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73" r:id="rId7"/>
    <p:sldId id="274" r:id="rId8"/>
    <p:sldId id="265" r:id="rId9"/>
    <p:sldId id="266" r:id="rId10"/>
    <p:sldId id="267" r:id="rId11"/>
    <p:sldId id="268" r:id="rId12"/>
    <p:sldId id="271" r:id="rId13"/>
    <p:sldId id="272" r:id="rId14"/>
    <p:sldId id="269" r:id="rId15"/>
    <p:sldId id="270" r:id="rId16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BCDF-6A59-4F9F-AA29-3CEE5B4414A9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1526976" y="1125140"/>
            <a:ext cx="1232298" cy="62509"/>
          </a:xfrm>
          <a:custGeom>
            <a:avLst/>
            <a:gdLst/>
            <a:ahLst/>
            <a:cxnLst/>
            <a:rect l="0" t="0" r="0" b="0"/>
            <a:pathLst>
              <a:path w="1232298" h="62509">
                <a:moveTo>
                  <a:pt x="0" y="62508"/>
                </a:moveTo>
                <a:lnTo>
                  <a:pt x="0" y="62508"/>
                </a:lnTo>
                <a:lnTo>
                  <a:pt x="8930" y="53578"/>
                </a:lnTo>
                <a:lnTo>
                  <a:pt x="8930" y="53578"/>
                </a:lnTo>
                <a:lnTo>
                  <a:pt x="17859" y="53578"/>
                </a:lnTo>
                <a:lnTo>
                  <a:pt x="26789" y="44648"/>
                </a:lnTo>
                <a:lnTo>
                  <a:pt x="26789" y="44648"/>
                </a:lnTo>
                <a:lnTo>
                  <a:pt x="35719" y="44648"/>
                </a:lnTo>
                <a:lnTo>
                  <a:pt x="44649" y="44648"/>
                </a:lnTo>
                <a:lnTo>
                  <a:pt x="53578" y="35719"/>
                </a:lnTo>
                <a:lnTo>
                  <a:pt x="62508" y="35719"/>
                </a:lnTo>
                <a:lnTo>
                  <a:pt x="71438" y="35719"/>
                </a:lnTo>
                <a:lnTo>
                  <a:pt x="89297" y="35719"/>
                </a:lnTo>
                <a:lnTo>
                  <a:pt x="107156" y="35719"/>
                </a:lnTo>
                <a:lnTo>
                  <a:pt x="116086" y="35719"/>
                </a:lnTo>
                <a:lnTo>
                  <a:pt x="133945" y="26789"/>
                </a:lnTo>
                <a:lnTo>
                  <a:pt x="151805" y="26789"/>
                </a:lnTo>
                <a:lnTo>
                  <a:pt x="178594" y="26789"/>
                </a:lnTo>
                <a:lnTo>
                  <a:pt x="196453" y="26789"/>
                </a:lnTo>
                <a:lnTo>
                  <a:pt x="223242" y="17859"/>
                </a:lnTo>
                <a:lnTo>
                  <a:pt x="250031" y="17859"/>
                </a:lnTo>
                <a:lnTo>
                  <a:pt x="285750" y="17859"/>
                </a:lnTo>
                <a:lnTo>
                  <a:pt x="312539" y="8930"/>
                </a:lnTo>
                <a:lnTo>
                  <a:pt x="348258" y="8930"/>
                </a:lnTo>
                <a:lnTo>
                  <a:pt x="383977" y="8930"/>
                </a:lnTo>
                <a:lnTo>
                  <a:pt x="419695" y="8930"/>
                </a:lnTo>
                <a:lnTo>
                  <a:pt x="455414" y="0"/>
                </a:lnTo>
                <a:lnTo>
                  <a:pt x="500063" y="0"/>
                </a:lnTo>
                <a:lnTo>
                  <a:pt x="535781" y="0"/>
                </a:lnTo>
                <a:lnTo>
                  <a:pt x="580430" y="0"/>
                </a:lnTo>
                <a:lnTo>
                  <a:pt x="616149" y="0"/>
                </a:lnTo>
                <a:lnTo>
                  <a:pt x="660797" y="0"/>
                </a:lnTo>
                <a:lnTo>
                  <a:pt x="696516" y="8930"/>
                </a:lnTo>
                <a:lnTo>
                  <a:pt x="741164" y="8930"/>
                </a:lnTo>
                <a:lnTo>
                  <a:pt x="785813" y="17859"/>
                </a:lnTo>
                <a:lnTo>
                  <a:pt x="830461" y="17859"/>
                </a:lnTo>
                <a:lnTo>
                  <a:pt x="875109" y="26789"/>
                </a:lnTo>
                <a:lnTo>
                  <a:pt x="919758" y="26789"/>
                </a:lnTo>
                <a:lnTo>
                  <a:pt x="955477" y="35719"/>
                </a:lnTo>
                <a:lnTo>
                  <a:pt x="1000125" y="35719"/>
                </a:lnTo>
                <a:lnTo>
                  <a:pt x="1035844" y="44648"/>
                </a:lnTo>
                <a:lnTo>
                  <a:pt x="1062633" y="53578"/>
                </a:lnTo>
                <a:lnTo>
                  <a:pt x="1098352" y="53578"/>
                </a:lnTo>
                <a:lnTo>
                  <a:pt x="1125141" y="53578"/>
                </a:lnTo>
                <a:lnTo>
                  <a:pt x="1143000" y="62508"/>
                </a:lnTo>
                <a:lnTo>
                  <a:pt x="1160859" y="62508"/>
                </a:lnTo>
                <a:lnTo>
                  <a:pt x="1178719" y="62508"/>
                </a:lnTo>
                <a:lnTo>
                  <a:pt x="1196578" y="62508"/>
                </a:lnTo>
                <a:lnTo>
                  <a:pt x="1205508" y="62508"/>
                </a:lnTo>
                <a:lnTo>
                  <a:pt x="1214438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32297" y="62508"/>
                </a:lnTo>
                <a:lnTo>
                  <a:pt x="1232297" y="62508"/>
                </a:lnTo>
                <a:lnTo>
                  <a:pt x="1232297" y="62508"/>
                </a:lnTo>
                <a:lnTo>
                  <a:pt x="1232297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23367" y="62508"/>
                </a:lnTo>
                <a:lnTo>
                  <a:pt x="1223367" y="53578"/>
                </a:lnTo>
                <a:lnTo>
                  <a:pt x="1223367" y="53578"/>
                </a:lnTo>
                <a:lnTo>
                  <a:pt x="1223367" y="53578"/>
                </a:lnTo>
                <a:lnTo>
                  <a:pt x="1223367" y="53578"/>
                </a:lnTo>
                <a:lnTo>
                  <a:pt x="1223367" y="53578"/>
                </a:lnTo>
                <a:lnTo>
                  <a:pt x="1223367" y="53578"/>
                </a:lnTo>
                <a:lnTo>
                  <a:pt x="1223367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6232921" y="1160859"/>
            <a:ext cx="1089423" cy="98227"/>
          </a:xfrm>
          <a:custGeom>
            <a:avLst/>
            <a:gdLst/>
            <a:ahLst/>
            <a:cxnLst/>
            <a:rect l="0" t="0" r="0" b="0"/>
            <a:pathLst>
              <a:path w="1089423" h="98227">
                <a:moveTo>
                  <a:pt x="0" y="98226"/>
                </a:moveTo>
                <a:lnTo>
                  <a:pt x="0" y="89297"/>
                </a:lnTo>
                <a:lnTo>
                  <a:pt x="8930" y="89297"/>
                </a:lnTo>
                <a:lnTo>
                  <a:pt x="26789" y="80367"/>
                </a:lnTo>
                <a:lnTo>
                  <a:pt x="44649" y="80367"/>
                </a:lnTo>
                <a:lnTo>
                  <a:pt x="62508" y="71437"/>
                </a:lnTo>
                <a:lnTo>
                  <a:pt x="80368" y="71437"/>
                </a:lnTo>
                <a:lnTo>
                  <a:pt x="107157" y="62508"/>
                </a:lnTo>
                <a:lnTo>
                  <a:pt x="142875" y="62508"/>
                </a:lnTo>
                <a:lnTo>
                  <a:pt x="169664" y="53578"/>
                </a:lnTo>
                <a:lnTo>
                  <a:pt x="205383" y="53578"/>
                </a:lnTo>
                <a:lnTo>
                  <a:pt x="250032" y="44648"/>
                </a:lnTo>
                <a:lnTo>
                  <a:pt x="285750" y="44648"/>
                </a:lnTo>
                <a:lnTo>
                  <a:pt x="330399" y="44648"/>
                </a:lnTo>
                <a:lnTo>
                  <a:pt x="375047" y="35719"/>
                </a:lnTo>
                <a:lnTo>
                  <a:pt x="410766" y="35719"/>
                </a:lnTo>
                <a:lnTo>
                  <a:pt x="455414" y="26789"/>
                </a:lnTo>
                <a:lnTo>
                  <a:pt x="500063" y="26789"/>
                </a:lnTo>
                <a:lnTo>
                  <a:pt x="544711" y="17859"/>
                </a:lnTo>
                <a:lnTo>
                  <a:pt x="589360" y="17859"/>
                </a:lnTo>
                <a:lnTo>
                  <a:pt x="634008" y="8929"/>
                </a:lnTo>
                <a:lnTo>
                  <a:pt x="678657" y="8929"/>
                </a:lnTo>
                <a:lnTo>
                  <a:pt x="723305" y="8929"/>
                </a:lnTo>
                <a:lnTo>
                  <a:pt x="767954" y="0"/>
                </a:lnTo>
                <a:lnTo>
                  <a:pt x="812602" y="0"/>
                </a:lnTo>
                <a:lnTo>
                  <a:pt x="857250" y="0"/>
                </a:lnTo>
                <a:lnTo>
                  <a:pt x="901899" y="8929"/>
                </a:lnTo>
                <a:lnTo>
                  <a:pt x="946547" y="8929"/>
                </a:lnTo>
                <a:lnTo>
                  <a:pt x="982266" y="8929"/>
                </a:lnTo>
                <a:lnTo>
                  <a:pt x="1026914" y="17859"/>
                </a:lnTo>
                <a:lnTo>
                  <a:pt x="1053704" y="17859"/>
                </a:lnTo>
                <a:lnTo>
                  <a:pt x="1080493" y="26789"/>
                </a:lnTo>
                <a:lnTo>
                  <a:pt x="1089422" y="26789"/>
                </a:lnTo>
                <a:lnTo>
                  <a:pt x="108942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107656" y="4554140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892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1303734" y="1509116"/>
            <a:ext cx="267892" cy="508994"/>
          </a:xfrm>
          <a:custGeom>
            <a:avLst/>
            <a:gdLst/>
            <a:ahLst/>
            <a:cxnLst/>
            <a:rect l="0" t="0" r="0" b="0"/>
            <a:pathLst>
              <a:path w="267892" h="508994">
                <a:moveTo>
                  <a:pt x="0" y="508993"/>
                </a:moveTo>
                <a:lnTo>
                  <a:pt x="0" y="500063"/>
                </a:lnTo>
                <a:lnTo>
                  <a:pt x="0" y="500063"/>
                </a:lnTo>
                <a:lnTo>
                  <a:pt x="8930" y="491133"/>
                </a:lnTo>
                <a:lnTo>
                  <a:pt x="8930" y="473274"/>
                </a:lnTo>
                <a:lnTo>
                  <a:pt x="8930" y="464344"/>
                </a:lnTo>
                <a:lnTo>
                  <a:pt x="0" y="446485"/>
                </a:lnTo>
                <a:lnTo>
                  <a:pt x="0" y="437555"/>
                </a:lnTo>
                <a:lnTo>
                  <a:pt x="0" y="419696"/>
                </a:lnTo>
                <a:lnTo>
                  <a:pt x="0" y="401836"/>
                </a:lnTo>
                <a:lnTo>
                  <a:pt x="0" y="392907"/>
                </a:lnTo>
                <a:lnTo>
                  <a:pt x="8930" y="366118"/>
                </a:lnTo>
                <a:lnTo>
                  <a:pt x="8930" y="348258"/>
                </a:lnTo>
                <a:lnTo>
                  <a:pt x="8930" y="330399"/>
                </a:lnTo>
                <a:lnTo>
                  <a:pt x="8930" y="303610"/>
                </a:lnTo>
                <a:lnTo>
                  <a:pt x="8930" y="276821"/>
                </a:lnTo>
                <a:lnTo>
                  <a:pt x="17859" y="258961"/>
                </a:lnTo>
                <a:lnTo>
                  <a:pt x="17859" y="232172"/>
                </a:lnTo>
                <a:lnTo>
                  <a:pt x="17859" y="205383"/>
                </a:lnTo>
                <a:lnTo>
                  <a:pt x="26789" y="187524"/>
                </a:lnTo>
                <a:lnTo>
                  <a:pt x="26789" y="169665"/>
                </a:lnTo>
                <a:lnTo>
                  <a:pt x="26789" y="142875"/>
                </a:lnTo>
                <a:lnTo>
                  <a:pt x="26789" y="125016"/>
                </a:lnTo>
                <a:lnTo>
                  <a:pt x="26789" y="107157"/>
                </a:lnTo>
                <a:lnTo>
                  <a:pt x="35719" y="89297"/>
                </a:lnTo>
                <a:lnTo>
                  <a:pt x="35719" y="80368"/>
                </a:lnTo>
                <a:lnTo>
                  <a:pt x="35719" y="62508"/>
                </a:lnTo>
                <a:lnTo>
                  <a:pt x="35719" y="53579"/>
                </a:lnTo>
                <a:lnTo>
                  <a:pt x="35719" y="44649"/>
                </a:lnTo>
                <a:lnTo>
                  <a:pt x="35719" y="44649"/>
                </a:lnTo>
                <a:lnTo>
                  <a:pt x="35719" y="35719"/>
                </a:lnTo>
                <a:lnTo>
                  <a:pt x="35719" y="35719"/>
                </a:lnTo>
                <a:lnTo>
                  <a:pt x="44648" y="35719"/>
                </a:lnTo>
                <a:lnTo>
                  <a:pt x="44648" y="35719"/>
                </a:lnTo>
                <a:lnTo>
                  <a:pt x="44648" y="35719"/>
                </a:lnTo>
                <a:lnTo>
                  <a:pt x="44648" y="35719"/>
                </a:lnTo>
                <a:lnTo>
                  <a:pt x="44648" y="35719"/>
                </a:lnTo>
                <a:lnTo>
                  <a:pt x="53578" y="35719"/>
                </a:lnTo>
                <a:lnTo>
                  <a:pt x="62508" y="35719"/>
                </a:lnTo>
                <a:lnTo>
                  <a:pt x="71437" y="35719"/>
                </a:lnTo>
                <a:lnTo>
                  <a:pt x="89297" y="35719"/>
                </a:lnTo>
                <a:lnTo>
                  <a:pt x="107156" y="26790"/>
                </a:lnTo>
                <a:lnTo>
                  <a:pt x="133945" y="26790"/>
                </a:lnTo>
                <a:lnTo>
                  <a:pt x="160734" y="26790"/>
                </a:lnTo>
                <a:lnTo>
                  <a:pt x="178594" y="17860"/>
                </a:lnTo>
                <a:lnTo>
                  <a:pt x="205383" y="17860"/>
                </a:lnTo>
                <a:lnTo>
                  <a:pt x="223242" y="8930"/>
                </a:lnTo>
                <a:lnTo>
                  <a:pt x="241101" y="8930"/>
                </a:lnTo>
                <a:lnTo>
                  <a:pt x="250031" y="8930"/>
                </a:lnTo>
                <a:lnTo>
                  <a:pt x="25896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1241226" y="1696640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893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17859" y="26789"/>
                </a:lnTo>
                <a:lnTo>
                  <a:pt x="26789" y="26789"/>
                </a:lnTo>
                <a:lnTo>
                  <a:pt x="44649" y="26789"/>
                </a:lnTo>
                <a:lnTo>
                  <a:pt x="62508" y="17859"/>
                </a:lnTo>
                <a:lnTo>
                  <a:pt x="80367" y="17859"/>
                </a:lnTo>
                <a:lnTo>
                  <a:pt x="98227" y="17859"/>
                </a:lnTo>
                <a:lnTo>
                  <a:pt x="125016" y="17859"/>
                </a:lnTo>
                <a:lnTo>
                  <a:pt x="142875" y="17859"/>
                </a:lnTo>
                <a:lnTo>
                  <a:pt x="16966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214313" y="8930"/>
                </a:lnTo>
                <a:lnTo>
                  <a:pt x="223242" y="8930"/>
                </a:lnTo>
                <a:lnTo>
                  <a:pt x="223242" y="0"/>
                </a:lnTo>
                <a:lnTo>
                  <a:pt x="232172" y="0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562695" y="1294804"/>
            <a:ext cx="98227" cy="160735"/>
          </a:xfrm>
          <a:custGeom>
            <a:avLst/>
            <a:gdLst/>
            <a:ahLst/>
            <a:cxnLst/>
            <a:rect l="0" t="0" r="0" b="0"/>
            <a:pathLst>
              <a:path w="98227" h="16073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59" y="26789"/>
                </a:lnTo>
                <a:lnTo>
                  <a:pt x="17859" y="35719"/>
                </a:lnTo>
                <a:lnTo>
                  <a:pt x="26789" y="44649"/>
                </a:lnTo>
                <a:lnTo>
                  <a:pt x="26789" y="53578"/>
                </a:lnTo>
                <a:lnTo>
                  <a:pt x="35719" y="62508"/>
                </a:lnTo>
                <a:lnTo>
                  <a:pt x="44648" y="71438"/>
                </a:lnTo>
                <a:lnTo>
                  <a:pt x="44648" y="80367"/>
                </a:lnTo>
                <a:lnTo>
                  <a:pt x="53578" y="89297"/>
                </a:lnTo>
                <a:lnTo>
                  <a:pt x="53578" y="98227"/>
                </a:lnTo>
                <a:lnTo>
                  <a:pt x="62508" y="107156"/>
                </a:lnTo>
                <a:lnTo>
                  <a:pt x="62508" y="116086"/>
                </a:lnTo>
                <a:lnTo>
                  <a:pt x="71437" y="125016"/>
                </a:lnTo>
                <a:lnTo>
                  <a:pt x="71437" y="133945"/>
                </a:lnTo>
                <a:lnTo>
                  <a:pt x="80367" y="142875"/>
                </a:lnTo>
                <a:lnTo>
                  <a:pt x="80367" y="142875"/>
                </a:lnTo>
                <a:lnTo>
                  <a:pt x="89297" y="151805"/>
                </a:lnTo>
                <a:lnTo>
                  <a:pt x="89297" y="151805"/>
                </a:lnTo>
                <a:lnTo>
                  <a:pt x="89297" y="151805"/>
                </a:lnTo>
                <a:lnTo>
                  <a:pt x="89297" y="151805"/>
                </a:lnTo>
                <a:lnTo>
                  <a:pt x="98226" y="160734"/>
                </a:lnTo>
                <a:lnTo>
                  <a:pt x="98226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839515" y="1839515"/>
            <a:ext cx="285751" cy="446485"/>
          </a:xfrm>
          <a:custGeom>
            <a:avLst/>
            <a:gdLst/>
            <a:ahLst/>
            <a:cxnLst/>
            <a:rect l="0" t="0" r="0" b="0"/>
            <a:pathLst>
              <a:path w="285751" h="446485">
                <a:moveTo>
                  <a:pt x="285750" y="0"/>
                </a:moveTo>
                <a:lnTo>
                  <a:pt x="276820" y="0"/>
                </a:lnTo>
                <a:lnTo>
                  <a:pt x="276820" y="0"/>
                </a:lnTo>
                <a:lnTo>
                  <a:pt x="276820" y="0"/>
                </a:lnTo>
                <a:lnTo>
                  <a:pt x="267891" y="8930"/>
                </a:lnTo>
                <a:lnTo>
                  <a:pt x="250031" y="8930"/>
                </a:lnTo>
                <a:lnTo>
                  <a:pt x="232172" y="17859"/>
                </a:lnTo>
                <a:lnTo>
                  <a:pt x="214313" y="26789"/>
                </a:lnTo>
                <a:lnTo>
                  <a:pt x="196453" y="35719"/>
                </a:lnTo>
                <a:lnTo>
                  <a:pt x="169664" y="53578"/>
                </a:lnTo>
                <a:lnTo>
                  <a:pt x="142875" y="71437"/>
                </a:lnTo>
                <a:lnTo>
                  <a:pt x="116086" y="89297"/>
                </a:lnTo>
                <a:lnTo>
                  <a:pt x="89297" y="107156"/>
                </a:lnTo>
                <a:lnTo>
                  <a:pt x="71438" y="116086"/>
                </a:lnTo>
                <a:lnTo>
                  <a:pt x="53578" y="133945"/>
                </a:lnTo>
                <a:lnTo>
                  <a:pt x="44649" y="142875"/>
                </a:lnTo>
                <a:lnTo>
                  <a:pt x="35719" y="160734"/>
                </a:lnTo>
                <a:lnTo>
                  <a:pt x="44649" y="169664"/>
                </a:lnTo>
                <a:lnTo>
                  <a:pt x="62508" y="178594"/>
                </a:lnTo>
                <a:lnTo>
                  <a:pt x="80367" y="187523"/>
                </a:lnTo>
                <a:lnTo>
                  <a:pt x="107156" y="196453"/>
                </a:lnTo>
                <a:lnTo>
                  <a:pt x="142875" y="196453"/>
                </a:lnTo>
                <a:lnTo>
                  <a:pt x="178594" y="205383"/>
                </a:lnTo>
                <a:lnTo>
                  <a:pt x="205383" y="214312"/>
                </a:lnTo>
                <a:lnTo>
                  <a:pt x="232172" y="223242"/>
                </a:lnTo>
                <a:lnTo>
                  <a:pt x="250031" y="223242"/>
                </a:lnTo>
                <a:lnTo>
                  <a:pt x="267891" y="241101"/>
                </a:lnTo>
                <a:lnTo>
                  <a:pt x="276820" y="250031"/>
                </a:lnTo>
                <a:lnTo>
                  <a:pt x="276820" y="258961"/>
                </a:lnTo>
                <a:lnTo>
                  <a:pt x="267891" y="276820"/>
                </a:lnTo>
                <a:lnTo>
                  <a:pt x="258961" y="285750"/>
                </a:lnTo>
                <a:lnTo>
                  <a:pt x="250031" y="303609"/>
                </a:lnTo>
                <a:lnTo>
                  <a:pt x="232172" y="321469"/>
                </a:lnTo>
                <a:lnTo>
                  <a:pt x="205383" y="339328"/>
                </a:lnTo>
                <a:lnTo>
                  <a:pt x="187524" y="357187"/>
                </a:lnTo>
                <a:lnTo>
                  <a:pt x="151805" y="375047"/>
                </a:lnTo>
                <a:lnTo>
                  <a:pt x="125016" y="392906"/>
                </a:lnTo>
                <a:lnTo>
                  <a:pt x="98227" y="401836"/>
                </a:lnTo>
                <a:lnTo>
                  <a:pt x="80367" y="410766"/>
                </a:lnTo>
                <a:lnTo>
                  <a:pt x="53578" y="428625"/>
                </a:lnTo>
                <a:lnTo>
                  <a:pt x="35719" y="437555"/>
                </a:lnTo>
                <a:lnTo>
                  <a:pt x="17860" y="437555"/>
                </a:lnTo>
                <a:lnTo>
                  <a:pt x="8930" y="446484"/>
                </a:lnTo>
                <a:lnTo>
                  <a:pt x="0" y="446484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134195" y="1902023"/>
            <a:ext cx="366118" cy="223243"/>
          </a:xfrm>
          <a:custGeom>
            <a:avLst/>
            <a:gdLst/>
            <a:ahLst/>
            <a:cxnLst/>
            <a:rect l="0" t="0" r="0" b="0"/>
            <a:pathLst>
              <a:path w="366118" h="223243">
                <a:moveTo>
                  <a:pt x="0" y="44648"/>
                </a:moveTo>
                <a:lnTo>
                  <a:pt x="0" y="44648"/>
                </a:lnTo>
                <a:lnTo>
                  <a:pt x="8930" y="35718"/>
                </a:lnTo>
                <a:lnTo>
                  <a:pt x="26789" y="26789"/>
                </a:lnTo>
                <a:lnTo>
                  <a:pt x="53578" y="17859"/>
                </a:lnTo>
                <a:lnTo>
                  <a:pt x="89297" y="8929"/>
                </a:lnTo>
                <a:lnTo>
                  <a:pt x="125015" y="8929"/>
                </a:lnTo>
                <a:lnTo>
                  <a:pt x="160734" y="0"/>
                </a:lnTo>
                <a:lnTo>
                  <a:pt x="205383" y="0"/>
                </a:lnTo>
                <a:lnTo>
                  <a:pt x="241101" y="0"/>
                </a:lnTo>
                <a:lnTo>
                  <a:pt x="267890" y="8929"/>
                </a:lnTo>
                <a:lnTo>
                  <a:pt x="294680" y="17859"/>
                </a:lnTo>
                <a:lnTo>
                  <a:pt x="321469" y="17859"/>
                </a:lnTo>
                <a:lnTo>
                  <a:pt x="339328" y="26789"/>
                </a:lnTo>
                <a:lnTo>
                  <a:pt x="348258" y="35718"/>
                </a:lnTo>
                <a:lnTo>
                  <a:pt x="357187" y="44648"/>
                </a:lnTo>
                <a:lnTo>
                  <a:pt x="366117" y="62508"/>
                </a:lnTo>
                <a:lnTo>
                  <a:pt x="366117" y="80367"/>
                </a:lnTo>
                <a:lnTo>
                  <a:pt x="357187" y="98226"/>
                </a:lnTo>
                <a:lnTo>
                  <a:pt x="357187" y="116086"/>
                </a:lnTo>
                <a:lnTo>
                  <a:pt x="339328" y="133945"/>
                </a:lnTo>
                <a:lnTo>
                  <a:pt x="321469" y="160734"/>
                </a:lnTo>
                <a:lnTo>
                  <a:pt x="303609" y="169664"/>
                </a:lnTo>
                <a:lnTo>
                  <a:pt x="276820" y="187523"/>
                </a:lnTo>
                <a:lnTo>
                  <a:pt x="250031" y="205383"/>
                </a:lnTo>
                <a:lnTo>
                  <a:pt x="223242" y="214312"/>
                </a:lnTo>
                <a:lnTo>
                  <a:pt x="196453" y="214312"/>
                </a:lnTo>
                <a:lnTo>
                  <a:pt x="169664" y="223242"/>
                </a:lnTo>
                <a:lnTo>
                  <a:pt x="142875" y="223242"/>
                </a:lnTo>
                <a:lnTo>
                  <a:pt x="116086" y="223242"/>
                </a:lnTo>
                <a:lnTo>
                  <a:pt x="98226" y="214312"/>
                </a:lnTo>
                <a:lnTo>
                  <a:pt x="71437" y="205383"/>
                </a:lnTo>
                <a:lnTo>
                  <a:pt x="62508" y="196453"/>
                </a:lnTo>
                <a:lnTo>
                  <a:pt x="44648" y="178593"/>
                </a:lnTo>
                <a:lnTo>
                  <a:pt x="44648" y="169664"/>
                </a:lnTo>
                <a:lnTo>
                  <a:pt x="35719" y="151804"/>
                </a:lnTo>
                <a:lnTo>
                  <a:pt x="35719" y="133945"/>
                </a:lnTo>
                <a:lnTo>
                  <a:pt x="35719" y="116086"/>
                </a:lnTo>
                <a:lnTo>
                  <a:pt x="35719" y="98226"/>
                </a:lnTo>
                <a:lnTo>
                  <a:pt x="44648" y="80367"/>
                </a:lnTo>
                <a:lnTo>
                  <a:pt x="44648" y="62508"/>
                </a:lnTo>
                <a:lnTo>
                  <a:pt x="53578" y="53578"/>
                </a:lnTo>
                <a:lnTo>
                  <a:pt x="62508" y="44648"/>
                </a:lnTo>
                <a:lnTo>
                  <a:pt x="71437" y="35718"/>
                </a:lnTo>
                <a:lnTo>
                  <a:pt x="71437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696765" y="2178843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17859"/>
                </a:move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705695" y="1705570"/>
            <a:ext cx="392907" cy="446485"/>
          </a:xfrm>
          <a:custGeom>
            <a:avLst/>
            <a:gdLst/>
            <a:ahLst/>
            <a:cxnLst/>
            <a:rect l="0" t="0" r="0" b="0"/>
            <a:pathLst>
              <a:path w="392907" h="446485">
                <a:moveTo>
                  <a:pt x="0" y="375046"/>
                </a:moveTo>
                <a:lnTo>
                  <a:pt x="0" y="366117"/>
                </a:lnTo>
                <a:lnTo>
                  <a:pt x="0" y="357187"/>
                </a:lnTo>
                <a:lnTo>
                  <a:pt x="0" y="339328"/>
                </a:lnTo>
                <a:lnTo>
                  <a:pt x="0" y="312539"/>
                </a:lnTo>
                <a:lnTo>
                  <a:pt x="0" y="285750"/>
                </a:lnTo>
                <a:lnTo>
                  <a:pt x="8930" y="250031"/>
                </a:lnTo>
                <a:lnTo>
                  <a:pt x="8930" y="223242"/>
                </a:lnTo>
                <a:lnTo>
                  <a:pt x="17859" y="196453"/>
                </a:lnTo>
                <a:lnTo>
                  <a:pt x="26789" y="169664"/>
                </a:lnTo>
                <a:lnTo>
                  <a:pt x="35719" y="142875"/>
                </a:lnTo>
                <a:lnTo>
                  <a:pt x="44648" y="116086"/>
                </a:lnTo>
                <a:lnTo>
                  <a:pt x="62508" y="89296"/>
                </a:lnTo>
                <a:lnTo>
                  <a:pt x="71437" y="71437"/>
                </a:lnTo>
                <a:lnTo>
                  <a:pt x="80367" y="53578"/>
                </a:lnTo>
                <a:lnTo>
                  <a:pt x="89297" y="35718"/>
                </a:lnTo>
                <a:lnTo>
                  <a:pt x="107156" y="26789"/>
                </a:lnTo>
                <a:lnTo>
                  <a:pt x="107156" y="26789"/>
                </a:lnTo>
                <a:lnTo>
                  <a:pt x="116086" y="17859"/>
                </a:lnTo>
                <a:lnTo>
                  <a:pt x="125015" y="17859"/>
                </a:lnTo>
                <a:lnTo>
                  <a:pt x="125015" y="26789"/>
                </a:lnTo>
                <a:lnTo>
                  <a:pt x="125015" y="26789"/>
                </a:lnTo>
                <a:lnTo>
                  <a:pt x="133945" y="44648"/>
                </a:lnTo>
                <a:lnTo>
                  <a:pt x="133945" y="62507"/>
                </a:lnTo>
                <a:lnTo>
                  <a:pt x="142875" y="80367"/>
                </a:lnTo>
                <a:lnTo>
                  <a:pt x="142875" y="98226"/>
                </a:lnTo>
                <a:lnTo>
                  <a:pt x="142875" y="116086"/>
                </a:lnTo>
                <a:lnTo>
                  <a:pt x="142875" y="142875"/>
                </a:lnTo>
                <a:lnTo>
                  <a:pt x="142875" y="169664"/>
                </a:lnTo>
                <a:lnTo>
                  <a:pt x="142875" y="187523"/>
                </a:lnTo>
                <a:lnTo>
                  <a:pt x="142875" y="214312"/>
                </a:lnTo>
                <a:lnTo>
                  <a:pt x="142875" y="232171"/>
                </a:lnTo>
                <a:lnTo>
                  <a:pt x="142875" y="250031"/>
                </a:lnTo>
                <a:lnTo>
                  <a:pt x="151805" y="267890"/>
                </a:lnTo>
                <a:lnTo>
                  <a:pt x="151805" y="276820"/>
                </a:lnTo>
                <a:lnTo>
                  <a:pt x="151805" y="285750"/>
                </a:lnTo>
                <a:lnTo>
                  <a:pt x="160734" y="285750"/>
                </a:lnTo>
                <a:lnTo>
                  <a:pt x="160734" y="285750"/>
                </a:lnTo>
                <a:lnTo>
                  <a:pt x="160734" y="276820"/>
                </a:lnTo>
                <a:lnTo>
                  <a:pt x="160734" y="267890"/>
                </a:lnTo>
                <a:lnTo>
                  <a:pt x="169664" y="250031"/>
                </a:lnTo>
                <a:lnTo>
                  <a:pt x="169664" y="241101"/>
                </a:lnTo>
                <a:lnTo>
                  <a:pt x="178594" y="223242"/>
                </a:lnTo>
                <a:lnTo>
                  <a:pt x="187523" y="196453"/>
                </a:lnTo>
                <a:lnTo>
                  <a:pt x="196453" y="178593"/>
                </a:lnTo>
                <a:lnTo>
                  <a:pt x="205383" y="151804"/>
                </a:lnTo>
                <a:lnTo>
                  <a:pt x="205383" y="125015"/>
                </a:lnTo>
                <a:lnTo>
                  <a:pt x="214312" y="107156"/>
                </a:lnTo>
                <a:lnTo>
                  <a:pt x="223242" y="89296"/>
                </a:lnTo>
                <a:lnTo>
                  <a:pt x="223242" y="62507"/>
                </a:lnTo>
                <a:lnTo>
                  <a:pt x="232172" y="44648"/>
                </a:lnTo>
                <a:lnTo>
                  <a:pt x="241101" y="35718"/>
                </a:lnTo>
                <a:lnTo>
                  <a:pt x="250031" y="17859"/>
                </a:lnTo>
                <a:lnTo>
                  <a:pt x="258961" y="8929"/>
                </a:lnTo>
                <a:lnTo>
                  <a:pt x="258961" y="8929"/>
                </a:lnTo>
                <a:lnTo>
                  <a:pt x="267890" y="0"/>
                </a:lnTo>
                <a:lnTo>
                  <a:pt x="267890" y="0"/>
                </a:lnTo>
                <a:lnTo>
                  <a:pt x="267890" y="0"/>
                </a:lnTo>
                <a:lnTo>
                  <a:pt x="276820" y="8929"/>
                </a:lnTo>
                <a:lnTo>
                  <a:pt x="276820" y="17859"/>
                </a:lnTo>
                <a:lnTo>
                  <a:pt x="285750" y="35718"/>
                </a:lnTo>
                <a:lnTo>
                  <a:pt x="285750" y="53578"/>
                </a:lnTo>
                <a:lnTo>
                  <a:pt x="294680" y="71437"/>
                </a:lnTo>
                <a:lnTo>
                  <a:pt x="303609" y="98226"/>
                </a:lnTo>
                <a:lnTo>
                  <a:pt x="312539" y="125015"/>
                </a:lnTo>
                <a:lnTo>
                  <a:pt x="312539" y="160734"/>
                </a:lnTo>
                <a:lnTo>
                  <a:pt x="321469" y="187523"/>
                </a:lnTo>
                <a:lnTo>
                  <a:pt x="330398" y="223242"/>
                </a:lnTo>
                <a:lnTo>
                  <a:pt x="339328" y="267890"/>
                </a:lnTo>
                <a:lnTo>
                  <a:pt x="348258" y="303609"/>
                </a:lnTo>
                <a:lnTo>
                  <a:pt x="366117" y="348257"/>
                </a:lnTo>
                <a:lnTo>
                  <a:pt x="375047" y="392906"/>
                </a:lnTo>
                <a:lnTo>
                  <a:pt x="383976" y="428625"/>
                </a:lnTo>
                <a:lnTo>
                  <a:pt x="392906" y="446484"/>
                </a:lnTo>
                <a:lnTo>
                  <a:pt x="392906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062757" y="2303859"/>
            <a:ext cx="598290" cy="491133"/>
          </a:xfrm>
          <a:custGeom>
            <a:avLst/>
            <a:gdLst/>
            <a:ahLst/>
            <a:cxnLst/>
            <a:rect l="0" t="0" r="0" b="0"/>
            <a:pathLst>
              <a:path w="598290" h="491133">
                <a:moveTo>
                  <a:pt x="473274" y="8929"/>
                </a:moveTo>
                <a:lnTo>
                  <a:pt x="473274" y="0"/>
                </a:lnTo>
                <a:lnTo>
                  <a:pt x="464344" y="0"/>
                </a:lnTo>
                <a:lnTo>
                  <a:pt x="464344" y="0"/>
                </a:lnTo>
                <a:lnTo>
                  <a:pt x="455414" y="0"/>
                </a:lnTo>
                <a:lnTo>
                  <a:pt x="446485" y="0"/>
                </a:lnTo>
                <a:lnTo>
                  <a:pt x="437555" y="0"/>
                </a:lnTo>
                <a:lnTo>
                  <a:pt x="419696" y="8929"/>
                </a:lnTo>
                <a:lnTo>
                  <a:pt x="401836" y="8929"/>
                </a:lnTo>
                <a:lnTo>
                  <a:pt x="375047" y="17859"/>
                </a:lnTo>
                <a:lnTo>
                  <a:pt x="348258" y="26789"/>
                </a:lnTo>
                <a:lnTo>
                  <a:pt x="312539" y="26789"/>
                </a:lnTo>
                <a:lnTo>
                  <a:pt x="276821" y="35718"/>
                </a:lnTo>
                <a:lnTo>
                  <a:pt x="241102" y="44648"/>
                </a:lnTo>
                <a:lnTo>
                  <a:pt x="196453" y="53578"/>
                </a:lnTo>
                <a:lnTo>
                  <a:pt x="160735" y="71437"/>
                </a:lnTo>
                <a:lnTo>
                  <a:pt x="116086" y="80367"/>
                </a:lnTo>
                <a:lnTo>
                  <a:pt x="80368" y="98226"/>
                </a:lnTo>
                <a:lnTo>
                  <a:pt x="53578" y="107156"/>
                </a:lnTo>
                <a:lnTo>
                  <a:pt x="26789" y="116086"/>
                </a:lnTo>
                <a:lnTo>
                  <a:pt x="8930" y="125015"/>
                </a:lnTo>
                <a:lnTo>
                  <a:pt x="0" y="133945"/>
                </a:lnTo>
                <a:lnTo>
                  <a:pt x="0" y="133945"/>
                </a:lnTo>
                <a:lnTo>
                  <a:pt x="0" y="133945"/>
                </a:lnTo>
                <a:lnTo>
                  <a:pt x="8930" y="142875"/>
                </a:lnTo>
                <a:lnTo>
                  <a:pt x="26789" y="142875"/>
                </a:lnTo>
                <a:lnTo>
                  <a:pt x="53578" y="151805"/>
                </a:lnTo>
                <a:lnTo>
                  <a:pt x="80368" y="151805"/>
                </a:lnTo>
                <a:lnTo>
                  <a:pt x="116086" y="160734"/>
                </a:lnTo>
                <a:lnTo>
                  <a:pt x="151805" y="160734"/>
                </a:lnTo>
                <a:lnTo>
                  <a:pt x="187524" y="169664"/>
                </a:lnTo>
                <a:lnTo>
                  <a:pt x="223243" y="178594"/>
                </a:lnTo>
                <a:lnTo>
                  <a:pt x="250032" y="178594"/>
                </a:lnTo>
                <a:lnTo>
                  <a:pt x="285750" y="187523"/>
                </a:lnTo>
                <a:lnTo>
                  <a:pt x="303610" y="196453"/>
                </a:lnTo>
                <a:lnTo>
                  <a:pt x="330399" y="205383"/>
                </a:lnTo>
                <a:lnTo>
                  <a:pt x="339328" y="214312"/>
                </a:lnTo>
                <a:lnTo>
                  <a:pt x="348258" y="214312"/>
                </a:lnTo>
                <a:lnTo>
                  <a:pt x="357188" y="223242"/>
                </a:lnTo>
                <a:lnTo>
                  <a:pt x="357188" y="232172"/>
                </a:lnTo>
                <a:lnTo>
                  <a:pt x="348258" y="241101"/>
                </a:lnTo>
                <a:lnTo>
                  <a:pt x="339328" y="258961"/>
                </a:lnTo>
                <a:lnTo>
                  <a:pt x="321469" y="267891"/>
                </a:lnTo>
                <a:lnTo>
                  <a:pt x="294680" y="285750"/>
                </a:lnTo>
                <a:lnTo>
                  <a:pt x="276821" y="294680"/>
                </a:lnTo>
                <a:lnTo>
                  <a:pt x="241102" y="312539"/>
                </a:lnTo>
                <a:lnTo>
                  <a:pt x="205383" y="321469"/>
                </a:lnTo>
                <a:lnTo>
                  <a:pt x="178594" y="339328"/>
                </a:lnTo>
                <a:lnTo>
                  <a:pt x="142875" y="348258"/>
                </a:lnTo>
                <a:lnTo>
                  <a:pt x="116086" y="366117"/>
                </a:lnTo>
                <a:lnTo>
                  <a:pt x="89297" y="375047"/>
                </a:lnTo>
                <a:lnTo>
                  <a:pt x="71438" y="383976"/>
                </a:lnTo>
                <a:lnTo>
                  <a:pt x="62508" y="401836"/>
                </a:lnTo>
                <a:lnTo>
                  <a:pt x="53578" y="401836"/>
                </a:lnTo>
                <a:lnTo>
                  <a:pt x="44649" y="410766"/>
                </a:lnTo>
                <a:lnTo>
                  <a:pt x="53578" y="419695"/>
                </a:lnTo>
                <a:lnTo>
                  <a:pt x="62508" y="419695"/>
                </a:lnTo>
                <a:lnTo>
                  <a:pt x="71438" y="428625"/>
                </a:lnTo>
                <a:lnTo>
                  <a:pt x="98227" y="437555"/>
                </a:lnTo>
                <a:lnTo>
                  <a:pt x="133946" y="437555"/>
                </a:lnTo>
                <a:lnTo>
                  <a:pt x="178594" y="446484"/>
                </a:lnTo>
                <a:lnTo>
                  <a:pt x="214313" y="446484"/>
                </a:lnTo>
                <a:lnTo>
                  <a:pt x="258961" y="455414"/>
                </a:lnTo>
                <a:lnTo>
                  <a:pt x="303610" y="455414"/>
                </a:lnTo>
                <a:lnTo>
                  <a:pt x="348258" y="455414"/>
                </a:lnTo>
                <a:lnTo>
                  <a:pt x="392907" y="464344"/>
                </a:lnTo>
                <a:lnTo>
                  <a:pt x="428625" y="473273"/>
                </a:lnTo>
                <a:lnTo>
                  <a:pt x="464344" y="473273"/>
                </a:lnTo>
                <a:lnTo>
                  <a:pt x="500063" y="482203"/>
                </a:lnTo>
                <a:lnTo>
                  <a:pt x="526852" y="482203"/>
                </a:lnTo>
                <a:lnTo>
                  <a:pt x="544711" y="482203"/>
                </a:lnTo>
                <a:lnTo>
                  <a:pt x="562571" y="482203"/>
                </a:lnTo>
                <a:lnTo>
                  <a:pt x="580430" y="491132"/>
                </a:lnTo>
                <a:lnTo>
                  <a:pt x="589360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89360" y="491132"/>
                </a:lnTo>
                <a:lnTo>
                  <a:pt x="589360" y="491132"/>
                </a:lnTo>
                <a:lnTo>
                  <a:pt x="589360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91132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  <a:lnTo>
                  <a:pt x="598289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1232296" y="3187898"/>
            <a:ext cx="383978" cy="410766"/>
          </a:xfrm>
          <a:custGeom>
            <a:avLst/>
            <a:gdLst/>
            <a:ahLst/>
            <a:cxnLst/>
            <a:rect l="0" t="0" r="0" b="0"/>
            <a:pathLst>
              <a:path w="383978" h="410766">
                <a:moveTo>
                  <a:pt x="0" y="410765"/>
                </a:moveTo>
                <a:lnTo>
                  <a:pt x="0" y="410765"/>
                </a:lnTo>
                <a:lnTo>
                  <a:pt x="0" y="401835"/>
                </a:lnTo>
                <a:lnTo>
                  <a:pt x="0" y="401835"/>
                </a:lnTo>
                <a:lnTo>
                  <a:pt x="0" y="401835"/>
                </a:lnTo>
                <a:lnTo>
                  <a:pt x="0" y="392906"/>
                </a:lnTo>
                <a:lnTo>
                  <a:pt x="0" y="392906"/>
                </a:lnTo>
                <a:lnTo>
                  <a:pt x="0" y="383976"/>
                </a:lnTo>
                <a:lnTo>
                  <a:pt x="0" y="375046"/>
                </a:lnTo>
                <a:lnTo>
                  <a:pt x="0" y="357187"/>
                </a:lnTo>
                <a:lnTo>
                  <a:pt x="8930" y="339328"/>
                </a:lnTo>
                <a:lnTo>
                  <a:pt x="8930" y="321468"/>
                </a:lnTo>
                <a:lnTo>
                  <a:pt x="8930" y="303609"/>
                </a:lnTo>
                <a:lnTo>
                  <a:pt x="8930" y="285750"/>
                </a:lnTo>
                <a:lnTo>
                  <a:pt x="17860" y="258960"/>
                </a:lnTo>
                <a:lnTo>
                  <a:pt x="17860" y="241101"/>
                </a:lnTo>
                <a:lnTo>
                  <a:pt x="17860" y="214312"/>
                </a:lnTo>
                <a:lnTo>
                  <a:pt x="26789" y="187523"/>
                </a:lnTo>
                <a:lnTo>
                  <a:pt x="26789" y="169664"/>
                </a:lnTo>
                <a:lnTo>
                  <a:pt x="26789" y="142875"/>
                </a:lnTo>
                <a:lnTo>
                  <a:pt x="26789" y="116085"/>
                </a:lnTo>
                <a:lnTo>
                  <a:pt x="26789" y="98226"/>
                </a:lnTo>
                <a:lnTo>
                  <a:pt x="26789" y="80367"/>
                </a:lnTo>
                <a:lnTo>
                  <a:pt x="26789" y="62507"/>
                </a:lnTo>
                <a:lnTo>
                  <a:pt x="26789" y="44648"/>
                </a:lnTo>
                <a:lnTo>
                  <a:pt x="26789" y="35718"/>
                </a:lnTo>
                <a:lnTo>
                  <a:pt x="26789" y="26789"/>
                </a:lnTo>
                <a:lnTo>
                  <a:pt x="26789" y="17859"/>
                </a:lnTo>
                <a:lnTo>
                  <a:pt x="26789" y="8929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98227" y="0"/>
                </a:lnTo>
                <a:lnTo>
                  <a:pt x="133946" y="0"/>
                </a:lnTo>
                <a:lnTo>
                  <a:pt x="160735" y="0"/>
                </a:lnTo>
                <a:lnTo>
                  <a:pt x="187524" y="8929"/>
                </a:lnTo>
                <a:lnTo>
                  <a:pt x="214313" y="8929"/>
                </a:lnTo>
                <a:lnTo>
                  <a:pt x="241102" y="8929"/>
                </a:lnTo>
                <a:lnTo>
                  <a:pt x="267891" y="8929"/>
                </a:lnTo>
                <a:lnTo>
                  <a:pt x="294680" y="8929"/>
                </a:lnTo>
                <a:lnTo>
                  <a:pt x="321469" y="8929"/>
                </a:lnTo>
                <a:lnTo>
                  <a:pt x="348258" y="8929"/>
                </a:lnTo>
                <a:lnTo>
                  <a:pt x="366118" y="8929"/>
                </a:lnTo>
                <a:lnTo>
                  <a:pt x="375047" y="17859"/>
                </a:lnTo>
                <a:lnTo>
                  <a:pt x="383977" y="17859"/>
                </a:lnTo>
                <a:lnTo>
                  <a:pt x="383977" y="17859"/>
                </a:lnTo>
                <a:lnTo>
                  <a:pt x="383977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1196578" y="3330773"/>
            <a:ext cx="250032" cy="17860"/>
          </a:xfrm>
          <a:custGeom>
            <a:avLst/>
            <a:gdLst/>
            <a:ahLst/>
            <a:cxnLst/>
            <a:rect l="0" t="0" r="0" b="0"/>
            <a:pathLst>
              <a:path w="250032" h="17860">
                <a:moveTo>
                  <a:pt x="0" y="8929"/>
                </a:move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35718" y="0"/>
                </a:lnTo>
                <a:lnTo>
                  <a:pt x="53578" y="0"/>
                </a:lnTo>
                <a:lnTo>
                  <a:pt x="71437" y="0"/>
                </a:lnTo>
                <a:lnTo>
                  <a:pt x="89297" y="0"/>
                </a:lnTo>
                <a:lnTo>
                  <a:pt x="107156" y="0"/>
                </a:lnTo>
                <a:lnTo>
                  <a:pt x="125015" y="0"/>
                </a:lnTo>
                <a:lnTo>
                  <a:pt x="142875" y="8929"/>
                </a:lnTo>
                <a:lnTo>
                  <a:pt x="160734" y="8929"/>
                </a:lnTo>
                <a:lnTo>
                  <a:pt x="178593" y="8929"/>
                </a:lnTo>
                <a:lnTo>
                  <a:pt x="196453" y="8929"/>
                </a:lnTo>
                <a:lnTo>
                  <a:pt x="205382" y="8929"/>
                </a:lnTo>
                <a:lnTo>
                  <a:pt x="214312" y="8929"/>
                </a:lnTo>
                <a:lnTo>
                  <a:pt x="223242" y="8929"/>
                </a:lnTo>
                <a:lnTo>
                  <a:pt x="232172" y="8929"/>
                </a:lnTo>
                <a:lnTo>
                  <a:pt x="241101" y="17859"/>
                </a:lnTo>
                <a:lnTo>
                  <a:pt x="24110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580554" y="2964655"/>
            <a:ext cx="133947" cy="223244"/>
          </a:xfrm>
          <a:custGeom>
            <a:avLst/>
            <a:gdLst/>
            <a:ahLst/>
            <a:cxnLst/>
            <a:rect l="0" t="0" r="0" b="0"/>
            <a:pathLst>
              <a:path w="133947" h="223244">
                <a:moveTo>
                  <a:pt x="893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60" y="26789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9" y="71438"/>
                </a:lnTo>
                <a:lnTo>
                  <a:pt x="53578" y="89297"/>
                </a:lnTo>
                <a:lnTo>
                  <a:pt x="62508" y="98227"/>
                </a:lnTo>
                <a:lnTo>
                  <a:pt x="71438" y="116086"/>
                </a:lnTo>
                <a:lnTo>
                  <a:pt x="80367" y="133946"/>
                </a:lnTo>
                <a:lnTo>
                  <a:pt x="89297" y="151805"/>
                </a:lnTo>
                <a:lnTo>
                  <a:pt x="98227" y="160735"/>
                </a:lnTo>
                <a:lnTo>
                  <a:pt x="98227" y="169664"/>
                </a:lnTo>
                <a:lnTo>
                  <a:pt x="107156" y="187524"/>
                </a:lnTo>
                <a:lnTo>
                  <a:pt x="116086" y="196453"/>
                </a:lnTo>
                <a:lnTo>
                  <a:pt x="116086" y="196453"/>
                </a:lnTo>
                <a:lnTo>
                  <a:pt x="125016" y="205383"/>
                </a:lnTo>
                <a:lnTo>
                  <a:pt x="125016" y="214313"/>
                </a:lnTo>
                <a:lnTo>
                  <a:pt x="12501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33946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1634132" y="3303983"/>
            <a:ext cx="250033" cy="8931"/>
          </a:xfrm>
          <a:custGeom>
            <a:avLst/>
            <a:gdLst/>
            <a:ahLst/>
            <a:cxnLst/>
            <a:rect l="0" t="0" r="0" b="0"/>
            <a:pathLst>
              <a:path w="250033" h="893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26789" y="0"/>
                </a:lnTo>
                <a:lnTo>
                  <a:pt x="44649" y="0"/>
                </a:lnTo>
                <a:lnTo>
                  <a:pt x="62508" y="8930"/>
                </a:lnTo>
                <a:lnTo>
                  <a:pt x="80368" y="8930"/>
                </a:lnTo>
                <a:lnTo>
                  <a:pt x="98227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60735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3" y="8930"/>
                </a:lnTo>
                <a:lnTo>
                  <a:pt x="232172" y="8930"/>
                </a:lnTo>
                <a:lnTo>
                  <a:pt x="241102" y="8930"/>
                </a:lnTo>
                <a:lnTo>
                  <a:pt x="250032" y="8930"/>
                </a:lnTo>
                <a:lnTo>
                  <a:pt x="25003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1660921" y="3420069"/>
            <a:ext cx="223244" cy="17861"/>
          </a:xfrm>
          <a:custGeom>
            <a:avLst/>
            <a:gdLst/>
            <a:ahLst/>
            <a:cxnLst/>
            <a:rect l="0" t="0" r="0" b="0"/>
            <a:pathLst>
              <a:path w="223244" h="17861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17860" y="17860"/>
                </a:lnTo>
                <a:lnTo>
                  <a:pt x="35719" y="17860"/>
                </a:lnTo>
                <a:lnTo>
                  <a:pt x="53579" y="8930"/>
                </a:lnTo>
                <a:lnTo>
                  <a:pt x="80368" y="8930"/>
                </a:lnTo>
                <a:lnTo>
                  <a:pt x="107157" y="8930"/>
                </a:lnTo>
                <a:lnTo>
                  <a:pt x="133946" y="8930"/>
                </a:lnTo>
                <a:lnTo>
                  <a:pt x="169664" y="8930"/>
                </a:lnTo>
                <a:lnTo>
                  <a:pt x="196454" y="8930"/>
                </a:lnTo>
                <a:lnTo>
                  <a:pt x="223243" y="0"/>
                </a:lnTo>
                <a:lnTo>
                  <a:pt x="2232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2214562" y="3062882"/>
            <a:ext cx="473274" cy="607220"/>
          </a:xfrm>
          <a:custGeom>
            <a:avLst/>
            <a:gdLst/>
            <a:ahLst/>
            <a:cxnLst/>
            <a:rect l="0" t="0" r="0" b="0"/>
            <a:pathLst>
              <a:path w="473274" h="607220">
                <a:moveTo>
                  <a:pt x="401836" y="0"/>
                </a:moveTo>
                <a:lnTo>
                  <a:pt x="401836" y="0"/>
                </a:lnTo>
                <a:lnTo>
                  <a:pt x="401836" y="0"/>
                </a:lnTo>
                <a:lnTo>
                  <a:pt x="392906" y="0"/>
                </a:lnTo>
                <a:lnTo>
                  <a:pt x="383977" y="0"/>
                </a:lnTo>
                <a:lnTo>
                  <a:pt x="375047" y="0"/>
                </a:lnTo>
                <a:lnTo>
                  <a:pt x="348258" y="0"/>
                </a:lnTo>
                <a:lnTo>
                  <a:pt x="330398" y="0"/>
                </a:lnTo>
                <a:lnTo>
                  <a:pt x="294680" y="8930"/>
                </a:lnTo>
                <a:lnTo>
                  <a:pt x="258961" y="8930"/>
                </a:lnTo>
                <a:lnTo>
                  <a:pt x="232172" y="17859"/>
                </a:lnTo>
                <a:lnTo>
                  <a:pt x="196453" y="26789"/>
                </a:lnTo>
                <a:lnTo>
                  <a:pt x="160734" y="35719"/>
                </a:lnTo>
                <a:lnTo>
                  <a:pt x="125016" y="44648"/>
                </a:lnTo>
                <a:lnTo>
                  <a:pt x="89297" y="62508"/>
                </a:lnTo>
                <a:lnTo>
                  <a:pt x="62508" y="71437"/>
                </a:lnTo>
                <a:lnTo>
                  <a:pt x="44648" y="89297"/>
                </a:lnTo>
                <a:lnTo>
                  <a:pt x="26789" y="98226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26789" y="151805"/>
                </a:lnTo>
                <a:lnTo>
                  <a:pt x="44648" y="151805"/>
                </a:lnTo>
                <a:lnTo>
                  <a:pt x="62508" y="160734"/>
                </a:lnTo>
                <a:lnTo>
                  <a:pt x="89297" y="178594"/>
                </a:lnTo>
                <a:lnTo>
                  <a:pt x="125016" y="187523"/>
                </a:lnTo>
                <a:lnTo>
                  <a:pt x="151805" y="196453"/>
                </a:lnTo>
                <a:lnTo>
                  <a:pt x="178594" y="205383"/>
                </a:lnTo>
                <a:lnTo>
                  <a:pt x="205383" y="214312"/>
                </a:lnTo>
                <a:lnTo>
                  <a:pt x="223242" y="232172"/>
                </a:lnTo>
                <a:lnTo>
                  <a:pt x="232172" y="241101"/>
                </a:lnTo>
                <a:lnTo>
                  <a:pt x="232172" y="250031"/>
                </a:lnTo>
                <a:lnTo>
                  <a:pt x="241102" y="258961"/>
                </a:lnTo>
                <a:lnTo>
                  <a:pt x="232172" y="276820"/>
                </a:lnTo>
                <a:lnTo>
                  <a:pt x="223242" y="294680"/>
                </a:lnTo>
                <a:lnTo>
                  <a:pt x="214313" y="303609"/>
                </a:lnTo>
                <a:lnTo>
                  <a:pt x="196453" y="321469"/>
                </a:lnTo>
                <a:lnTo>
                  <a:pt x="169664" y="339328"/>
                </a:lnTo>
                <a:lnTo>
                  <a:pt x="142875" y="357187"/>
                </a:lnTo>
                <a:lnTo>
                  <a:pt x="107156" y="375047"/>
                </a:lnTo>
                <a:lnTo>
                  <a:pt x="80367" y="392906"/>
                </a:lnTo>
                <a:lnTo>
                  <a:pt x="62508" y="410766"/>
                </a:lnTo>
                <a:lnTo>
                  <a:pt x="35719" y="428625"/>
                </a:lnTo>
                <a:lnTo>
                  <a:pt x="17859" y="446484"/>
                </a:lnTo>
                <a:lnTo>
                  <a:pt x="8930" y="455414"/>
                </a:lnTo>
                <a:lnTo>
                  <a:pt x="0" y="473273"/>
                </a:lnTo>
                <a:lnTo>
                  <a:pt x="0" y="491133"/>
                </a:lnTo>
                <a:lnTo>
                  <a:pt x="0" y="500062"/>
                </a:lnTo>
                <a:lnTo>
                  <a:pt x="8930" y="517922"/>
                </a:lnTo>
                <a:lnTo>
                  <a:pt x="26789" y="526851"/>
                </a:lnTo>
                <a:lnTo>
                  <a:pt x="53578" y="535781"/>
                </a:lnTo>
                <a:lnTo>
                  <a:pt x="89297" y="553641"/>
                </a:lnTo>
                <a:lnTo>
                  <a:pt x="125016" y="562570"/>
                </a:lnTo>
                <a:lnTo>
                  <a:pt x="169664" y="571500"/>
                </a:lnTo>
                <a:lnTo>
                  <a:pt x="214313" y="580430"/>
                </a:lnTo>
                <a:lnTo>
                  <a:pt x="258961" y="580430"/>
                </a:lnTo>
                <a:lnTo>
                  <a:pt x="303609" y="589359"/>
                </a:lnTo>
                <a:lnTo>
                  <a:pt x="357188" y="598289"/>
                </a:lnTo>
                <a:lnTo>
                  <a:pt x="392906" y="607219"/>
                </a:lnTo>
                <a:lnTo>
                  <a:pt x="437555" y="607219"/>
                </a:lnTo>
                <a:lnTo>
                  <a:pt x="464344" y="607219"/>
                </a:lnTo>
                <a:lnTo>
                  <a:pt x="473273" y="607219"/>
                </a:lnTo>
                <a:lnTo>
                  <a:pt x="473273" y="607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2759273" y="3089671"/>
            <a:ext cx="187524" cy="535782"/>
          </a:xfrm>
          <a:custGeom>
            <a:avLst/>
            <a:gdLst/>
            <a:ahLst/>
            <a:cxnLst/>
            <a:rect l="0" t="0" r="0" b="0"/>
            <a:pathLst>
              <a:path w="187524" h="535782">
                <a:moveTo>
                  <a:pt x="160734" y="0"/>
                </a:moveTo>
                <a:lnTo>
                  <a:pt x="160734" y="0"/>
                </a:lnTo>
                <a:lnTo>
                  <a:pt x="151805" y="8930"/>
                </a:lnTo>
                <a:lnTo>
                  <a:pt x="142875" y="8930"/>
                </a:lnTo>
                <a:lnTo>
                  <a:pt x="133945" y="17859"/>
                </a:lnTo>
                <a:lnTo>
                  <a:pt x="116086" y="26789"/>
                </a:lnTo>
                <a:lnTo>
                  <a:pt x="98227" y="44648"/>
                </a:lnTo>
                <a:lnTo>
                  <a:pt x="80367" y="53578"/>
                </a:lnTo>
                <a:lnTo>
                  <a:pt x="62508" y="80367"/>
                </a:lnTo>
                <a:lnTo>
                  <a:pt x="44648" y="98227"/>
                </a:lnTo>
                <a:lnTo>
                  <a:pt x="26789" y="125016"/>
                </a:lnTo>
                <a:lnTo>
                  <a:pt x="8930" y="151805"/>
                </a:lnTo>
                <a:lnTo>
                  <a:pt x="0" y="187523"/>
                </a:lnTo>
                <a:lnTo>
                  <a:pt x="0" y="214312"/>
                </a:lnTo>
                <a:lnTo>
                  <a:pt x="0" y="250031"/>
                </a:lnTo>
                <a:lnTo>
                  <a:pt x="8930" y="285750"/>
                </a:lnTo>
                <a:lnTo>
                  <a:pt x="17859" y="312539"/>
                </a:lnTo>
                <a:lnTo>
                  <a:pt x="26789" y="348258"/>
                </a:lnTo>
                <a:lnTo>
                  <a:pt x="44648" y="383977"/>
                </a:lnTo>
                <a:lnTo>
                  <a:pt x="71437" y="419695"/>
                </a:lnTo>
                <a:lnTo>
                  <a:pt x="107156" y="446484"/>
                </a:lnTo>
                <a:lnTo>
                  <a:pt x="133945" y="491133"/>
                </a:lnTo>
                <a:lnTo>
                  <a:pt x="169664" y="517922"/>
                </a:lnTo>
                <a:lnTo>
                  <a:pt x="187523" y="535781"/>
                </a:lnTo>
                <a:lnTo>
                  <a:pt x="187523" y="535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089671" y="3071812"/>
            <a:ext cx="321470" cy="241102"/>
          </a:xfrm>
          <a:custGeom>
            <a:avLst/>
            <a:gdLst/>
            <a:ahLst/>
            <a:cxnLst/>
            <a:rect l="0" t="0" r="0" b="0"/>
            <a:pathLst>
              <a:path w="321470" h="241102">
                <a:moveTo>
                  <a:pt x="196454" y="62507"/>
                </a:moveTo>
                <a:lnTo>
                  <a:pt x="196454" y="62507"/>
                </a:lnTo>
                <a:lnTo>
                  <a:pt x="196454" y="62507"/>
                </a:lnTo>
                <a:lnTo>
                  <a:pt x="196454" y="62507"/>
                </a:lnTo>
                <a:lnTo>
                  <a:pt x="196454" y="53578"/>
                </a:lnTo>
                <a:lnTo>
                  <a:pt x="187524" y="53578"/>
                </a:lnTo>
                <a:lnTo>
                  <a:pt x="187524" y="53578"/>
                </a:lnTo>
                <a:lnTo>
                  <a:pt x="178594" y="53578"/>
                </a:lnTo>
                <a:lnTo>
                  <a:pt x="160735" y="62507"/>
                </a:lnTo>
                <a:lnTo>
                  <a:pt x="142875" y="62507"/>
                </a:lnTo>
                <a:lnTo>
                  <a:pt x="125016" y="71437"/>
                </a:lnTo>
                <a:lnTo>
                  <a:pt x="107157" y="80367"/>
                </a:lnTo>
                <a:lnTo>
                  <a:pt x="89297" y="89296"/>
                </a:lnTo>
                <a:lnTo>
                  <a:pt x="71438" y="107156"/>
                </a:lnTo>
                <a:lnTo>
                  <a:pt x="53579" y="125015"/>
                </a:lnTo>
                <a:lnTo>
                  <a:pt x="35719" y="142875"/>
                </a:lnTo>
                <a:lnTo>
                  <a:pt x="26789" y="151804"/>
                </a:lnTo>
                <a:lnTo>
                  <a:pt x="17860" y="169664"/>
                </a:lnTo>
                <a:lnTo>
                  <a:pt x="8930" y="178593"/>
                </a:lnTo>
                <a:lnTo>
                  <a:pt x="0" y="196453"/>
                </a:lnTo>
                <a:lnTo>
                  <a:pt x="0" y="205382"/>
                </a:lnTo>
                <a:lnTo>
                  <a:pt x="0" y="214312"/>
                </a:lnTo>
                <a:lnTo>
                  <a:pt x="0" y="223242"/>
                </a:lnTo>
                <a:lnTo>
                  <a:pt x="8930" y="232171"/>
                </a:lnTo>
                <a:lnTo>
                  <a:pt x="17860" y="241101"/>
                </a:lnTo>
                <a:lnTo>
                  <a:pt x="35719" y="241101"/>
                </a:lnTo>
                <a:lnTo>
                  <a:pt x="62508" y="241101"/>
                </a:lnTo>
                <a:lnTo>
                  <a:pt x="89297" y="241101"/>
                </a:lnTo>
                <a:lnTo>
                  <a:pt x="116086" y="232171"/>
                </a:lnTo>
                <a:lnTo>
                  <a:pt x="151805" y="223242"/>
                </a:lnTo>
                <a:lnTo>
                  <a:pt x="178594" y="214312"/>
                </a:lnTo>
                <a:lnTo>
                  <a:pt x="214313" y="205382"/>
                </a:lnTo>
                <a:lnTo>
                  <a:pt x="241102" y="196453"/>
                </a:lnTo>
                <a:lnTo>
                  <a:pt x="267891" y="178593"/>
                </a:lnTo>
                <a:lnTo>
                  <a:pt x="285750" y="169664"/>
                </a:lnTo>
                <a:lnTo>
                  <a:pt x="303610" y="151804"/>
                </a:lnTo>
                <a:lnTo>
                  <a:pt x="312539" y="133945"/>
                </a:lnTo>
                <a:lnTo>
                  <a:pt x="321469" y="125015"/>
                </a:lnTo>
                <a:lnTo>
                  <a:pt x="321469" y="107156"/>
                </a:lnTo>
                <a:lnTo>
                  <a:pt x="321469" y="98226"/>
                </a:lnTo>
                <a:lnTo>
                  <a:pt x="312539" y="80367"/>
                </a:lnTo>
                <a:lnTo>
                  <a:pt x="303610" y="62507"/>
                </a:lnTo>
                <a:lnTo>
                  <a:pt x="294680" y="53578"/>
                </a:lnTo>
                <a:lnTo>
                  <a:pt x="276821" y="35718"/>
                </a:lnTo>
                <a:lnTo>
                  <a:pt x="250032" y="26789"/>
                </a:lnTo>
                <a:lnTo>
                  <a:pt x="223243" y="17859"/>
                </a:lnTo>
                <a:lnTo>
                  <a:pt x="196454" y="8929"/>
                </a:lnTo>
                <a:lnTo>
                  <a:pt x="169664" y="8929"/>
                </a:lnTo>
                <a:lnTo>
                  <a:pt x="142875" y="0"/>
                </a:lnTo>
                <a:lnTo>
                  <a:pt x="125016" y="0"/>
                </a:lnTo>
                <a:lnTo>
                  <a:pt x="107157" y="0"/>
                </a:lnTo>
                <a:lnTo>
                  <a:pt x="98227" y="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357562" y="3196827"/>
            <a:ext cx="151806" cy="276822"/>
          </a:xfrm>
          <a:custGeom>
            <a:avLst/>
            <a:gdLst/>
            <a:ahLst/>
            <a:cxnLst/>
            <a:rect l="0" t="0" r="0" b="0"/>
            <a:pathLst>
              <a:path w="151806" h="276822">
                <a:moveTo>
                  <a:pt x="151805" y="0"/>
                </a:moveTo>
                <a:lnTo>
                  <a:pt x="151805" y="0"/>
                </a:lnTo>
                <a:lnTo>
                  <a:pt x="151805" y="8930"/>
                </a:lnTo>
                <a:lnTo>
                  <a:pt x="142875" y="17860"/>
                </a:lnTo>
                <a:lnTo>
                  <a:pt x="142875" y="26789"/>
                </a:lnTo>
                <a:lnTo>
                  <a:pt x="133945" y="44649"/>
                </a:lnTo>
                <a:lnTo>
                  <a:pt x="125016" y="62508"/>
                </a:lnTo>
                <a:lnTo>
                  <a:pt x="116086" y="80367"/>
                </a:lnTo>
                <a:lnTo>
                  <a:pt x="107156" y="107156"/>
                </a:lnTo>
                <a:lnTo>
                  <a:pt x="89297" y="133946"/>
                </a:lnTo>
                <a:lnTo>
                  <a:pt x="80367" y="151805"/>
                </a:lnTo>
                <a:lnTo>
                  <a:pt x="62508" y="178594"/>
                </a:lnTo>
                <a:lnTo>
                  <a:pt x="53578" y="205383"/>
                </a:lnTo>
                <a:lnTo>
                  <a:pt x="44648" y="223242"/>
                </a:lnTo>
                <a:lnTo>
                  <a:pt x="17859" y="241102"/>
                </a:lnTo>
                <a:lnTo>
                  <a:pt x="8930" y="258961"/>
                </a:lnTo>
                <a:lnTo>
                  <a:pt x="8930" y="267891"/>
                </a:lnTo>
                <a:lnTo>
                  <a:pt x="0" y="276821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3687960" y="2973585"/>
            <a:ext cx="8931" cy="392907"/>
          </a:xfrm>
          <a:custGeom>
            <a:avLst/>
            <a:gdLst/>
            <a:ahLst/>
            <a:cxnLst/>
            <a:rect l="0" t="0" r="0" b="0"/>
            <a:pathLst>
              <a:path w="8931" h="39290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35719"/>
                </a:lnTo>
                <a:lnTo>
                  <a:pt x="8930" y="53578"/>
                </a:lnTo>
                <a:lnTo>
                  <a:pt x="8930" y="80367"/>
                </a:lnTo>
                <a:lnTo>
                  <a:pt x="8930" y="107156"/>
                </a:lnTo>
                <a:lnTo>
                  <a:pt x="8930" y="133945"/>
                </a:lnTo>
                <a:lnTo>
                  <a:pt x="8930" y="160734"/>
                </a:lnTo>
                <a:lnTo>
                  <a:pt x="8930" y="187523"/>
                </a:lnTo>
                <a:lnTo>
                  <a:pt x="0" y="223242"/>
                </a:lnTo>
                <a:lnTo>
                  <a:pt x="0" y="250031"/>
                </a:lnTo>
                <a:lnTo>
                  <a:pt x="0" y="276820"/>
                </a:lnTo>
                <a:lnTo>
                  <a:pt x="0" y="303609"/>
                </a:lnTo>
                <a:lnTo>
                  <a:pt x="0" y="330398"/>
                </a:lnTo>
                <a:lnTo>
                  <a:pt x="0" y="357188"/>
                </a:lnTo>
                <a:lnTo>
                  <a:pt x="8930" y="375047"/>
                </a:lnTo>
                <a:lnTo>
                  <a:pt x="8930" y="383977"/>
                </a:lnTo>
                <a:lnTo>
                  <a:pt x="8930" y="392906"/>
                </a:lnTo>
                <a:lnTo>
                  <a:pt x="893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946921" y="3223616"/>
            <a:ext cx="160736" cy="223243"/>
          </a:xfrm>
          <a:custGeom>
            <a:avLst/>
            <a:gdLst/>
            <a:ahLst/>
            <a:cxnLst/>
            <a:rect l="0" t="0" r="0" b="0"/>
            <a:pathLst>
              <a:path w="160736" h="223243">
                <a:moveTo>
                  <a:pt x="160735" y="0"/>
                </a:moveTo>
                <a:lnTo>
                  <a:pt x="160735" y="0"/>
                </a:lnTo>
                <a:lnTo>
                  <a:pt x="151805" y="8930"/>
                </a:lnTo>
                <a:lnTo>
                  <a:pt x="151805" y="17860"/>
                </a:lnTo>
                <a:lnTo>
                  <a:pt x="142875" y="35719"/>
                </a:lnTo>
                <a:lnTo>
                  <a:pt x="133946" y="53578"/>
                </a:lnTo>
                <a:lnTo>
                  <a:pt x="116086" y="71438"/>
                </a:lnTo>
                <a:lnTo>
                  <a:pt x="107157" y="98227"/>
                </a:lnTo>
                <a:lnTo>
                  <a:pt x="89297" y="116086"/>
                </a:lnTo>
                <a:lnTo>
                  <a:pt x="71438" y="133946"/>
                </a:lnTo>
                <a:lnTo>
                  <a:pt x="53579" y="160735"/>
                </a:lnTo>
                <a:lnTo>
                  <a:pt x="44649" y="178594"/>
                </a:lnTo>
                <a:lnTo>
                  <a:pt x="26789" y="196453"/>
                </a:lnTo>
                <a:lnTo>
                  <a:pt x="17860" y="205383"/>
                </a:lnTo>
                <a:lnTo>
                  <a:pt x="8930" y="214313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223742" y="2893218"/>
            <a:ext cx="464344" cy="526852"/>
          </a:xfrm>
          <a:custGeom>
            <a:avLst/>
            <a:gdLst/>
            <a:ahLst/>
            <a:cxnLst/>
            <a:rect l="0" t="0" r="0" b="0"/>
            <a:pathLst>
              <a:path w="464344" h="526852">
                <a:moveTo>
                  <a:pt x="160734" y="267890"/>
                </a:moveTo>
                <a:lnTo>
                  <a:pt x="151804" y="267890"/>
                </a:lnTo>
                <a:lnTo>
                  <a:pt x="151804" y="258961"/>
                </a:lnTo>
                <a:lnTo>
                  <a:pt x="151804" y="241101"/>
                </a:lnTo>
                <a:lnTo>
                  <a:pt x="142875" y="223242"/>
                </a:lnTo>
                <a:lnTo>
                  <a:pt x="133945" y="205383"/>
                </a:lnTo>
                <a:lnTo>
                  <a:pt x="116086" y="187523"/>
                </a:lnTo>
                <a:lnTo>
                  <a:pt x="98226" y="169664"/>
                </a:lnTo>
                <a:lnTo>
                  <a:pt x="80367" y="142875"/>
                </a:lnTo>
                <a:lnTo>
                  <a:pt x="53578" y="125015"/>
                </a:lnTo>
                <a:lnTo>
                  <a:pt x="35718" y="107156"/>
                </a:lnTo>
                <a:lnTo>
                  <a:pt x="26789" y="89297"/>
                </a:lnTo>
                <a:lnTo>
                  <a:pt x="8929" y="71437"/>
                </a:lnTo>
                <a:lnTo>
                  <a:pt x="0" y="53578"/>
                </a:lnTo>
                <a:lnTo>
                  <a:pt x="0" y="44648"/>
                </a:lnTo>
                <a:lnTo>
                  <a:pt x="8929" y="26789"/>
                </a:lnTo>
                <a:lnTo>
                  <a:pt x="8929" y="17859"/>
                </a:lnTo>
                <a:lnTo>
                  <a:pt x="26789" y="8930"/>
                </a:lnTo>
                <a:lnTo>
                  <a:pt x="44648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8930"/>
                </a:lnTo>
                <a:lnTo>
                  <a:pt x="205383" y="26789"/>
                </a:lnTo>
                <a:lnTo>
                  <a:pt x="223242" y="35719"/>
                </a:lnTo>
                <a:lnTo>
                  <a:pt x="250031" y="44648"/>
                </a:lnTo>
                <a:lnTo>
                  <a:pt x="258961" y="62508"/>
                </a:lnTo>
                <a:lnTo>
                  <a:pt x="276820" y="71437"/>
                </a:lnTo>
                <a:lnTo>
                  <a:pt x="276820" y="89297"/>
                </a:lnTo>
                <a:lnTo>
                  <a:pt x="276820" y="107156"/>
                </a:lnTo>
                <a:lnTo>
                  <a:pt x="276820" y="133945"/>
                </a:lnTo>
                <a:lnTo>
                  <a:pt x="267890" y="151805"/>
                </a:lnTo>
                <a:lnTo>
                  <a:pt x="258961" y="169664"/>
                </a:lnTo>
                <a:lnTo>
                  <a:pt x="250031" y="196453"/>
                </a:lnTo>
                <a:lnTo>
                  <a:pt x="232172" y="214312"/>
                </a:lnTo>
                <a:lnTo>
                  <a:pt x="214312" y="241101"/>
                </a:lnTo>
                <a:lnTo>
                  <a:pt x="196453" y="258961"/>
                </a:lnTo>
                <a:lnTo>
                  <a:pt x="178593" y="285750"/>
                </a:lnTo>
                <a:lnTo>
                  <a:pt x="160734" y="303609"/>
                </a:lnTo>
                <a:lnTo>
                  <a:pt x="142875" y="330398"/>
                </a:lnTo>
                <a:lnTo>
                  <a:pt x="125015" y="348258"/>
                </a:lnTo>
                <a:lnTo>
                  <a:pt x="116086" y="366117"/>
                </a:lnTo>
                <a:lnTo>
                  <a:pt x="107156" y="383976"/>
                </a:lnTo>
                <a:lnTo>
                  <a:pt x="98226" y="401836"/>
                </a:lnTo>
                <a:lnTo>
                  <a:pt x="89297" y="410765"/>
                </a:lnTo>
                <a:lnTo>
                  <a:pt x="89297" y="428625"/>
                </a:lnTo>
                <a:lnTo>
                  <a:pt x="98226" y="437555"/>
                </a:lnTo>
                <a:lnTo>
                  <a:pt x="98226" y="446484"/>
                </a:lnTo>
                <a:lnTo>
                  <a:pt x="116086" y="455414"/>
                </a:lnTo>
                <a:lnTo>
                  <a:pt x="125015" y="464344"/>
                </a:lnTo>
                <a:lnTo>
                  <a:pt x="151804" y="473273"/>
                </a:lnTo>
                <a:lnTo>
                  <a:pt x="178593" y="482203"/>
                </a:lnTo>
                <a:lnTo>
                  <a:pt x="214312" y="491133"/>
                </a:lnTo>
                <a:lnTo>
                  <a:pt x="250031" y="491133"/>
                </a:lnTo>
                <a:lnTo>
                  <a:pt x="285750" y="500062"/>
                </a:lnTo>
                <a:lnTo>
                  <a:pt x="312539" y="500062"/>
                </a:lnTo>
                <a:lnTo>
                  <a:pt x="348258" y="508992"/>
                </a:lnTo>
                <a:lnTo>
                  <a:pt x="375047" y="508992"/>
                </a:lnTo>
                <a:lnTo>
                  <a:pt x="392906" y="517922"/>
                </a:lnTo>
                <a:lnTo>
                  <a:pt x="419695" y="517922"/>
                </a:lnTo>
                <a:lnTo>
                  <a:pt x="437554" y="526851"/>
                </a:lnTo>
                <a:lnTo>
                  <a:pt x="455414" y="526851"/>
                </a:lnTo>
                <a:lnTo>
                  <a:pt x="464343" y="526851"/>
                </a:lnTo>
                <a:lnTo>
                  <a:pt x="464343" y="526851"/>
                </a:lnTo>
                <a:lnTo>
                  <a:pt x="464343" y="526851"/>
                </a:lnTo>
                <a:lnTo>
                  <a:pt x="464343" y="526851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  <a:lnTo>
                  <a:pt x="464343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822031" y="3348632"/>
            <a:ext cx="98227" cy="214313"/>
          </a:xfrm>
          <a:custGeom>
            <a:avLst/>
            <a:gdLst/>
            <a:ahLst/>
            <a:cxnLst/>
            <a:rect l="0" t="0" r="0" b="0"/>
            <a:pathLst>
              <a:path w="98227" h="214313">
                <a:moveTo>
                  <a:pt x="98226" y="0"/>
                </a:moveTo>
                <a:lnTo>
                  <a:pt x="98226" y="0"/>
                </a:lnTo>
                <a:lnTo>
                  <a:pt x="98226" y="8930"/>
                </a:lnTo>
                <a:lnTo>
                  <a:pt x="98226" y="17859"/>
                </a:lnTo>
                <a:lnTo>
                  <a:pt x="89297" y="26789"/>
                </a:lnTo>
                <a:lnTo>
                  <a:pt x="80367" y="44648"/>
                </a:lnTo>
                <a:lnTo>
                  <a:pt x="71437" y="62508"/>
                </a:lnTo>
                <a:lnTo>
                  <a:pt x="71437" y="80367"/>
                </a:lnTo>
                <a:lnTo>
                  <a:pt x="62508" y="98226"/>
                </a:lnTo>
                <a:lnTo>
                  <a:pt x="53578" y="107156"/>
                </a:lnTo>
                <a:lnTo>
                  <a:pt x="44648" y="125016"/>
                </a:lnTo>
                <a:lnTo>
                  <a:pt x="44648" y="142875"/>
                </a:lnTo>
                <a:lnTo>
                  <a:pt x="35719" y="151805"/>
                </a:lnTo>
                <a:lnTo>
                  <a:pt x="26789" y="169664"/>
                </a:lnTo>
                <a:lnTo>
                  <a:pt x="17859" y="178594"/>
                </a:lnTo>
                <a:lnTo>
                  <a:pt x="17859" y="196453"/>
                </a:lnTo>
                <a:lnTo>
                  <a:pt x="8929" y="205383"/>
                </a:lnTo>
                <a:lnTo>
                  <a:pt x="8929" y="205383"/>
                </a:lnTo>
                <a:lnTo>
                  <a:pt x="0" y="21431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5179218" y="3000374"/>
            <a:ext cx="71439" cy="383978"/>
          </a:xfrm>
          <a:custGeom>
            <a:avLst/>
            <a:gdLst/>
            <a:ahLst/>
            <a:cxnLst/>
            <a:rect l="0" t="0" r="0" b="0"/>
            <a:pathLst>
              <a:path w="71439" h="383978">
                <a:moveTo>
                  <a:pt x="71438" y="0"/>
                </a:moveTo>
                <a:lnTo>
                  <a:pt x="71438" y="0"/>
                </a:lnTo>
                <a:lnTo>
                  <a:pt x="71438" y="8930"/>
                </a:lnTo>
                <a:lnTo>
                  <a:pt x="71438" y="17859"/>
                </a:lnTo>
                <a:lnTo>
                  <a:pt x="71438" y="35719"/>
                </a:lnTo>
                <a:lnTo>
                  <a:pt x="71438" y="53578"/>
                </a:lnTo>
                <a:lnTo>
                  <a:pt x="62508" y="71438"/>
                </a:lnTo>
                <a:lnTo>
                  <a:pt x="53578" y="89297"/>
                </a:lnTo>
                <a:lnTo>
                  <a:pt x="44649" y="116086"/>
                </a:lnTo>
                <a:lnTo>
                  <a:pt x="44649" y="142875"/>
                </a:lnTo>
                <a:lnTo>
                  <a:pt x="35719" y="160734"/>
                </a:lnTo>
                <a:lnTo>
                  <a:pt x="26789" y="187524"/>
                </a:lnTo>
                <a:lnTo>
                  <a:pt x="17860" y="214313"/>
                </a:lnTo>
                <a:lnTo>
                  <a:pt x="17860" y="241102"/>
                </a:lnTo>
                <a:lnTo>
                  <a:pt x="8930" y="267891"/>
                </a:lnTo>
                <a:lnTo>
                  <a:pt x="0" y="294680"/>
                </a:lnTo>
                <a:lnTo>
                  <a:pt x="0" y="312539"/>
                </a:lnTo>
                <a:lnTo>
                  <a:pt x="0" y="330399"/>
                </a:lnTo>
                <a:lnTo>
                  <a:pt x="0" y="348258"/>
                </a:lnTo>
                <a:lnTo>
                  <a:pt x="0" y="366117"/>
                </a:lnTo>
                <a:lnTo>
                  <a:pt x="0" y="375047"/>
                </a:lnTo>
                <a:lnTo>
                  <a:pt x="0" y="383977"/>
                </a:lnTo>
                <a:lnTo>
                  <a:pt x="0" y="383977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5045273" y="2946796"/>
            <a:ext cx="250032" cy="223243"/>
          </a:xfrm>
          <a:custGeom>
            <a:avLst/>
            <a:gdLst/>
            <a:ahLst/>
            <a:cxnLst/>
            <a:rect l="0" t="0" r="0" b="0"/>
            <a:pathLst>
              <a:path w="250032" h="223243">
                <a:moveTo>
                  <a:pt x="44648" y="0"/>
                </a:moveTo>
                <a:lnTo>
                  <a:pt x="44648" y="0"/>
                </a:lnTo>
                <a:lnTo>
                  <a:pt x="44648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26789" y="26789"/>
                </a:lnTo>
                <a:lnTo>
                  <a:pt x="17859" y="44648"/>
                </a:lnTo>
                <a:lnTo>
                  <a:pt x="17859" y="62508"/>
                </a:lnTo>
                <a:lnTo>
                  <a:pt x="8930" y="80367"/>
                </a:lnTo>
                <a:lnTo>
                  <a:pt x="0" y="98227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4"/>
                </a:lnTo>
                <a:lnTo>
                  <a:pt x="0" y="178594"/>
                </a:lnTo>
                <a:lnTo>
                  <a:pt x="8930" y="196453"/>
                </a:lnTo>
                <a:lnTo>
                  <a:pt x="8930" y="205383"/>
                </a:lnTo>
                <a:lnTo>
                  <a:pt x="17859" y="214312"/>
                </a:lnTo>
                <a:lnTo>
                  <a:pt x="26789" y="223242"/>
                </a:lnTo>
                <a:lnTo>
                  <a:pt x="35719" y="223242"/>
                </a:lnTo>
                <a:lnTo>
                  <a:pt x="53578" y="223242"/>
                </a:lnTo>
                <a:lnTo>
                  <a:pt x="80367" y="223242"/>
                </a:lnTo>
                <a:lnTo>
                  <a:pt x="98227" y="214312"/>
                </a:lnTo>
                <a:lnTo>
                  <a:pt x="125016" y="214312"/>
                </a:lnTo>
                <a:lnTo>
                  <a:pt x="151805" y="205383"/>
                </a:lnTo>
                <a:lnTo>
                  <a:pt x="178594" y="205383"/>
                </a:lnTo>
                <a:lnTo>
                  <a:pt x="196453" y="196453"/>
                </a:lnTo>
                <a:lnTo>
                  <a:pt x="223242" y="196453"/>
                </a:lnTo>
                <a:lnTo>
                  <a:pt x="241102" y="187523"/>
                </a:lnTo>
                <a:lnTo>
                  <a:pt x="250031" y="187523"/>
                </a:lnTo>
                <a:lnTo>
                  <a:pt x="250031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5322093" y="3303983"/>
            <a:ext cx="142876" cy="17861"/>
          </a:xfrm>
          <a:custGeom>
            <a:avLst/>
            <a:gdLst/>
            <a:ahLst/>
            <a:cxnLst/>
            <a:rect l="0" t="0" r="0" b="0"/>
            <a:pathLst>
              <a:path w="142876" h="17861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2678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107157" y="8930"/>
                </a:lnTo>
                <a:lnTo>
                  <a:pt x="125016" y="893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795367" y="3241476"/>
            <a:ext cx="89298" cy="17860"/>
          </a:xfrm>
          <a:custGeom>
            <a:avLst/>
            <a:gdLst/>
            <a:ahLst/>
            <a:cxnLst/>
            <a:rect l="0" t="0" r="0" b="0"/>
            <a:pathLst>
              <a:path w="89298" h="17860">
                <a:moveTo>
                  <a:pt x="0" y="17859"/>
                </a:moveTo>
                <a:lnTo>
                  <a:pt x="0" y="17859"/>
                </a:lnTo>
                <a:lnTo>
                  <a:pt x="8929" y="17859"/>
                </a:lnTo>
                <a:lnTo>
                  <a:pt x="26789" y="8929"/>
                </a:lnTo>
                <a:lnTo>
                  <a:pt x="44648" y="8929"/>
                </a:lnTo>
                <a:lnTo>
                  <a:pt x="62508" y="8929"/>
                </a:lnTo>
                <a:lnTo>
                  <a:pt x="80367" y="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6152554" y="3187898"/>
            <a:ext cx="187525" cy="8930"/>
          </a:xfrm>
          <a:custGeom>
            <a:avLst/>
            <a:gdLst/>
            <a:ahLst/>
            <a:cxnLst/>
            <a:rect l="0" t="0" r="0" b="0"/>
            <a:pathLst>
              <a:path w="187525" h="8930">
                <a:moveTo>
                  <a:pt x="0" y="8929"/>
                </a:moveTo>
                <a:lnTo>
                  <a:pt x="8930" y="8929"/>
                </a:lnTo>
                <a:lnTo>
                  <a:pt x="17860" y="8929"/>
                </a:lnTo>
                <a:lnTo>
                  <a:pt x="35719" y="8929"/>
                </a:lnTo>
                <a:lnTo>
                  <a:pt x="62508" y="8929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0"/>
                </a:lnTo>
                <a:lnTo>
                  <a:pt x="187524" y="0"/>
                </a:lnTo>
                <a:lnTo>
                  <a:pt x="18752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625828" y="3205757"/>
            <a:ext cx="35719" cy="17860"/>
          </a:xfrm>
          <a:custGeom>
            <a:avLst/>
            <a:gdLst/>
            <a:ahLst/>
            <a:cxnLst/>
            <a:rect l="0" t="0" r="0" b="0"/>
            <a:pathLst>
              <a:path w="35719" h="17860">
                <a:moveTo>
                  <a:pt x="0" y="0"/>
                </a:moveTo>
                <a:lnTo>
                  <a:pt x="8929" y="0"/>
                </a:lnTo>
                <a:lnTo>
                  <a:pt x="17859" y="8930"/>
                </a:lnTo>
                <a:lnTo>
                  <a:pt x="35718" y="17859"/>
                </a:lnTo>
                <a:lnTo>
                  <a:pt x="3571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6706195" y="2920007"/>
            <a:ext cx="178595" cy="714376"/>
          </a:xfrm>
          <a:custGeom>
            <a:avLst/>
            <a:gdLst/>
            <a:ahLst/>
            <a:cxnLst/>
            <a:rect l="0" t="0" r="0" b="0"/>
            <a:pathLst>
              <a:path w="178595" h="714376">
                <a:moveTo>
                  <a:pt x="26789" y="0"/>
                </a:moveTo>
                <a:lnTo>
                  <a:pt x="26789" y="8930"/>
                </a:lnTo>
                <a:lnTo>
                  <a:pt x="35719" y="17859"/>
                </a:lnTo>
                <a:lnTo>
                  <a:pt x="44648" y="26789"/>
                </a:lnTo>
                <a:lnTo>
                  <a:pt x="53578" y="44648"/>
                </a:lnTo>
                <a:lnTo>
                  <a:pt x="71437" y="71437"/>
                </a:lnTo>
                <a:lnTo>
                  <a:pt x="89297" y="98226"/>
                </a:lnTo>
                <a:lnTo>
                  <a:pt x="107156" y="133945"/>
                </a:lnTo>
                <a:lnTo>
                  <a:pt x="116086" y="160734"/>
                </a:lnTo>
                <a:lnTo>
                  <a:pt x="133945" y="196453"/>
                </a:lnTo>
                <a:lnTo>
                  <a:pt x="142875" y="232172"/>
                </a:lnTo>
                <a:lnTo>
                  <a:pt x="160734" y="267891"/>
                </a:lnTo>
                <a:lnTo>
                  <a:pt x="169664" y="294680"/>
                </a:lnTo>
                <a:lnTo>
                  <a:pt x="178594" y="330398"/>
                </a:lnTo>
                <a:lnTo>
                  <a:pt x="178594" y="366117"/>
                </a:lnTo>
                <a:lnTo>
                  <a:pt x="178594" y="392906"/>
                </a:lnTo>
                <a:lnTo>
                  <a:pt x="178594" y="428625"/>
                </a:lnTo>
                <a:lnTo>
                  <a:pt x="169664" y="455414"/>
                </a:lnTo>
                <a:lnTo>
                  <a:pt x="151805" y="482203"/>
                </a:lnTo>
                <a:lnTo>
                  <a:pt x="160734" y="517922"/>
                </a:lnTo>
                <a:lnTo>
                  <a:pt x="142875" y="544711"/>
                </a:lnTo>
                <a:lnTo>
                  <a:pt x="125015" y="571500"/>
                </a:lnTo>
                <a:lnTo>
                  <a:pt x="98226" y="607219"/>
                </a:lnTo>
                <a:lnTo>
                  <a:pt x="71437" y="634008"/>
                </a:lnTo>
                <a:lnTo>
                  <a:pt x="35719" y="669726"/>
                </a:lnTo>
                <a:lnTo>
                  <a:pt x="17859" y="696516"/>
                </a:lnTo>
                <a:lnTo>
                  <a:pt x="0" y="714375"/>
                </a:lnTo>
                <a:lnTo>
                  <a:pt x="0" y="7143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741164" y="3286124"/>
            <a:ext cx="169665" cy="276821"/>
          </a:xfrm>
          <a:custGeom>
            <a:avLst/>
            <a:gdLst/>
            <a:ahLst/>
            <a:cxnLst/>
            <a:rect l="0" t="0" r="0" b="0"/>
            <a:pathLst>
              <a:path w="169665" h="276821">
                <a:moveTo>
                  <a:pt x="142875" y="160734"/>
                </a:moveTo>
                <a:lnTo>
                  <a:pt x="142875" y="160734"/>
                </a:lnTo>
                <a:lnTo>
                  <a:pt x="142875" y="160734"/>
                </a:lnTo>
                <a:lnTo>
                  <a:pt x="133945" y="169664"/>
                </a:lnTo>
                <a:lnTo>
                  <a:pt x="125015" y="169664"/>
                </a:lnTo>
                <a:lnTo>
                  <a:pt x="116086" y="169664"/>
                </a:lnTo>
                <a:lnTo>
                  <a:pt x="107156" y="178594"/>
                </a:lnTo>
                <a:lnTo>
                  <a:pt x="98226" y="178594"/>
                </a:lnTo>
                <a:lnTo>
                  <a:pt x="89297" y="178594"/>
                </a:lnTo>
                <a:lnTo>
                  <a:pt x="80367" y="178594"/>
                </a:lnTo>
                <a:lnTo>
                  <a:pt x="71437" y="178594"/>
                </a:lnTo>
                <a:lnTo>
                  <a:pt x="62507" y="169664"/>
                </a:lnTo>
                <a:lnTo>
                  <a:pt x="53578" y="169664"/>
                </a:lnTo>
                <a:lnTo>
                  <a:pt x="44648" y="160734"/>
                </a:lnTo>
                <a:lnTo>
                  <a:pt x="35718" y="151805"/>
                </a:lnTo>
                <a:lnTo>
                  <a:pt x="26789" y="142875"/>
                </a:lnTo>
                <a:lnTo>
                  <a:pt x="17859" y="125016"/>
                </a:lnTo>
                <a:lnTo>
                  <a:pt x="8929" y="116086"/>
                </a:lnTo>
                <a:lnTo>
                  <a:pt x="8929" y="98227"/>
                </a:lnTo>
                <a:lnTo>
                  <a:pt x="0" y="80367"/>
                </a:lnTo>
                <a:lnTo>
                  <a:pt x="0" y="71438"/>
                </a:lnTo>
                <a:lnTo>
                  <a:pt x="0" y="53578"/>
                </a:lnTo>
                <a:lnTo>
                  <a:pt x="0" y="44649"/>
                </a:lnTo>
                <a:lnTo>
                  <a:pt x="0" y="26789"/>
                </a:lnTo>
                <a:lnTo>
                  <a:pt x="0" y="17859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35718" y="8930"/>
                </a:lnTo>
                <a:lnTo>
                  <a:pt x="44648" y="17859"/>
                </a:lnTo>
                <a:lnTo>
                  <a:pt x="62507" y="26789"/>
                </a:lnTo>
                <a:lnTo>
                  <a:pt x="71437" y="44649"/>
                </a:lnTo>
                <a:lnTo>
                  <a:pt x="89297" y="53578"/>
                </a:lnTo>
                <a:lnTo>
                  <a:pt x="98226" y="71438"/>
                </a:lnTo>
                <a:lnTo>
                  <a:pt x="116086" y="89297"/>
                </a:lnTo>
                <a:lnTo>
                  <a:pt x="125015" y="107156"/>
                </a:lnTo>
                <a:lnTo>
                  <a:pt x="133945" y="125016"/>
                </a:lnTo>
                <a:lnTo>
                  <a:pt x="142875" y="142875"/>
                </a:lnTo>
                <a:lnTo>
                  <a:pt x="142875" y="160734"/>
                </a:lnTo>
                <a:lnTo>
                  <a:pt x="151804" y="178594"/>
                </a:lnTo>
                <a:lnTo>
                  <a:pt x="160734" y="196453"/>
                </a:lnTo>
                <a:lnTo>
                  <a:pt x="160734" y="214313"/>
                </a:lnTo>
                <a:lnTo>
                  <a:pt x="160734" y="232172"/>
                </a:lnTo>
                <a:lnTo>
                  <a:pt x="169664" y="250031"/>
                </a:lnTo>
                <a:lnTo>
                  <a:pt x="169664" y="258961"/>
                </a:lnTo>
                <a:lnTo>
                  <a:pt x="169664" y="267891"/>
                </a:lnTo>
                <a:lnTo>
                  <a:pt x="169664" y="276820"/>
                </a:lnTo>
                <a:lnTo>
                  <a:pt x="169664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901898" y="3080741"/>
            <a:ext cx="89298" cy="598290"/>
          </a:xfrm>
          <a:custGeom>
            <a:avLst/>
            <a:gdLst/>
            <a:ahLst/>
            <a:cxnLst/>
            <a:rect l="0" t="0" r="0" b="0"/>
            <a:pathLst>
              <a:path w="89298" h="598290">
                <a:moveTo>
                  <a:pt x="44648" y="0"/>
                </a:moveTo>
                <a:lnTo>
                  <a:pt x="44648" y="0"/>
                </a:lnTo>
                <a:lnTo>
                  <a:pt x="44648" y="8930"/>
                </a:lnTo>
                <a:lnTo>
                  <a:pt x="44648" y="17860"/>
                </a:lnTo>
                <a:lnTo>
                  <a:pt x="53578" y="35719"/>
                </a:lnTo>
                <a:lnTo>
                  <a:pt x="53578" y="53578"/>
                </a:lnTo>
                <a:lnTo>
                  <a:pt x="62508" y="71438"/>
                </a:lnTo>
                <a:lnTo>
                  <a:pt x="71438" y="98227"/>
                </a:lnTo>
                <a:lnTo>
                  <a:pt x="80367" y="125016"/>
                </a:lnTo>
                <a:lnTo>
                  <a:pt x="80367" y="151805"/>
                </a:lnTo>
                <a:lnTo>
                  <a:pt x="80367" y="187524"/>
                </a:lnTo>
                <a:lnTo>
                  <a:pt x="89297" y="214313"/>
                </a:lnTo>
                <a:lnTo>
                  <a:pt x="89297" y="250032"/>
                </a:lnTo>
                <a:lnTo>
                  <a:pt x="80367" y="276821"/>
                </a:lnTo>
                <a:lnTo>
                  <a:pt x="80367" y="312539"/>
                </a:lnTo>
                <a:lnTo>
                  <a:pt x="80367" y="348258"/>
                </a:lnTo>
                <a:lnTo>
                  <a:pt x="71438" y="383977"/>
                </a:lnTo>
                <a:lnTo>
                  <a:pt x="71438" y="419696"/>
                </a:lnTo>
                <a:lnTo>
                  <a:pt x="62508" y="455414"/>
                </a:lnTo>
                <a:lnTo>
                  <a:pt x="53578" y="491133"/>
                </a:lnTo>
                <a:lnTo>
                  <a:pt x="35719" y="517922"/>
                </a:lnTo>
                <a:lnTo>
                  <a:pt x="26789" y="562571"/>
                </a:lnTo>
                <a:lnTo>
                  <a:pt x="8930" y="580430"/>
                </a:lnTo>
                <a:lnTo>
                  <a:pt x="0" y="598289"/>
                </a:lnTo>
                <a:lnTo>
                  <a:pt x="0" y="598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1268015" y="5018484"/>
            <a:ext cx="142876" cy="428626"/>
          </a:xfrm>
          <a:custGeom>
            <a:avLst/>
            <a:gdLst/>
            <a:ahLst/>
            <a:cxnLst/>
            <a:rect l="0" t="0" r="0" b="0"/>
            <a:pathLst>
              <a:path w="142876" h="428626">
                <a:moveTo>
                  <a:pt x="142875" y="0"/>
                </a:move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8930"/>
                </a:lnTo>
                <a:lnTo>
                  <a:pt x="133945" y="8930"/>
                </a:lnTo>
                <a:lnTo>
                  <a:pt x="133945" y="17859"/>
                </a:lnTo>
                <a:lnTo>
                  <a:pt x="133945" y="17859"/>
                </a:lnTo>
                <a:lnTo>
                  <a:pt x="133945" y="26789"/>
                </a:lnTo>
                <a:lnTo>
                  <a:pt x="133945" y="26789"/>
                </a:lnTo>
                <a:lnTo>
                  <a:pt x="133945" y="35719"/>
                </a:lnTo>
                <a:lnTo>
                  <a:pt x="125016" y="44648"/>
                </a:lnTo>
                <a:lnTo>
                  <a:pt x="125016" y="53578"/>
                </a:lnTo>
                <a:lnTo>
                  <a:pt x="125016" y="62508"/>
                </a:lnTo>
                <a:lnTo>
                  <a:pt x="125016" y="71437"/>
                </a:lnTo>
                <a:lnTo>
                  <a:pt x="116086" y="89297"/>
                </a:lnTo>
                <a:lnTo>
                  <a:pt x="116086" y="98226"/>
                </a:lnTo>
                <a:lnTo>
                  <a:pt x="116086" y="107156"/>
                </a:lnTo>
                <a:lnTo>
                  <a:pt x="107156" y="116086"/>
                </a:lnTo>
                <a:lnTo>
                  <a:pt x="107156" y="125016"/>
                </a:lnTo>
                <a:lnTo>
                  <a:pt x="98227" y="142875"/>
                </a:lnTo>
                <a:lnTo>
                  <a:pt x="98227" y="151805"/>
                </a:lnTo>
                <a:lnTo>
                  <a:pt x="98227" y="169664"/>
                </a:lnTo>
                <a:lnTo>
                  <a:pt x="89297" y="178594"/>
                </a:lnTo>
                <a:lnTo>
                  <a:pt x="89297" y="196453"/>
                </a:lnTo>
                <a:lnTo>
                  <a:pt x="80367" y="205383"/>
                </a:lnTo>
                <a:lnTo>
                  <a:pt x="80367" y="214312"/>
                </a:lnTo>
                <a:lnTo>
                  <a:pt x="71438" y="232172"/>
                </a:lnTo>
                <a:lnTo>
                  <a:pt x="71438" y="241101"/>
                </a:lnTo>
                <a:lnTo>
                  <a:pt x="62508" y="258961"/>
                </a:lnTo>
                <a:lnTo>
                  <a:pt x="62508" y="267891"/>
                </a:lnTo>
                <a:lnTo>
                  <a:pt x="53578" y="285750"/>
                </a:lnTo>
                <a:lnTo>
                  <a:pt x="53578" y="294680"/>
                </a:lnTo>
                <a:lnTo>
                  <a:pt x="44649" y="312539"/>
                </a:lnTo>
                <a:lnTo>
                  <a:pt x="44649" y="330398"/>
                </a:lnTo>
                <a:lnTo>
                  <a:pt x="35719" y="339328"/>
                </a:lnTo>
                <a:lnTo>
                  <a:pt x="35719" y="357187"/>
                </a:lnTo>
                <a:lnTo>
                  <a:pt x="26789" y="366117"/>
                </a:lnTo>
                <a:lnTo>
                  <a:pt x="26789" y="375047"/>
                </a:lnTo>
                <a:lnTo>
                  <a:pt x="17860" y="383976"/>
                </a:lnTo>
                <a:lnTo>
                  <a:pt x="17860" y="392906"/>
                </a:lnTo>
                <a:lnTo>
                  <a:pt x="8930" y="401836"/>
                </a:lnTo>
                <a:lnTo>
                  <a:pt x="8930" y="410766"/>
                </a:lnTo>
                <a:lnTo>
                  <a:pt x="0" y="419695"/>
                </a:lnTo>
                <a:lnTo>
                  <a:pt x="0" y="41969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19695"/>
                </a:lnTo>
                <a:lnTo>
                  <a:pt x="0" y="419695"/>
                </a:lnTo>
                <a:lnTo>
                  <a:pt x="0" y="419695"/>
                </a:lnTo>
                <a:lnTo>
                  <a:pt x="0" y="419695"/>
                </a:lnTo>
                <a:lnTo>
                  <a:pt x="8930" y="419695"/>
                </a:lnTo>
                <a:lnTo>
                  <a:pt x="8930" y="410766"/>
                </a:lnTo>
                <a:lnTo>
                  <a:pt x="8930" y="410766"/>
                </a:lnTo>
                <a:lnTo>
                  <a:pt x="8930" y="410766"/>
                </a:lnTo>
                <a:lnTo>
                  <a:pt x="893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1223367" y="4688085"/>
            <a:ext cx="553641" cy="571501"/>
          </a:xfrm>
          <a:custGeom>
            <a:avLst/>
            <a:gdLst/>
            <a:ahLst/>
            <a:cxnLst/>
            <a:rect l="0" t="0" r="0" b="0"/>
            <a:pathLst>
              <a:path w="553641" h="571501">
                <a:moveTo>
                  <a:pt x="0" y="571500"/>
                </a:moveTo>
                <a:lnTo>
                  <a:pt x="0" y="571500"/>
                </a:lnTo>
                <a:lnTo>
                  <a:pt x="0" y="571500"/>
                </a:lnTo>
                <a:lnTo>
                  <a:pt x="0" y="571500"/>
                </a:lnTo>
                <a:lnTo>
                  <a:pt x="0" y="562571"/>
                </a:lnTo>
                <a:lnTo>
                  <a:pt x="0" y="562571"/>
                </a:lnTo>
                <a:lnTo>
                  <a:pt x="0" y="553641"/>
                </a:lnTo>
                <a:lnTo>
                  <a:pt x="0" y="553641"/>
                </a:lnTo>
                <a:lnTo>
                  <a:pt x="0" y="544711"/>
                </a:lnTo>
                <a:lnTo>
                  <a:pt x="8929" y="535782"/>
                </a:lnTo>
                <a:lnTo>
                  <a:pt x="8929" y="526852"/>
                </a:lnTo>
                <a:lnTo>
                  <a:pt x="17859" y="517922"/>
                </a:lnTo>
                <a:lnTo>
                  <a:pt x="26789" y="508993"/>
                </a:lnTo>
                <a:lnTo>
                  <a:pt x="26789" y="500063"/>
                </a:lnTo>
                <a:lnTo>
                  <a:pt x="26789" y="482204"/>
                </a:lnTo>
                <a:lnTo>
                  <a:pt x="35718" y="473274"/>
                </a:lnTo>
                <a:lnTo>
                  <a:pt x="35718" y="455415"/>
                </a:lnTo>
                <a:lnTo>
                  <a:pt x="44648" y="437555"/>
                </a:lnTo>
                <a:lnTo>
                  <a:pt x="44648" y="419696"/>
                </a:lnTo>
                <a:lnTo>
                  <a:pt x="53578" y="401836"/>
                </a:lnTo>
                <a:lnTo>
                  <a:pt x="53578" y="383977"/>
                </a:lnTo>
                <a:lnTo>
                  <a:pt x="62508" y="366118"/>
                </a:lnTo>
                <a:lnTo>
                  <a:pt x="62508" y="348258"/>
                </a:lnTo>
                <a:lnTo>
                  <a:pt x="71437" y="321469"/>
                </a:lnTo>
                <a:lnTo>
                  <a:pt x="80367" y="294680"/>
                </a:lnTo>
                <a:lnTo>
                  <a:pt x="80367" y="276821"/>
                </a:lnTo>
                <a:lnTo>
                  <a:pt x="89297" y="258961"/>
                </a:lnTo>
                <a:lnTo>
                  <a:pt x="89297" y="232172"/>
                </a:lnTo>
                <a:lnTo>
                  <a:pt x="98226" y="214313"/>
                </a:lnTo>
                <a:lnTo>
                  <a:pt x="98226" y="187523"/>
                </a:lnTo>
                <a:lnTo>
                  <a:pt x="107156" y="169664"/>
                </a:lnTo>
                <a:lnTo>
                  <a:pt x="107156" y="151805"/>
                </a:lnTo>
                <a:lnTo>
                  <a:pt x="107156" y="133945"/>
                </a:lnTo>
                <a:lnTo>
                  <a:pt x="107156" y="116086"/>
                </a:lnTo>
                <a:lnTo>
                  <a:pt x="116086" y="107156"/>
                </a:lnTo>
                <a:lnTo>
                  <a:pt x="116086" y="89297"/>
                </a:lnTo>
                <a:lnTo>
                  <a:pt x="116086" y="71438"/>
                </a:lnTo>
                <a:lnTo>
                  <a:pt x="116086" y="62508"/>
                </a:lnTo>
                <a:lnTo>
                  <a:pt x="125015" y="53578"/>
                </a:lnTo>
                <a:lnTo>
                  <a:pt x="125015" y="44648"/>
                </a:lnTo>
                <a:lnTo>
                  <a:pt x="125015" y="44648"/>
                </a:lnTo>
                <a:lnTo>
                  <a:pt x="125015" y="35719"/>
                </a:lnTo>
                <a:lnTo>
                  <a:pt x="133945" y="26789"/>
                </a:lnTo>
                <a:lnTo>
                  <a:pt x="133945" y="26789"/>
                </a:lnTo>
                <a:lnTo>
                  <a:pt x="142875" y="26789"/>
                </a:lnTo>
                <a:lnTo>
                  <a:pt x="151804" y="17859"/>
                </a:lnTo>
                <a:lnTo>
                  <a:pt x="160734" y="17859"/>
                </a:lnTo>
                <a:lnTo>
                  <a:pt x="169664" y="17859"/>
                </a:lnTo>
                <a:lnTo>
                  <a:pt x="187523" y="17859"/>
                </a:lnTo>
                <a:lnTo>
                  <a:pt x="205383" y="8930"/>
                </a:lnTo>
                <a:lnTo>
                  <a:pt x="232172" y="8930"/>
                </a:lnTo>
                <a:lnTo>
                  <a:pt x="258961" y="8930"/>
                </a:lnTo>
                <a:lnTo>
                  <a:pt x="276820" y="8930"/>
                </a:lnTo>
                <a:lnTo>
                  <a:pt x="303609" y="8930"/>
                </a:lnTo>
                <a:lnTo>
                  <a:pt x="339328" y="8930"/>
                </a:lnTo>
                <a:lnTo>
                  <a:pt x="366117" y="8930"/>
                </a:lnTo>
                <a:lnTo>
                  <a:pt x="392906" y="8930"/>
                </a:lnTo>
                <a:lnTo>
                  <a:pt x="419695" y="8930"/>
                </a:lnTo>
                <a:lnTo>
                  <a:pt x="446484" y="8930"/>
                </a:lnTo>
                <a:lnTo>
                  <a:pt x="473273" y="8930"/>
                </a:lnTo>
                <a:lnTo>
                  <a:pt x="491133" y="8930"/>
                </a:lnTo>
                <a:lnTo>
                  <a:pt x="508992" y="8930"/>
                </a:lnTo>
                <a:lnTo>
                  <a:pt x="526851" y="0"/>
                </a:lnTo>
                <a:lnTo>
                  <a:pt x="535781" y="0"/>
                </a:lnTo>
                <a:lnTo>
                  <a:pt x="544711" y="0"/>
                </a:lnTo>
                <a:lnTo>
                  <a:pt x="544711" y="0"/>
                </a:lnTo>
                <a:lnTo>
                  <a:pt x="553640" y="0"/>
                </a:lnTo>
                <a:lnTo>
                  <a:pt x="5536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1285875" y="4839890"/>
            <a:ext cx="321469" cy="8930"/>
          </a:xfrm>
          <a:custGeom>
            <a:avLst/>
            <a:gdLst/>
            <a:ahLst/>
            <a:cxnLst/>
            <a:rect l="0" t="0" r="0" b="0"/>
            <a:pathLst>
              <a:path w="321469" h="8930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17859" y="8929"/>
                </a:lnTo>
                <a:lnTo>
                  <a:pt x="26789" y="0"/>
                </a:lnTo>
                <a:lnTo>
                  <a:pt x="44648" y="0"/>
                </a:lnTo>
                <a:lnTo>
                  <a:pt x="71437" y="0"/>
                </a:lnTo>
                <a:lnTo>
                  <a:pt x="98226" y="0"/>
                </a:lnTo>
                <a:lnTo>
                  <a:pt x="125015" y="0"/>
                </a:lnTo>
                <a:lnTo>
                  <a:pt x="151804" y="0"/>
                </a:lnTo>
                <a:lnTo>
                  <a:pt x="178593" y="8929"/>
                </a:lnTo>
                <a:lnTo>
                  <a:pt x="205382" y="8929"/>
                </a:lnTo>
                <a:lnTo>
                  <a:pt x="223242" y="8929"/>
                </a:lnTo>
                <a:lnTo>
                  <a:pt x="250031" y="8929"/>
                </a:lnTo>
                <a:lnTo>
                  <a:pt x="258960" y="8929"/>
                </a:lnTo>
                <a:lnTo>
                  <a:pt x="276820" y="0"/>
                </a:lnTo>
                <a:lnTo>
                  <a:pt x="285750" y="0"/>
                </a:lnTo>
                <a:lnTo>
                  <a:pt x="294679" y="0"/>
                </a:lnTo>
                <a:lnTo>
                  <a:pt x="303609" y="0"/>
                </a:lnTo>
                <a:lnTo>
                  <a:pt x="312539" y="0"/>
                </a:lnTo>
                <a:lnTo>
                  <a:pt x="321468" y="0"/>
                </a:lnTo>
                <a:lnTo>
                  <a:pt x="3214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1705570" y="4366616"/>
            <a:ext cx="151806" cy="241103"/>
          </a:xfrm>
          <a:custGeom>
            <a:avLst/>
            <a:gdLst/>
            <a:ahLst/>
            <a:cxnLst/>
            <a:rect l="0" t="0" r="0" b="0"/>
            <a:pathLst>
              <a:path w="151806" h="2411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26789" y="26789"/>
                </a:lnTo>
                <a:lnTo>
                  <a:pt x="35719" y="35719"/>
                </a:lnTo>
                <a:lnTo>
                  <a:pt x="44648" y="53578"/>
                </a:lnTo>
                <a:lnTo>
                  <a:pt x="53578" y="71438"/>
                </a:lnTo>
                <a:lnTo>
                  <a:pt x="71437" y="89297"/>
                </a:lnTo>
                <a:lnTo>
                  <a:pt x="80367" y="107157"/>
                </a:lnTo>
                <a:lnTo>
                  <a:pt x="98226" y="133946"/>
                </a:lnTo>
                <a:lnTo>
                  <a:pt x="107156" y="151805"/>
                </a:lnTo>
                <a:lnTo>
                  <a:pt x="116086" y="169664"/>
                </a:lnTo>
                <a:lnTo>
                  <a:pt x="125015" y="187524"/>
                </a:lnTo>
                <a:lnTo>
                  <a:pt x="133945" y="205383"/>
                </a:lnTo>
                <a:lnTo>
                  <a:pt x="142875" y="223242"/>
                </a:lnTo>
                <a:lnTo>
                  <a:pt x="151805" y="232172"/>
                </a:lnTo>
                <a:lnTo>
                  <a:pt x="151805" y="241102"/>
                </a:lnTo>
                <a:lnTo>
                  <a:pt x="151805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1821656" y="5000625"/>
            <a:ext cx="267891" cy="17860"/>
          </a:xfrm>
          <a:custGeom>
            <a:avLst/>
            <a:gdLst/>
            <a:ahLst/>
            <a:cxnLst/>
            <a:rect l="0" t="0" r="0" b="0"/>
            <a:pathLst>
              <a:path w="267891" h="17860">
                <a:moveTo>
                  <a:pt x="0" y="8929"/>
                </a:moveTo>
                <a:lnTo>
                  <a:pt x="0" y="8929"/>
                </a:lnTo>
                <a:lnTo>
                  <a:pt x="8929" y="8929"/>
                </a:lnTo>
                <a:lnTo>
                  <a:pt x="17859" y="8929"/>
                </a:lnTo>
                <a:lnTo>
                  <a:pt x="35719" y="8929"/>
                </a:lnTo>
                <a:lnTo>
                  <a:pt x="53578" y="0"/>
                </a:lnTo>
                <a:lnTo>
                  <a:pt x="71437" y="0"/>
                </a:lnTo>
                <a:lnTo>
                  <a:pt x="98226" y="0"/>
                </a:lnTo>
                <a:lnTo>
                  <a:pt x="133945" y="0"/>
                </a:lnTo>
                <a:lnTo>
                  <a:pt x="160734" y="8929"/>
                </a:lnTo>
                <a:lnTo>
                  <a:pt x="187523" y="8929"/>
                </a:lnTo>
                <a:lnTo>
                  <a:pt x="214312" y="8929"/>
                </a:lnTo>
                <a:lnTo>
                  <a:pt x="241101" y="17859"/>
                </a:lnTo>
                <a:lnTo>
                  <a:pt x="258961" y="17859"/>
                </a:lnTo>
                <a:lnTo>
                  <a:pt x="267890" y="17859"/>
                </a:lnTo>
                <a:lnTo>
                  <a:pt x="26789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1857375" y="5107781"/>
            <a:ext cx="258961" cy="44649"/>
          </a:xfrm>
          <a:custGeom>
            <a:avLst/>
            <a:gdLst/>
            <a:ahLst/>
            <a:cxnLst/>
            <a:rect l="0" t="0" r="0" b="0"/>
            <a:pathLst>
              <a:path w="258961" h="44649">
                <a:moveTo>
                  <a:pt x="0" y="44648"/>
                </a:moveTo>
                <a:lnTo>
                  <a:pt x="0" y="44648"/>
                </a:lnTo>
                <a:lnTo>
                  <a:pt x="8929" y="44648"/>
                </a:lnTo>
                <a:lnTo>
                  <a:pt x="17859" y="35719"/>
                </a:lnTo>
                <a:lnTo>
                  <a:pt x="26789" y="35719"/>
                </a:lnTo>
                <a:lnTo>
                  <a:pt x="44648" y="26789"/>
                </a:lnTo>
                <a:lnTo>
                  <a:pt x="71437" y="26789"/>
                </a:lnTo>
                <a:lnTo>
                  <a:pt x="89296" y="17859"/>
                </a:lnTo>
                <a:lnTo>
                  <a:pt x="125015" y="17859"/>
                </a:lnTo>
                <a:lnTo>
                  <a:pt x="151804" y="8929"/>
                </a:lnTo>
                <a:lnTo>
                  <a:pt x="187523" y="8929"/>
                </a:lnTo>
                <a:lnTo>
                  <a:pt x="214312" y="0"/>
                </a:lnTo>
                <a:lnTo>
                  <a:pt x="241101" y="0"/>
                </a:lnTo>
                <a:lnTo>
                  <a:pt x="258960" y="0"/>
                </a:lnTo>
                <a:lnTo>
                  <a:pt x="2589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2294929" y="4616648"/>
            <a:ext cx="589361" cy="830462"/>
          </a:xfrm>
          <a:custGeom>
            <a:avLst/>
            <a:gdLst/>
            <a:ahLst/>
            <a:cxnLst/>
            <a:rect l="0" t="0" r="0" b="0"/>
            <a:pathLst>
              <a:path w="589361" h="830462">
                <a:moveTo>
                  <a:pt x="437555" y="0"/>
                </a:move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28625" y="0"/>
                </a:lnTo>
                <a:lnTo>
                  <a:pt x="419696" y="0"/>
                </a:lnTo>
                <a:lnTo>
                  <a:pt x="410766" y="0"/>
                </a:lnTo>
                <a:lnTo>
                  <a:pt x="392906" y="0"/>
                </a:lnTo>
                <a:lnTo>
                  <a:pt x="366117" y="0"/>
                </a:lnTo>
                <a:lnTo>
                  <a:pt x="339328" y="8929"/>
                </a:lnTo>
                <a:lnTo>
                  <a:pt x="312539" y="8929"/>
                </a:lnTo>
                <a:lnTo>
                  <a:pt x="276821" y="17859"/>
                </a:lnTo>
                <a:lnTo>
                  <a:pt x="250031" y="17859"/>
                </a:lnTo>
                <a:lnTo>
                  <a:pt x="214313" y="26789"/>
                </a:lnTo>
                <a:lnTo>
                  <a:pt x="178594" y="35718"/>
                </a:lnTo>
                <a:lnTo>
                  <a:pt x="151805" y="44648"/>
                </a:lnTo>
                <a:lnTo>
                  <a:pt x="116086" y="53578"/>
                </a:lnTo>
                <a:lnTo>
                  <a:pt x="89297" y="71437"/>
                </a:lnTo>
                <a:lnTo>
                  <a:pt x="62508" y="80367"/>
                </a:lnTo>
                <a:lnTo>
                  <a:pt x="35719" y="89296"/>
                </a:lnTo>
                <a:lnTo>
                  <a:pt x="17860" y="98226"/>
                </a:lnTo>
                <a:lnTo>
                  <a:pt x="8930" y="116085"/>
                </a:lnTo>
                <a:lnTo>
                  <a:pt x="0" y="125015"/>
                </a:lnTo>
                <a:lnTo>
                  <a:pt x="0" y="133945"/>
                </a:lnTo>
                <a:lnTo>
                  <a:pt x="0" y="151804"/>
                </a:lnTo>
                <a:lnTo>
                  <a:pt x="8930" y="160734"/>
                </a:lnTo>
                <a:lnTo>
                  <a:pt x="26789" y="169664"/>
                </a:lnTo>
                <a:lnTo>
                  <a:pt x="44649" y="178593"/>
                </a:lnTo>
                <a:lnTo>
                  <a:pt x="71438" y="196453"/>
                </a:lnTo>
                <a:lnTo>
                  <a:pt x="107156" y="205382"/>
                </a:lnTo>
                <a:lnTo>
                  <a:pt x="142875" y="223242"/>
                </a:lnTo>
                <a:lnTo>
                  <a:pt x="178594" y="232171"/>
                </a:lnTo>
                <a:lnTo>
                  <a:pt x="214313" y="250031"/>
                </a:lnTo>
                <a:lnTo>
                  <a:pt x="250031" y="258960"/>
                </a:lnTo>
                <a:lnTo>
                  <a:pt x="285750" y="267891"/>
                </a:lnTo>
                <a:lnTo>
                  <a:pt x="312539" y="276820"/>
                </a:lnTo>
                <a:lnTo>
                  <a:pt x="339328" y="285750"/>
                </a:lnTo>
                <a:lnTo>
                  <a:pt x="366117" y="294680"/>
                </a:lnTo>
                <a:lnTo>
                  <a:pt x="383977" y="303609"/>
                </a:lnTo>
                <a:lnTo>
                  <a:pt x="401836" y="312539"/>
                </a:lnTo>
                <a:lnTo>
                  <a:pt x="419696" y="321469"/>
                </a:lnTo>
                <a:lnTo>
                  <a:pt x="428625" y="330398"/>
                </a:lnTo>
                <a:lnTo>
                  <a:pt x="428625" y="339328"/>
                </a:lnTo>
                <a:lnTo>
                  <a:pt x="437555" y="348258"/>
                </a:lnTo>
                <a:lnTo>
                  <a:pt x="428625" y="366117"/>
                </a:lnTo>
                <a:lnTo>
                  <a:pt x="419696" y="375047"/>
                </a:lnTo>
                <a:lnTo>
                  <a:pt x="410766" y="392906"/>
                </a:lnTo>
                <a:lnTo>
                  <a:pt x="392906" y="401836"/>
                </a:lnTo>
                <a:lnTo>
                  <a:pt x="375047" y="419695"/>
                </a:lnTo>
                <a:lnTo>
                  <a:pt x="348258" y="437555"/>
                </a:lnTo>
                <a:lnTo>
                  <a:pt x="312539" y="455414"/>
                </a:lnTo>
                <a:lnTo>
                  <a:pt x="285750" y="473273"/>
                </a:lnTo>
                <a:lnTo>
                  <a:pt x="250031" y="491133"/>
                </a:lnTo>
                <a:lnTo>
                  <a:pt x="223242" y="517922"/>
                </a:lnTo>
                <a:lnTo>
                  <a:pt x="196453" y="535781"/>
                </a:lnTo>
                <a:lnTo>
                  <a:pt x="169664" y="562570"/>
                </a:lnTo>
                <a:lnTo>
                  <a:pt x="151805" y="580430"/>
                </a:lnTo>
                <a:lnTo>
                  <a:pt x="133946" y="598289"/>
                </a:lnTo>
                <a:lnTo>
                  <a:pt x="125016" y="625078"/>
                </a:lnTo>
                <a:lnTo>
                  <a:pt x="116086" y="642937"/>
                </a:lnTo>
                <a:lnTo>
                  <a:pt x="116086" y="660797"/>
                </a:lnTo>
                <a:lnTo>
                  <a:pt x="125016" y="669727"/>
                </a:lnTo>
                <a:lnTo>
                  <a:pt x="133946" y="687586"/>
                </a:lnTo>
                <a:lnTo>
                  <a:pt x="151805" y="705445"/>
                </a:lnTo>
                <a:lnTo>
                  <a:pt x="178594" y="714375"/>
                </a:lnTo>
                <a:lnTo>
                  <a:pt x="205383" y="741164"/>
                </a:lnTo>
                <a:lnTo>
                  <a:pt x="241102" y="750094"/>
                </a:lnTo>
                <a:lnTo>
                  <a:pt x="276821" y="767953"/>
                </a:lnTo>
                <a:lnTo>
                  <a:pt x="312539" y="776883"/>
                </a:lnTo>
                <a:lnTo>
                  <a:pt x="348258" y="794742"/>
                </a:lnTo>
                <a:lnTo>
                  <a:pt x="383977" y="803672"/>
                </a:lnTo>
                <a:lnTo>
                  <a:pt x="419696" y="803672"/>
                </a:lnTo>
                <a:lnTo>
                  <a:pt x="446485" y="812602"/>
                </a:lnTo>
                <a:lnTo>
                  <a:pt x="482203" y="821531"/>
                </a:lnTo>
                <a:lnTo>
                  <a:pt x="500063" y="821531"/>
                </a:lnTo>
                <a:lnTo>
                  <a:pt x="526852" y="830461"/>
                </a:lnTo>
                <a:lnTo>
                  <a:pt x="544711" y="830461"/>
                </a:lnTo>
                <a:lnTo>
                  <a:pt x="562571" y="830461"/>
                </a:lnTo>
                <a:lnTo>
                  <a:pt x="580430" y="830461"/>
                </a:lnTo>
                <a:lnTo>
                  <a:pt x="58043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30461"/>
                </a:lnTo>
                <a:lnTo>
                  <a:pt x="589360" y="821531"/>
                </a:lnTo>
                <a:lnTo>
                  <a:pt x="589360" y="821531"/>
                </a:lnTo>
                <a:lnTo>
                  <a:pt x="589360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562570" y="4402335"/>
            <a:ext cx="250032" cy="553642"/>
          </a:xfrm>
          <a:custGeom>
            <a:avLst/>
            <a:gdLst/>
            <a:ahLst/>
            <a:cxnLst/>
            <a:rect l="0" t="0" r="0" b="0"/>
            <a:pathLst>
              <a:path w="250032" h="55364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98227"/>
                </a:lnTo>
                <a:lnTo>
                  <a:pt x="8930" y="125016"/>
                </a:lnTo>
                <a:lnTo>
                  <a:pt x="17859" y="160734"/>
                </a:lnTo>
                <a:lnTo>
                  <a:pt x="17859" y="187523"/>
                </a:lnTo>
                <a:lnTo>
                  <a:pt x="17859" y="223242"/>
                </a:lnTo>
                <a:lnTo>
                  <a:pt x="17859" y="258961"/>
                </a:lnTo>
                <a:lnTo>
                  <a:pt x="17859" y="294680"/>
                </a:lnTo>
                <a:lnTo>
                  <a:pt x="17859" y="330398"/>
                </a:lnTo>
                <a:lnTo>
                  <a:pt x="17859" y="366117"/>
                </a:lnTo>
                <a:lnTo>
                  <a:pt x="17859" y="392906"/>
                </a:lnTo>
                <a:lnTo>
                  <a:pt x="17859" y="428625"/>
                </a:lnTo>
                <a:lnTo>
                  <a:pt x="26789" y="455414"/>
                </a:lnTo>
                <a:lnTo>
                  <a:pt x="26789" y="482204"/>
                </a:lnTo>
                <a:lnTo>
                  <a:pt x="26789" y="500063"/>
                </a:lnTo>
                <a:lnTo>
                  <a:pt x="26789" y="517922"/>
                </a:lnTo>
                <a:lnTo>
                  <a:pt x="26789" y="526852"/>
                </a:lnTo>
                <a:lnTo>
                  <a:pt x="35719" y="535782"/>
                </a:lnTo>
                <a:lnTo>
                  <a:pt x="35719" y="535782"/>
                </a:lnTo>
                <a:lnTo>
                  <a:pt x="35719" y="535782"/>
                </a:lnTo>
                <a:lnTo>
                  <a:pt x="35719" y="526852"/>
                </a:lnTo>
                <a:lnTo>
                  <a:pt x="35719" y="517922"/>
                </a:lnTo>
                <a:lnTo>
                  <a:pt x="44648" y="508993"/>
                </a:lnTo>
                <a:lnTo>
                  <a:pt x="44648" y="491133"/>
                </a:lnTo>
                <a:lnTo>
                  <a:pt x="53578" y="473273"/>
                </a:lnTo>
                <a:lnTo>
                  <a:pt x="62508" y="455414"/>
                </a:lnTo>
                <a:lnTo>
                  <a:pt x="71437" y="437555"/>
                </a:lnTo>
                <a:lnTo>
                  <a:pt x="80367" y="419695"/>
                </a:lnTo>
                <a:lnTo>
                  <a:pt x="89297" y="392906"/>
                </a:lnTo>
                <a:lnTo>
                  <a:pt x="107156" y="375047"/>
                </a:lnTo>
                <a:lnTo>
                  <a:pt x="125016" y="366117"/>
                </a:lnTo>
                <a:lnTo>
                  <a:pt x="142875" y="348258"/>
                </a:lnTo>
                <a:lnTo>
                  <a:pt x="160734" y="339328"/>
                </a:lnTo>
                <a:lnTo>
                  <a:pt x="178594" y="321469"/>
                </a:lnTo>
                <a:lnTo>
                  <a:pt x="196453" y="312539"/>
                </a:lnTo>
                <a:lnTo>
                  <a:pt x="205383" y="312539"/>
                </a:lnTo>
                <a:lnTo>
                  <a:pt x="214312" y="312539"/>
                </a:lnTo>
                <a:lnTo>
                  <a:pt x="223242" y="312539"/>
                </a:lnTo>
                <a:lnTo>
                  <a:pt x="223242" y="312539"/>
                </a:lnTo>
                <a:lnTo>
                  <a:pt x="232172" y="321469"/>
                </a:lnTo>
                <a:lnTo>
                  <a:pt x="232172" y="330398"/>
                </a:lnTo>
                <a:lnTo>
                  <a:pt x="241101" y="348258"/>
                </a:lnTo>
                <a:lnTo>
                  <a:pt x="241101" y="366117"/>
                </a:lnTo>
                <a:lnTo>
                  <a:pt x="250031" y="383977"/>
                </a:lnTo>
                <a:lnTo>
                  <a:pt x="250031" y="401836"/>
                </a:lnTo>
                <a:lnTo>
                  <a:pt x="241101" y="419695"/>
                </a:lnTo>
                <a:lnTo>
                  <a:pt x="232172" y="437555"/>
                </a:lnTo>
                <a:lnTo>
                  <a:pt x="223242" y="455414"/>
                </a:lnTo>
                <a:lnTo>
                  <a:pt x="214312" y="482204"/>
                </a:lnTo>
                <a:lnTo>
                  <a:pt x="196453" y="500063"/>
                </a:lnTo>
                <a:lnTo>
                  <a:pt x="187523" y="508993"/>
                </a:lnTo>
                <a:lnTo>
                  <a:pt x="169664" y="526852"/>
                </a:lnTo>
                <a:lnTo>
                  <a:pt x="151805" y="535782"/>
                </a:lnTo>
                <a:lnTo>
                  <a:pt x="142875" y="544711"/>
                </a:lnTo>
                <a:lnTo>
                  <a:pt x="125016" y="553641"/>
                </a:lnTo>
                <a:lnTo>
                  <a:pt x="116086" y="553641"/>
                </a:lnTo>
                <a:lnTo>
                  <a:pt x="107156" y="553641"/>
                </a:lnTo>
                <a:lnTo>
                  <a:pt x="89297" y="544711"/>
                </a:lnTo>
                <a:lnTo>
                  <a:pt x="80367" y="535782"/>
                </a:lnTo>
                <a:lnTo>
                  <a:pt x="62508" y="526852"/>
                </a:lnTo>
                <a:lnTo>
                  <a:pt x="53578" y="517922"/>
                </a:lnTo>
                <a:lnTo>
                  <a:pt x="44648" y="508993"/>
                </a:lnTo>
                <a:lnTo>
                  <a:pt x="44648" y="508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705445" y="4232671"/>
            <a:ext cx="258962" cy="937619"/>
          </a:xfrm>
          <a:custGeom>
            <a:avLst/>
            <a:gdLst/>
            <a:ahLst/>
            <a:cxnLst/>
            <a:rect l="0" t="0" r="0" b="0"/>
            <a:pathLst>
              <a:path w="258962" h="937619">
                <a:moveTo>
                  <a:pt x="133945" y="0"/>
                </a:move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8930"/>
                </a:lnTo>
                <a:lnTo>
                  <a:pt x="142875" y="17859"/>
                </a:lnTo>
                <a:lnTo>
                  <a:pt x="151805" y="35719"/>
                </a:lnTo>
                <a:lnTo>
                  <a:pt x="160734" y="53578"/>
                </a:lnTo>
                <a:lnTo>
                  <a:pt x="169664" y="71437"/>
                </a:lnTo>
                <a:lnTo>
                  <a:pt x="178594" y="89297"/>
                </a:lnTo>
                <a:lnTo>
                  <a:pt x="196453" y="116086"/>
                </a:lnTo>
                <a:lnTo>
                  <a:pt x="205383" y="142875"/>
                </a:lnTo>
                <a:lnTo>
                  <a:pt x="214312" y="178594"/>
                </a:lnTo>
                <a:lnTo>
                  <a:pt x="232172" y="205383"/>
                </a:lnTo>
                <a:lnTo>
                  <a:pt x="241101" y="241102"/>
                </a:lnTo>
                <a:lnTo>
                  <a:pt x="250031" y="276820"/>
                </a:lnTo>
                <a:lnTo>
                  <a:pt x="258961" y="312539"/>
                </a:lnTo>
                <a:lnTo>
                  <a:pt x="258961" y="348258"/>
                </a:lnTo>
                <a:lnTo>
                  <a:pt x="258961" y="392906"/>
                </a:lnTo>
                <a:lnTo>
                  <a:pt x="258961" y="428625"/>
                </a:lnTo>
                <a:lnTo>
                  <a:pt x="258961" y="473273"/>
                </a:lnTo>
                <a:lnTo>
                  <a:pt x="250031" y="508992"/>
                </a:lnTo>
                <a:lnTo>
                  <a:pt x="250031" y="544711"/>
                </a:lnTo>
                <a:lnTo>
                  <a:pt x="241101" y="589359"/>
                </a:lnTo>
                <a:lnTo>
                  <a:pt x="223242" y="625078"/>
                </a:lnTo>
                <a:lnTo>
                  <a:pt x="205383" y="660797"/>
                </a:lnTo>
                <a:lnTo>
                  <a:pt x="187523" y="696516"/>
                </a:lnTo>
                <a:lnTo>
                  <a:pt x="169664" y="732235"/>
                </a:lnTo>
                <a:lnTo>
                  <a:pt x="151805" y="767954"/>
                </a:lnTo>
                <a:lnTo>
                  <a:pt x="125016" y="794743"/>
                </a:lnTo>
                <a:lnTo>
                  <a:pt x="107156" y="821532"/>
                </a:lnTo>
                <a:lnTo>
                  <a:pt x="80367" y="848321"/>
                </a:lnTo>
                <a:lnTo>
                  <a:pt x="62508" y="875110"/>
                </a:lnTo>
                <a:lnTo>
                  <a:pt x="44648" y="892969"/>
                </a:lnTo>
                <a:lnTo>
                  <a:pt x="35719" y="910829"/>
                </a:lnTo>
                <a:lnTo>
                  <a:pt x="17859" y="928688"/>
                </a:lnTo>
                <a:lnTo>
                  <a:pt x="8930" y="937618"/>
                </a:lnTo>
                <a:lnTo>
                  <a:pt x="0" y="937618"/>
                </a:lnTo>
                <a:lnTo>
                  <a:pt x="0" y="937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3152179" y="4688085"/>
            <a:ext cx="276822" cy="473275"/>
          </a:xfrm>
          <a:custGeom>
            <a:avLst/>
            <a:gdLst/>
            <a:ahLst/>
            <a:cxnLst/>
            <a:rect l="0" t="0" r="0" b="0"/>
            <a:pathLst>
              <a:path w="276822" h="473275">
                <a:moveTo>
                  <a:pt x="0" y="125016"/>
                </a:moveTo>
                <a:lnTo>
                  <a:pt x="0" y="125016"/>
                </a:lnTo>
                <a:lnTo>
                  <a:pt x="0" y="116086"/>
                </a:lnTo>
                <a:lnTo>
                  <a:pt x="0" y="107156"/>
                </a:lnTo>
                <a:lnTo>
                  <a:pt x="0" y="89297"/>
                </a:lnTo>
                <a:lnTo>
                  <a:pt x="8930" y="80367"/>
                </a:lnTo>
                <a:lnTo>
                  <a:pt x="17860" y="62508"/>
                </a:lnTo>
                <a:lnTo>
                  <a:pt x="17860" y="53578"/>
                </a:lnTo>
                <a:lnTo>
                  <a:pt x="35719" y="44648"/>
                </a:lnTo>
                <a:lnTo>
                  <a:pt x="44649" y="26789"/>
                </a:lnTo>
                <a:lnTo>
                  <a:pt x="62508" y="26789"/>
                </a:lnTo>
                <a:lnTo>
                  <a:pt x="80367" y="17859"/>
                </a:lnTo>
                <a:lnTo>
                  <a:pt x="98227" y="8930"/>
                </a:lnTo>
                <a:lnTo>
                  <a:pt x="125016" y="0"/>
                </a:lnTo>
                <a:lnTo>
                  <a:pt x="151805" y="0"/>
                </a:lnTo>
                <a:lnTo>
                  <a:pt x="169664" y="0"/>
                </a:lnTo>
                <a:lnTo>
                  <a:pt x="196453" y="0"/>
                </a:lnTo>
                <a:lnTo>
                  <a:pt x="214313" y="0"/>
                </a:lnTo>
                <a:lnTo>
                  <a:pt x="223242" y="0"/>
                </a:lnTo>
                <a:lnTo>
                  <a:pt x="232172" y="8930"/>
                </a:lnTo>
                <a:lnTo>
                  <a:pt x="241102" y="17859"/>
                </a:lnTo>
                <a:lnTo>
                  <a:pt x="250031" y="17859"/>
                </a:lnTo>
                <a:lnTo>
                  <a:pt x="250031" y="26789"/>
                </a:lnTo>
                <a:lnTo>
                  <a:pt x="250031" y="44648"/>
                </a:lnTo>
                <a:lnTo>
                  <a:pt x="250031" y="53578"/>
                </a:lnTo>
                <a:lnTo>
                  <a:pt x="250031" y="71438"/>
                </a:lnTo>
                <a:lnTo>
                  <a:pt x="250031" y="89297"/>
                </a:lnTo>
                <a:lnTo>
                  <a:pt x="241102" y="107156"/>
                </a:lnTo>
                <a:lnTo>
                  <a:pt x="223242" y="133945"/>
                </a:lnTo>
                <a:lnTo>
                  <a:pt x="205383" y="160734"/>
                </a:lnTo>
                <a:lnTo>
                  <a:pt x="187524" y="178594"/>
                </a:lnTo>
                <a:lnTo>
                  <a:pt x="169664" y="205383"/>
                </a:lnTo>
                <a:lnTo>
                  <a:pt x="151805" y="232172"/>
                </a:lnTo>
                <a:lnTo>
                  <a:pt x="142875" y="258961"/>
                </a:lnTo>
                <a:lnTo>
                  <a:pt x="125016" y="285750"/>
                </a:lnTo>
                <a:lnTo>
                  <a:pt x="116086" y="312540"/>
                </a:lnTo>
                <a:lnTo>
                  <a:pt x="107156" y="330399"/>
                </a:lnTo>
                <a:lnTo>
                  <a:pt x="107156" y="357188"/>
                </a:lnTo>
                <a:lnTo>
                  <a:pt x="116086" y="375047"/>
                </a:lnTo>
                <a:lnTo>
                  <a:pt x="125016" y="401836"/>
                </a:lnTo>
                <a:lnTo>
                  <a:pt x="133946" y="419696"/>
                </a:lnTo>
                <a:lnTo>
                  <a:pt x="160735" y="437555"/>
                </a:lnTo>
                <a:lnTo>
                  <a:pt x="178594" y="446485"/>
                </a:lnTo>
                <a:lnTo>
                  <a:pt x="205383" y="455415"/>
                </a:lnTo>
                <a:lnTo>
                  <a:pt x="241102" y="464344"/>
                </a:lnTo>
                <a:lnTo>
                  <a:pt x="258961" y="473274"/>
                </a:lnTo>
                <a:lnTo>
                  <a:pt x="276821" y="473274"/>
                </a:lnTo>
                <a:lnTo>
                  <a:pt x="276821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3982640" y="4723804"/>
            <a:ext cx="116087" cy="392907"/>
          </a:xfrm>
          <a:custGeom>
            <a:avLst/>
            <a:gdLst/>
            <a:ahLst/>
            <a:cxnLst/>
            <a:rect l="0" t="0" r="0" b="0"/>
            <a:pathLst>
              <a:path w="116087" h="392907">
                <a:moveTo>
                  <a:pt x="98227" y="0"/>
                </a:moveTo>
                <a:lnTo>
                  <a:pt x="98227" y="0"/>
                </a:lnTo>
                <a:lnTo>
                  <a:pt x="107156" y="0"/>
                </a:lnTo>
                <a:lnTo>
                  <a:pt x="107156" y="0"/>
                </a:lnTo>
                <a:lnTo>
                  <a:pt x="116086" y="0"/>
                </a:lnTo>
                <a:lnTo>
                  <a:pt x="116086" y="8929"/>
                </a:lnTo>
                <a:lnTo>
                  <a:pt x="116086" y="17859"/>
                </a:lnTo>
                <a:lnTo>
                  <a:pt x="107156" y="35719"/>
                </a:lnTo>
                <a:lnTo>
                  <a:pt x="107156" y="53578"/>
                </a:lnTo>
                <a:lnTo>
                  <a:pt x="98227" y="80367"/>
                </a:lnTo>
                <a:lnTo>
                  <a:pt x="98227" y="107156"/>
                </a:lnTo>
                <a:lnTo>
                  <a:pt x="80367" y="142875"/>
                </a:lnTo>
                <a:lnTo>
                  <a:pt x="71438" y="169664"/>
                </a:lnTo>
                <a:lnTo>
                  <a:pt x="62508" y="205383"/>
                </a:lnTo>
                <a:lnTo>
                  <a:pt x="44649" y="241102"/>
                </a:lnTo>
                <a:lnTo>
                  <a:pt x="35719" y="267891"/>
                </a:lnTo>
                <a:lnTo>
                  <a:pt x="26789" y="303610"/>
                </a:lnTo>
                <a:lnTo>
                  <a:pt x="17860" y="330399"/>
                </a:lnTo>
                <a:lnTo>
                  <a:pt x="8930" y="357188"/>
                </a:lnTo>
                <a:lnTo>
                  <a:pt x="8930" y="375047"/>
                </a:lnTo>
                <a:lnTo>
                  <a:pt x="0" y="383977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3884414" y="4598788"/>
            <a:ext cx="276821" cy="285752"/>
          </a:xfrm>
          <a:custGeom>
            <a:avLst/>
            <a:gdLst/>
            <a:ahLst/>
            <a:cxnLst/>
            <a:rect l="0" t="0" r="0" b="0"/>
            <a:pathLst>
              <a:path w="276821" h="285752">
                <a:moveTo>
                  <a:pt x="26789" y="0"/>
                </a:moveTo>
                <a:lnTo>
                  <a:pt x="2678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26789"/>
                </a:lnTo>
                <a:lnTo>
                  <a:pt x="17859" y="44649"/>
                </a:lnTo>
                <a:lnTo>
                  <a:pt x="8929" y="62508"/>
                </a:lnTo>
                <a:lnTo>
                  <a:pt x="0" y="89297"/>
                </a:lnTo>
                <a:lnTo>
                  <a:pt x="0" y="116086"/>
                </a:lnTo>
                <a:lnTo>
                  <a:pt x="0" y="133945"/>
                </a:lnTo>
                <a:lnTo>
                  <a:pt x="8929" y="160735"/>
                </a:lnTo>
                <a:lnTo>
                  <a:pt x="8929" y="187524"/>
                </a:lnTo>
                <a:lnTo>
                  <a:pt x="17859" y="214313"/>
                </a:lnTo>
                <a:lnTo>
                  <a:pt x="26789" y="232172"/>
                </a:lnTo>
                <a:lnTo>
                  <a:pt x="44648" y="250031"/>
                </a:lnTo>
                <a:lnTo>
                  <a:pt x="62507" y="267891"/>
                </a:lnTo>
                <a:lnTo>
                  <a:pt x="80367" y="276820"/>
                </a:lnTo>
                <a:lnTo>
                  <a:pt x="98226" y="285751"/>
                </a:lnTo>
                <a:lnTo>
                  <a:pt x="125015" y="285751"/>
                </a:lnTo>
                <a:lnTo>
                  <a:pt x="142875" y="285751"/>
                </a:lnTo>
                <a:lnTo>
                  <a:pt x="169664" y="285751"/>
                </a:lnTo>
                <a:lnTo>
                  <a:pt x="187523" y="276820"/>
                </a:lnTo>
                <a:lnTo>
                  <a:pt x="214312" y="276820"/>
                </a:lnTo>
                <a:lnTo>
                  <a:pt x="241101" y="267891"/>
                </a:lnTo>
                <a:lnTo>
                  <a:pt x="258961" y="258961"/>
                </a:lnTo>
                <a:lnTo>
                  <a:pt x="276820" y="250031"/>
                </a:lnTo>
                <a:lnTo>
                  <a:pt x="27682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4357687" y="4634507"/>
            <a:ext cx="232173" cy="383978"/>
          </a:xfrm>
          <a:custGeom>
            <a:avLst/>
            <a:gdLst/>
            <a:ahLst/>
            <a:cxnLst/>
            <a:rect l="0" t="0" r="0" b="0"/>
            <a:pathLst>
              <a:path w="232173" h="383978">
                <a:moveTo>
                  <a:pt x="232172" y="0"/>
                </a:move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0"/>
                </a:lnTo>
                <a:lnTo>
                  <a:pt x="223242" y="0"/>
                </a:lnTo>
                <a:lnTo>
                  <a:pt x="205383" y="0"/>
                </a:lnTo>
                <a:lnTo>
                  <a:pt x="196453" y="0"/>
                </a:lnTo>
                <a:lnTo>
                  <a:pt x="178594" y="0"/>
                </a:lnTo>
                <a:lnTo>
                  <a:pt x="160734" y="0"/>
                </a:lnTo>
                <a:lnTo>
                  <a:pt x="151805" y="0"/>
                </a:lnTo>
                <a:lnTo>
                  <a:pt x="133945" y="0"/>
                </a:lnTo>
                <a:lnTo>
                  <a:pt x="116086" y="8930"/>
                </a:lnTo>
                <a:lnTo>
                  <a:pt x="107156" y="8930"/>
                </a:lnTo>
                <a:lnTo>
                  <a:pt x="89297" y="17859"/>
                </a:lnTo>
                <a:lnTo>
                  <a:pt x="80367" y="17859"/>
                </a:lnTo>
                <a:lnTo>
                  <a:pt x="71438" y="17859"/>
                </a:lnTo>
                <a:lnTo>
                  <a:pt x="71438" y="26789"/>
                </a:lnTo>
                <a:lnTo>
                  <a:pt x="62508" y="26789"/>
                </a:lnTo>
                <a:lnTo>
                  <a:pt x="6250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53578" y="35719"/>
                </a:lnTo>
                <a:lnTo>
                  <a:pt x="53578" y="35719"/>
                </a:lnTo>
                <a:lnTo>
                  <a:pt x="53578" y="35719"/>
                </a:lnTo>
                <a:lnTo>
                  <a:pt x="53578" y="44648"/>
                </a:lnTo>
                <a:lnTo>
                  <a:pt x="44648" y="44648"/>
                </a:lnTo>
                <a:lnTo>
                  <a:pt x="44648" y="44648"/>
                </a:lnTo>
                <a:lnTo>
                  <a:pt x="44648" y="53578"/>
                </a:lnTo>
                <a:lnTo>
                  <a:pt x="35719" y="53578"/>
                </a:lnTo>
                <a:lnTo>
                  <a:pt x="3571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17859" y="89297"/>
                </a:lnTo>
                <a:lnTo>
                  <a:pt x="8930" y="98226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33945"/>
                </a:lnTo>
                <a:lnTo>
                  <a:pt x="8930" y="142875"/>
                </a:lnTo>
                <a:lnTo>
                  <a:pt x="17859" y="151805"/>
                </a:lnTo>
                <a:lnTo>
                  <a:pt x="26789" y="160734"/>
                </a:lnTo>
                <a:lnTo>
                  <a:pt x="44648" y="169664"/>
                </a:lnTo>
                <a:lnTo>
                  <a:pt x="71438" y="187523"/>
                </a:lnTo>
                <a:lnTo>
                  <a:pt x="89297" y="196453"/>
                </a:lnTo>
                <a:lnTo>
                  <a:pt x="116086" y="205383"/>
                </a:lnTo>
                <a:lnTo>
                  <a:pt x="133945" y="214312"/>
                </a:lnTo>
                <a:lnTo>
                  <a:pt x="160734" y="232172"/>
                </a:lnTo>
                <a:lnTo>
                  <a:pt x="169664" y="241101"/>
                </a:lnTo>
                <a:lnTo>
                  <a:pt x="187523" y="250032"/>
                </a:lnTo>
                <a:lnTo>
                  <a:pt x="196453" y="258961"/>
                </a:lnTo>
                <a:lnTo>
                  <a:pt x="196453" y="258961"/>
                </a:lnTo>
                <a:lnTo>
                  <a:pt x="205383" y="267891"/>
                </a:lnTo>
                <a:lnTo>
                  <a:pt x="196453" y="276821"/>
                </a:lnTo>
                <a:lnTo>
                  <a:pt x="196453" y="285750"/>
                </a:lnTo>
                <a:lnTo>
                  <a:pt x="187523" y="303610"/>
                </a:lnTo>
                <a:lnTo>
                  <a:pt x="178594" y="312539"/>
                </a:lnTo>
                <a:lnTo>
                  <a:pt x="169664" y="321469"/>
                </a:lnTo>
                <a:lnTo>
                  <a:pt x="160734" y="330399"/>
                </a:lnTo>
                <a:lnTo>
                  <a:pt x="142875" y="339328"/>
                </a:lnTo>
                <a:lnTo>
                  <a:pt x="133945" y="348258"/>
                </a:lnTo>
                <a:lnTo>
                  <a:pt x="116086" y="357188"/>
                </a:lnTo>
                <a:lnTo>
                  <a:pt x="98227" y="366118"/>
                </a:lnTo>
                <a:lnTo>
                  <a:pt x="80367" y="375047"/>
                </a:lnTo>
                <a:lnTo>
                  <a:pt x="71438" y="383977"/>
                </a:lnTo>
                <a:lnTo>
                  <a:pt x="53578" y="383977"/>
                </a:lnTo>
                <a:lnTo>
                  <a:pt x="35719" y="383977"/>
                </a:lnTo>
                <a:lnTo>
                  <a:pt x="26789" y="383977"/>
                </a:lnTo>
                <a:lnTo>
                  <a:pt x="17859" y="383977"/>
                </a:lnTo>
                <a:lnTo>
                  <a:pt x="17859" y="383977"/>
                </a:lnTo>
                <a:lnTo>
                  <a:pt x="17859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4884539" y="4607718"/>
            <a:ext cx="214313" cy="446486"/>
          </a:xfrm>
          <a:custGeom>
            <a:avLst/>
            <a:gdLst/>
            <a:ahLst/>
            <a:cxnLst/>
            <a:rect l="0" t="0" r="0" b="0"/>
            <a:pathLst>
              <a:path w="214313" h="446486">
                <a:moveTo>
                  <a:pt x="8929" y="0"/>
                </a:moveTo>
                <a:lnTo>
                  <a:pt x="17859" y="0"/>
                </a:lnTo>
                <a:lnTo>
                  <a:pt x="26789" y="0"/>
                </a:lnTo>
                <a:lnTo>
                  <a:pt x="53578" y="0"/>
                </a:lnTo>
                <a:lnTo>
                  <a:pt x="71437" y="0"/>
                </a:lnTo>
                <a:lnTo>
                  <a:pt x="98226" y="8930"/>
                </a:lnTo>
                <a:lnTo>
                  <a:pt x="116086" y="0"/>
                </a:lnTo>
                <a:lnTo>
                  <a:pt x="142875" y="0"/>
                </a:lnTo>
                <a:lnTo>
                  <a:pt x="151804" y="0"/>
                </a:lnTo>
                <a:lnTo>
                  <a:pt x="169664" y="0"/>
                </a:lnTo>
                <a:lnTo>
                  <a:pt x="178593" y="0"/>
                </a:lnTo>
                <a:lnTo>
                  <a:pt x="187523" y="0"/>
                </a:lnTo>
                <a:lnTo>
                  <a:pt x="196453" y="0"/>
                </a:lnTo>
                <a:lnTo>
                  <a:pt x="205382" y="0"/>
                </a:lnTo>
                <a:lnTo>
                  <a:pt x="205382" y="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14312" y="17859"/>
                </a:lnTo>
                <a:lnTo>
                  <a:pt x="205382" y="35719"/>
                </a:lnTo>
                <a:lnTo>
                  <a:pt x="205382" y="44648"/>
                </a:lnTo>
                <a:lnTo>
                  <a:pt x="205382" y="62508"/>
                </a:lnTo>
                <a:lnTo>
                  <a:pt x="196453" y="80367"/>
                </a:lnTo>
                <a:lnTo>
                  <a:pt x="187523" y="98226"/>
                </a:lnTo>
                <a:lnTo>
                  <a:pt x="178593" y="116086"/>
                </a:lnTo>
                <a:lnTo>
                  <a:pt x="160734" y="133945"/>
                </a:lnTo>
                <a:lnTo>
                  <a:pt x="151804" y="151805"/>
                </a:lnTo>
                <a:lnTo>
                  <a:pt x="133945" y="178594"/>
                </a:lnTo>
                <a:lnTo>
                  <a:pt x="125015" y="196453"/>
                </a:lnTo>
                <a:lnTo>
                  <a:pt x="107156" y="223242"/>
                </a:lnTo>
                <a:lnTo>
                  <a:pt x="98226" y="250031"/>
                </a:lnTo>
                <a:lnTo>
                  <a:pt x="89296" y="276821"/>
                </a:lnTo>
                <a:lnTo>
                  <a:pt x="71437" y="294680"/>
                </a:lnTo>
                <a:lnTo>
                  <a:pt x="62507" y="321469"/>
                </a:lnTo>
                <a:lnTo>
                  <a:pt x="53578" y="348258"/>
                </a:lnTo>
                <a:lnTo>
                  <a:pt x="44648" y="366117"/>
                </a:lnTo>
                <a:lnTo>
                  <a:pt x="35718" y="383977"/>
                </a:lnTo>
                <a:lnTo>
                  <a:pt x="26789" y="401836"/>
                </a:lnTo>
                <a:lnTo>
                  <a:pt x="17859" y="419696"/>
                </a:lnTo>
                <a:lnTo>
                  <a:pt x="8929" y="428625"/>
                </a:lnTo>
                <a:lnTo>
                  <a:pt x="8929" y="437555"/>
                </a:lnTo>
                <a:lnTo>
                  <a:pt x="0" y="446485"/>
                </a:lnTo>
                <a:lnTo>
                  <a:pt x="0" y="4464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4839890" y="4750593"/>
            <a:ext cx="267892" cy="62509"/>
          </a:xfrm>
          <a:custGeom>
            <a:avLst/>
            <a:gdLst/>
            <a:ahLst/>
            <a:cxnLst/>
            <a:rect l="0" t="0" r="0" b="0"/>
            <a:pathLst>
              <a:path w="267892" h="62509">
                <a:moveTo>
                  <a:pt x="0" y="0"/>
                </a:moveTo>
                <a:lnTo>
                  <a:pt x="8930" y="0"/>
                </a:lnTo>
                <a:lnTo>
                  <a:pt x="17860" y="0"/>
                </a:lnTo>
                <a:lnTo>
                  <a:pt x="44649" y="0"/>
                </a:lnTo>
                <a:lnTo>
                  <a:pt x="71438" y="0"/>
                </a:lnTo>
                <a:lnTo>
                  <a:pt x="98227" y="0"/>
                </a:lnTo>
                <a:lnTo>
                  <a:pt x="125016" y="8930"/>
                </a:lnTo>
                <a:lnTo>
                  <a:pt x="151805" y="17859"/>
                </a:lnTo>
                <a:lnTo>
                  <a:pt x="178594" y="26789"/>
                </a:lnTo>
                <a:lnTo>
                  <a:pt x="214313" y="35719"/>
                </a:lnTo>
                <a:lnTo>
                  <a:pt x="241102" y="44648"/>
                </a:lnTo>
                <a:lnTo>
                  <a:pt x="258961" y="53578"/>
                </a:lnTo>
                <a:lnTo>
                  <a:pt x="267891" y="62508"/>
                </a:lnTo>
                <a:lnTo>
                  <a:pt x="267891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4589859" y="4866679"/>
            <a:ext cx="80368" cy="223243"/>
          </a:xfrm>
          <a:custGeom>
            <a:avLst/>
            <a:gdLst/>
            <a:ahLst/>
            <a:cxnLst/>
            <a:rect l="0" t="0" r="0" b="0"/>
            <a:pathLst>
              <a:path w="80368" h="223243">
                <a:moveTo>
                  <a:pt x="80367" y="0"/>
                </a:moveTo>
                <a:lnTo>
                  <a:pt x="80367" y="0"/>
                </a:lnTo>
                <a:lnTo>
                  <a:pt x="80367" y="8929"/>
                </a:lnTo>
                <a:lnTo>
                  <a:pt x="80367" y="17860"/>
                </a:lnTo>
                <a:lnTo>
                  <a:pt x="80367" y="35719"/>
                </a:lnTo>
                <a:lnTo>
                  <a:pt x="71437" y="62508"/>
                </a:lnTo>
                <a:lnTo>
                  <a:pt x="71437" y="80367"/>
                </a:lnTo>
                <a:lnTo>
                  <a:pt x="62508" y="98227"/>
                </a:lnTo>
                <a:lnTo>
                  <a:pt x="53578" y="125016"/>
                </a:lnTo>
                <a:lnTo>
                  <a:pt x="35719" y="142875"/>
                </a:lnTo>
                <a:lnTo>
                  <a:pt x="26789" y="169664"/>
                </a:lnTo>
                <a:lnTo>
                  <a:pt x="17859" y="196453"/>
                </a:lnTo>
                <a:lnTo>
                  <a:pt x="8930" y="214313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4170164" y="4947046"/>
            <a:ext cx="53579" cy="187525"/>
          </a:xfrm>
          <a:custGeom>
            <a:avLst/>
            <a:gdLst/>
            <a:ahLst/>
            <a:cxnLst/>
            <a:rect l="0" t="0" r="0" b="0"/>
            <a:pathLst>
              <a:path w="53579" h="187525">
                <a:moveTo>
                  <a:pt x="53578" y="0"/>
                </a:moveTo>
                <a:lnTo>
                  <a:pt x="53578" y="0"/>
                </a:lnTo>
                <a:lnTo>
                  <a:pt x="53578" y="8930"/>
                </a:lnTo>
                <a:lnTo>
                  <a:pt x="53578" y="26789"/>
                </a:lnTo>
                <a:lnTo>
                  <a:pt x="44648" y="44649"/>
                </a:lnTo>
                <a:lnTo>
                  <a:pt x="44648" y="62508"/>
                </a:lnTo>
                <a:lnTo>
                  <a:pt x="35718" y="89297"/>
                </a:lnTo>
                <a:lnTo>
                  <a:pt x="26789" y="107157"/>
                </a:lnTo>
                <a:lnTo>
                  <a:pt x="26789" y="133946"/>
                </a:lnTo>
                <a:lnTo>
                  <a:pt x="8929" y="160735"/>
                </a:lnTo>
                <a:lnTo>
                  <a:pt x="8929" y="178594"/>
                </a:lnTo>
                <a:lnTo>
                  <a:pt x="0" y="187524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3643312" y="4920257"/>
            <a:ext cx="44649" cy="250033"/>
          </a:xfrm>
          <a:custGeom>
            <a:avLst/>
            <a:gdLst/>
            <a:ahLst/>
            <a:cxnLst/>
            <a:rect l="0" t="0" r="0" b="0"/>
            <a:pathLst>
              <a:path w="44649" h="250033">
                <a:moveTo>
                  <a:pt x="44648" y="0"/>
                </a:moveTo>
                <a:lnTo>
                  <a:pt x="44648" y="0"/>
                </a:lnTo>
                <a:lnTo>
                  <a:pt x="44648" y="8930"/>
                </a:lnTo>
                <a:lnTo>
                  <a:pt x="44648" y="26789"/>
                </a:lnTo>
                <a:lnTo>
                  <a:pt x="35719" y="44649"/>
                </a:lnTo>
                <a:lnTo>
                  <a:pt x="35719" y="71438"/>
                </a:lnTo>
                <a:lnTo>
                  <a:pt x="26789" y="89297"/>
                </a:lnTo>
                <a:lnTo>
                  <a:pt x="26789" y="116086"/>
                </a:lnTo>
                <a:lnTo>
                  <a:pt x="17859" y="151805"/>
                </a:lnTo>
                <a:lnTo>
                  <a:pt x="17859" y="178594"/>
                </a:lnTo>
                <a:lnTo>
                  <a:pt x="8930" y="214313"/>
                </a:lnTo>
                <a:lnTo>
                  <a:pt x="8930" y="23217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2875359" y="4607718"/>
            <a:ext cx="223243" cy="767954"/>
          </a:xfrm>
          <a:custGeom>
            <a:avLst/>
            <a:gdLst/>
            <a:ahLst/>
            <a:cxnLst/>
            <a:rect l="0" t="0" r="0" b="0"/>
            <a:pathLst>
              <a:path w="223243" h="767954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0" y="26789"/>
                </a:lnTo>
                <a:lnTo>
                  <a:pt x="0" y="53578"/>
                </a:lnTo>
                <a:lnTo>
                  <a:pt x="0" y="80367"/>
                </a:lnTo>
                <a:lnTo>
                  <a:pt x="0" y="116086"/>
                </a:lnTo>
                <a:lnTo>
                  <a:pt x="0" y="151805"/>
                </a:lnTo>
                <a:lnTo>
                  <a:pt x="8930" y="196453"/>
                </a:lnTo>
                <a:lnTo>
                  <a:pt x="8930" y="250031"/>
                </a:lnTo>
                <a:lnTo>
                  <a:pt x="26789" y="303610"/>
                </a:lnTo>
                <a:lnTo>
                  <a:pt x="35719" y="357188"/>
                </a:lnTo>
                <a:lnTo>
                  <a:pt x="53578" y="419696"/>
                </a:lnTo>
                <a:lnTo>
                  <a:pt x="71437" y="482203"/>
                </a:lnTo>
                <a:lnTo>
                  <a:pt x="98226" y="535782"/>
                </a:lnTo>
                <a:lnTo>
                  <a:pt x="133945" y="607219"/>
                </a:lnTo>
                <a:lnTo>
                  <a:pt x="169664" y="678657"/>
                </a:lnTo>
                <a:lnTo>
                  <a:pt x="196453" y="732235"/>
                </a:lnTo>
                <a:lnTo>
                  <a:pt x="223242" y="767953"/>
                </a:lnTo>
                <a:lnTo>
                  <a:pt x="223242" y="767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5161359" y="4464843"/>
            <a:ext cx="178595" cy="687587"/>
          </a:xfrm>
          <a:custGeom>
            <a:avLst/>
            <a:gdLst/>
            <a:ahLst/>
            <a:cxnLst/>
            <a:rect l="0" t="0" r="0" b="0"/>
            <a:pathLst>
              <a:path w="178595" h="687587">
                <a:moveTo>
                  <a:pt x="116086" y="0"/>
                </a:moveTo>
                <a:lnTo>
                  <a:pt x="116086" y="8930"/>
                </a:lnTo>
                <a:lnTo>
                  <a:pt x="125016" y="26789"/>
                </a:lnTo>
                <a:lnTo>
                  <a:pt x="142875" y="53578"/>
                </a:lnTo>
                <a:lnTo>
                  <a:pt x="160734" y="89297"/>
                </a:lnTo>
                <a:lnTo>
                  <a:pt x="169664" y="125015"/>
                </a:lnTo>
                <a:lnTo>
                  <a:pt x="178594" y="169664"/>
                </a:lnTo>
                <a:lnTo>
                  <a:pt x="178594" y="214312"/>
                </a:lnTo>
                <a:lnTo>
                  <a:pt x="178594" y="258961"/>
                </a:lnTo>
                <a:lnTo>
                  <a:pt x="169664" y="303609"/>
                </a:lnTo>
                <a:lnTo>
                  <a:pt x="160734" y="348258"/>
                </a:lnTo>
                <a:lnTo>
                  <a:pt x="142875" y="401836"/>
                </a:lnTo>
                <a:lnTo>
                  <a:pt x="125016" y="455414"/>
                </a:lnTo>
                <a:lnTo>
                  <a:pt x="107156" y="508992"/>
                </a:lnTo>
                <a:lnTo>
                  <a:pt x="80367" y="562571"/>
                </a:lnTo>
                <a:lnTo>
                  <a:pt x="44648" y="616149"/>
                </a:lnTo>
                <a:lnTo>
                  <a:pt x="17859" y="660797"/>
                </a:lnTo>
                <a:lnTo>
                  <a:pt x="0" y="687586"/>
                </a:lnTo>
                <a:lnTo>
                  <a:pt x="0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839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56637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696515" y="1205507"/>
            <a:ext cx="330400" cy="62509"/>
          </a:xfrm>
          <a:custGeom>
            <a:avLst/>
            <a:gdLst/>
            <a:ahLst/>
            <a:cxnLst/>
            <a:rect l="0" t="0" r="0" b="0"/>
            <a:pathLst>
              <a:path w="330400" h="62509">
                <a:moveTo>
                  <a:pt x="0" y="62508"/>
                </a:moveTo>
                <a:lnTo>
                  <a:pt x="0" y="62508"/>
                </a:lnTo>
                <a:lnTo>
                  <a:pt x="0" y="53578"/>
                </a:lnTo>
                <a:lnTo>
                  <a:pt x="8930" y="53578"/>
                </a:lnTo>
                <a:lnTo>
                  <a:pt x="17860" y="53578"/>
                </a:lnTo>
                <a:lnTo>
                  <a:pt x="26789" y="44649"/>
                </a:lnTo>
                <a:lnTo>
                  <a:pt x="44649" y="35719"/>
                </a:lnTo>
                <a:lnTo>
                  <a:pt x="62508" y="35719"/>
                </a:lnTo>
                <a:lnTo>
                  <a:pt x="89297" y="26789"/>
                </a:lnTo>
                <a:lnTo>
                  <a:pt x="116086" y="26789"/>
                </a:lnTo>
                <a:lnTo>
                  <a:pt x="142875" y="17860"/>
                </a:lnTo>
                <a:lnTo>
                  <a:pt x="169664" y="17860"/>
                </a:lnTo>
                <a:lnTo>
                  <a:pt x="196453" y="8930"/>
                </a:lnTo>
                <a:lnTo>
                  <a:pt x="223242" y="8930"/>
                </a:lnTo>
                <a:lnTo>
                  <a:pt x="250031" y="0"/>
                </a:lnTo>
                <a:lnTo>
                  <a:pt x="267891" y="0"/>
                </a:lnTo>
                <a:lnTo>
                  <a:pt x="285750" y="0"/>
                </a:lnTo>
                <a:lnTo>
                  <a:pt x="303610" y="0"/>
                </a:lnTo>
                <a:lnTo>
                  <a:pt x="303610" y="0"/>
                </a:lnTo>
                <a:lnTo>
                  <a:pt x="312539" y="0"/>
                </a:lnTo>
                <a:lnTo>
                  <a:pt x="321469" y="0"/>
                </a:lnTo>
                <a:lnTo>
                  <a:pt x="321469" y="0"/>
                </a:lnTo>
                <a:lnTo>
                  <a:pt x="330399" y="0"/>
                </a:lnTo>
                <a:lnTo>
                  <a:pt x="33039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812601" y="1080492"/>
            <a:ext cx="276821" cy="294680"/>
          </a:xfrm>
          <a:custGeom>
            <a:avLst/>
            <a:gdLst/>
            <a:ahLst/>
            <a:cxnLst/>
            <a:rect l="0" t="0" r="0" b="0"/>
            <a:pathLst>
              <a:path w="276821" h="294680">
                <a:moveTo>
                  <a:pt x="89297" y="0"/>
                </a:moveTo>
                <a:lnTo>
                  <a:pt x="89297" y="0"/>
                </a:lnTo>
                <a:lnTo>
                  <a:pt x="98227" y="0"/>
                </a:lnTo>
                <a:lnTo>
                  <a:pt x="107156" y="0"/>
                </a:lnTo>
                <a:lnTo>
                  <a:pt x="125016" y="0"/>
                </a:lnTo>
                <a:lnTo>
                  <a:pt x="142875" y="8929"/>
                </a:lnTo>
                <a:lnTo>
                  <a:pt x="160735" y="17859"/>
                </a:lnTo>
                <a:lnTo>
                  <a:pt x="178594" y="17859"/>
                </a:lnTo>
                <a:lnTo>
                  <a:pt x="205383" y="26789"/>
                </a:lnTo>
                <a:lnTo>
                  <a:pt x="223242" y="35718"/>
                </a:lnTo>
                <a:lnTo>
                  <a:pt x="241102" y="35718"/>
                </a:lnTo>
                <a:lnTo>
                  <a:pt x="258961" y="44648"/>
                </a:lnTo>
                <a:lnTo>
                  <a:pt x="267891" y="53578"/>
                </a:lnTo>
                <a:lnTo>
                  <a:pt x="276820" y="62507"/>
                </a:lnTo>
                <a:lnTo>
                  <a:pt x="276820" y="71437"/>
                </a:lnTo>
                <a:lnTo>
                  <a:pt x="276820" y="71437"/>
                </a:lnTo>
                <a:lnTo>
                  <a:pt x="276820" y="80367"/>
                </a:lnTo>
                <a:lnTo>
                  <a:pt x="276820" y="98226"/>
                </a:lnTo>
                <a:lnTo>
                  <a:pt x="267891" y="107156"/>
                </a:lnTo>
                <a:lnTo>
                  <a:pt x="258961" y="125015"/>
                </a:lnTo>
                <a:lnTo>
                  <a:pt x="241102" y="133945"/>
                </a:lnTo>
                <a:lnTo>
                  <a:pt x="223242" y="151804"/>
                </a:lnTo>
                <a:lnTo>
                  <a:pt x="205383" y="169664"/>
                </a:lnTo>
                <a:lnTo>
                  <a:pt x="178594" y="187523"/>
                </a:lnTo>
                <a:lnTo>
                  <a:pt x="151805" y="205383"/>
                </a:lnTo>
                <a:lnTo>
                  <a:pt x="125016" y="223242"/>
                </a:lnTo>
                <a:lnTo>
                  <a:pt x="89297" y="241101"/>
                </a:lnTo>
                <a:lnTo>
                  <a:pt x="62508" y="258961"/>
                </a:lnTo>
                <a:lnTo>
                  <a:pt x="35719" y="276820"/>
                </a:lnTo>
                <a:lnTo>
                  <a:pt x="8930" y="285750"/>
                </a:lnTo>
                <a:lnTo>
                  <a:pt x="0" y="294679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196703" y="2544960"/>
            <a:ext cx="151805" cy="125017"/>
          </a:xfrm>
          <a:custGeom>
            <a:avLst/>
            <a:gdLst/>
            <a:ahLst/>
            <a:cxnLst/>
            <a:rect l="0" t="0" r="0" b="0"/>
            <a:pathLst>
              <a:path w="151805" h="125017">
                <a:moveTo>
                  <a:pt x="53578" y="0"/>
                </a:move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35718" y="8930"/>
                </a:lnTo>
                <a:lnTo>
                  <a:pt x="35718" y="8930"/>
                </a:lnTo>
                <a:lnTo>
                  <a:pt x="26789" y="17860"/>
                </a:lnTo>
                <a:lnTo>
                  <a:pt x="26789" y="26790"/>
                </a:lnTo>
                <a:lnTo>
                  <a:pt x="17859" y="26790"/>
                </a:lnTo>
                <a:lnTo>
                  <a:pt x="17859" y="35719"/>
                </a:lnTo>
                <a:lnTo>
                  <a:pt x="8929" y="44649"/>
                </a:lnTo>
                <a:lnTo>
                  <a:pt x="8929" y="53579"/>
                </a:lnTo>
                <a:lnTo>
                  <a:pt x="8929" y="53579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80368"/>
                </a:lnTo>
                <a:lnTo>
                  <a:pt x="8929" y="89297"/>
                </a:lnTo>
                <a:lnTo>
                  <a:pt x="8929" y="98227"/>
                </a:lnTo>
                <a:lnTo>
                  <a:pt x="17859" y="98227"/>
                </a:lnTo>
                <a:lnTo>
                  <a:pt x="17859" y="107157"/>
                </a:lnTo>
                <a:lnTo>
                  <a:pt x="26789" y="107157"/>
                </a:lnTo>
                <a:lnTo>
                  <a:pt x="35718" y="116086"/>
                </a:lnTo>
                <a:lnTo>
                  <a:pt x="44648" y="116086"/>
                </a:lnTo>
                <a:lnTo>
                  <a:pt x="53578" y="116086"/>
                </a:lnTo>
                <a:lnTo>
                  <a:pt x="71437" y="125016"/>
                </a:lnTo>
                <a:lnTo>
                  <a:pt x="80367" y="116086"/>
                </a:lnTo>
                <a:lnTo>
                  <a:pt x="89297" y="116086"/>
                </a:lnTo>
                <a:lnTo>
                  <a:pt x="107156" y="116086"/>
                </a:lnTo>
                <a:lnTo>
                  <a:pt x="116086" y="107157"/>
                </a:lnTo>
                <a:lnTo>
                  <a:pt x="125015" y="107157"/>
                </a:lnTo>
                <a:lnTo>
                  <a:pt x="133945" y="107157"/>
                </a:lnTo>
                <a:lnTo>
                  <a:pt x="142875" y="98227"/>
                </a:lnTo>
                <a:lnTo>
                  <a:pt x="142875" y="89297"/>
                </a:lnTo>
                <a:lnTo>
                  <a:pt x="151804" y="80368"/>
                </a:lnTo>
                <a:lnTo>
                  <a:pt x="151804" y="80368"/>
                </a:lnTo>
                <a:lnTo>
                  <a:pt x="151804" y="71438"/>
                </a:lnTo>
                <a:lnTo>
                  <a:pt x="151804" y="62508"/>
                </a:lnTo>
                <a:lnTo>
                  <a:pt x="151804" y="53579"/>
                </a:lnTo>
                <a:lnTo>
                  <a:pt x="151804" y="53579"/>
                </a:lnTo>
                <a:lnTo>
                  <a:pt x="142875" y="44649"/>
                </a:lnTo>
                <a:lnTo>
                  <a:pt x="142875" y="35719"/>
                </a:lnTo>
                <a:lnTo>
                  <a:pt x="133945" y="26790"/>
                </a:lnTo>
                <a:lnTo>
                  <a:pt x="125015" y="17860"/>
                </a:lnTo>
                <a:lnTo>
                  <a:pt x="116086" y="8930"/>
                </a:lnTo>
                <a:lnTo>
                  <a:pt x="98226" y="8930"/>
                </a:lnTo>
                <a:lnTo>
                  <a:pt x="89297" y="0"/>
                </a:lnTo>
                <a:lnTo>
                  <a:pt x="71437" y="0"/>
                </a:lnTo>
                <a:lnTo>
                  <a:pt x="53578" y="0"/>
                </a:lnTo>
                <a:lnTo>
                  <a:pt x="44648" y="0"/>
                </a:lnTo>
                <a:lnTo>
                  <a:pt x="35718" y="0"/>
                </a:lnTo>
                <a:lnTo>
                  <a:pt x="2678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295054" y="2446734"/>
            <a:ext cx="17861" cy="285751"/>
          </a:xfrm>
          <a:custGeom>
            <a:avLst/>
            <a:gdLst/>
            <a:ahLst/>
            <a:cxnLst/>
            <a:rect l="0" t="0" r="0" b="0"/>
            <a:pathLst>
              <a:path w="17861" h="285751">
                <a:moveTo>
                  <a:pt x="0" y="893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8930"/>
                </a:lnTo>
                <a:lnTo>
                  <a:pt x="17860" y="17859"/>
                </a:lnTo>
                <a:lnTo>
                  <a:pt x="17860" y="26789"/>
                </a:lnTo>
                <a:lnTo>
                  <a:pt x="17860" y="44648"/>
                </a:lnTo>
                <a:lnTo>
                  <a:pt x="17860" y="53578"/>
                </a:lnTo>
                <a:lnTo>
                  <a:pt x="17860" y="71437"/>
                </a:lnTo>
                <a:lnTo>
                  <a:pt x="17860" y="89297"/>
                </a:lnTo>
                <a:lnTo>
                  <a:pt x="17860" y="116086"/>
                </a:lnTo>
                <a:lnTo>
                  <a:pt x="17860" y="133945"/>
                </a:lnTo>
                <a:lnTo>
                  <a:pt x="8930" y="151805"/>
                </a:lnTo>
                <a:lnTo>
                  <a:pt x="8930" y="178594"/>
                </a:lnTo>
                <a:lnTo>
                  <a:pt x="0" y="196453"/>
                </a:lnTo>
                <a:lnTo>
                  <a:pt x="0" y="223242"/>
                </a:lnTo>
                <a:lnTo>
                  <a:pt x="0" y="241101"/>
                </a:lnTo>
                <a:lnTo>
                  <a:pt x="0" y="258961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179093" y="2500312"/>
            <a:ext cx="241103" cy="303610"/>
          </a:xfrm>
          <a:custGeom>
            <a:avLst/>
            <a:gdLst/>
            <a:ahLst/>
            <a:cxnLst/>
            <a:rect l="0" t="0" r="0" b="0"/>
            <a:pathLst>
              <a:path w="241103" h="303610">
                <a:moveTo>
                  <a:pt x="0" y="17859"/>
                </a:moveTo>
                <a:lnTo>
                  <a:pt x="0" y="17859"/>
                </a:lnTo>
                <a:lnTo>
                  <a:pt x="17860" y="17859"/>
                </a:lnTo>
                <a:lnTo>
                  <a:pt x="35719" y="17859"/>
                </a:lnTo>
                <a:lnTo>
                  <a:pt x="62508" y="8930"/>
                </a:lnTo>
                <a:lnTo>
                  <a:pt x="80367" y="8930"/>
                </a:lnTo>
                <a:lnTo>
                  <a:pt x="107157" y="0"/>
                </a:lnTo>
                <a:lnTo>
                  <a:pt x="133946" y="0"/>
                </a:lnTo>
                <a:lnTo>
                  <a:pt x="151805" y="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3" y="17859"/>
                </a:lnTo>
                <a:lnTo>
                  <a:pt x="223242" y="17859"/>
                </a:lnTo>
                <a:lnTo>
                  <a:pt x="232172" y="26789"/>
                </a:lnTo>
                <a:lnTo>
                  <a:pt x="241102" y="35719"/>
                </a:lnTo>
                <a:lnTo>
                  <a:pt x="241102" y="44648"/>
                </a:lnTo>
                <a:lnTo>
                  <a:pt x="241102" y="53578"/>
                </a:lnTo>
                <a:lnTo>
                  <a:pt x="232172" y="71438"/>
                </a:lnTo>
                <a:lnTo>
                  <a:pt x="232172" y="89297"/>
                </a:lnTo>
                <a:lnTo>
                  <a:pt x="223242" y="107156"/>
                </a:lnTo>
                <a:lnTo>
                  <a:pt x="205383" y="125016"/>
                </a:lnTo>
                <a:lnTo>
                  <a:pt x="196453" y="133945"/>
                </a:lnTo>
                <a:lnTo>
                  <a:pt x="178594" y="151805"/>
                </a:lnTo>
                <a:lnTo>
                  <a:pt x="169664" y="169664"/>
                </a:lnTo>
                <a:lnTo>
                  <a:pt x="151805" y="187523"/>
                </a:lnTo>
                <a:lnTo>
                  <a:pt x="142875" y="205383"/>
                </a:lnTo>
                <a:lnTo>
                  <a:pt x="133946" y="214313"/>
                </a:lnTo>
                <a:lnTo>
                  <a:pt x="125016" y="232172"/>
                </a:lnTo>
                <a:lnTo>
                  <a:pt x="116086" y="241102"/>
                </a:lnTo>
                <a:lnTo>
                  <a:pt x="107157" y="258961"/>
                </a:lnTo>
                <a:lnTo>
                  <a:pt x="98227" y="267891"/>
                </a:lnTo>
                <a:lnTo>
                  <a:pt x="98227" y="276820"/>
                </a:lnTo>
                <a:lnTo>
                  <a:pt x="98227" y="285750"/>
                </a:lnTo>
                <a:lnTo>
                  <a:pt x="98227" y="285750"/>
                </a:lnTo>
                <a:lnTo>
                  <a:pt x="98227" y="294679"/>
                </a:lnTo>
                <a:lnTo>
                  <a:pt x="98227" y="294679"/>
                </a:lnTo>
                <a:lnTo>
                  <a:pt x="98227" y="294679"/>
                </a:lnTo>
                <a:lnTo>
                  <a:pt x="98227" y="294679"/>
                </a:lnTo>
                <a:lnTo>
                  <a:pt x="98227" y="303609"/>
                </a:lnTo>
                <a:lnTo>
                  <a:pt x="98227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304234" y="2482453"/>
            <a:ext cx="294681" cy="375047"/>
          </a:xfrm>
          <a:custGeom>
            <a:avLst/>
            <a:gdLst/>
            <a:ahLst/>
            <a:cxnLst/>
            <a:rect l="0" t="0" r="0" b="0"/>
            <a:pathLst>
              <a:path w="294681" h="375047">
                <a:moveTo>
                  <a:pt x="53578" y="0"/>
                </a:moveTo>
                <a:lnTo>
                  <a:pt x="53578" y="0"/>
                </a:lnTo>
                <a:lnTo>
                  <a:pt x="62508" y="0"/>
                </a:lnTo>
                <a:lnTo>
                  <a:pt x="71437" y="0"/>
                </a:lnTo>
                <a:lnTo>
                  <a:pt x="80367" y="0"/>
                </a:lnTo>
                <a:lnTo>
                  <a:pt x="98226" y="0"/>
                </a:lnTo>
                <a:lnTo>
                  <a:pt x="107156" y="0"/>
                </a:lnTo>
                <a:lnTo>
                  <a:pt x="125016" y="0"/>
                </a:lnTo>
                <a:lnTo>
                  <a:pt x="142875" y="8929"/>
                </a:lnTo>
                <a:lnTo>
                  <a:pt x="151805" y="8929"/>
                </a:lnTo>
                <a:lnTo>
                  <a:pt x="178594" y="17859"/>
                </a:lnTo>
                <a:lnTo>
                  <a:pt x="196453" y="26789"/>
                </a:lnTo>
                <a:lnTo>
                  <a:pt x="214312" y="35718"/>
                </a:lnTo>
                <a:lnTo>
                  <a:pt x="232172" y="44648"/>
                </a:lnTo>
                <a:lnTo>
                  <a:pt x="250031" y="53578"/>
                </a:lnTo>
                <a:lnTo>
                  <a:pt x="258961" y="62507"/>
                </a:lnTo>
                <a:lnTo>
                  <a:pt x="267891" y="71437"/>
                </a:lnTo>
                <a:lnTo>
                  <a:pt x="276820" y="80367"/>
                </a:lnTo>
                <a:lnTo>
                  <a:pt x="285750" y="89297"/>
                </a:lnTo>
                <a:lnTo>
                  <a:pt x="294680" y="89297"/>
                </a:lnTo>
                <a:lnTo>
                  <a:pt x="294680" y="98226"/>
                </a:lnTo>
                <a:lnTo>
                  <a:pt x="294680" y="107156"/>
                </a:lnTo>
                <a:lnTo>
                  <a:pt x="294680" y="116086"/>
                </a:lnTo>
                <a:lnTo>
                  <a:pt x="294680" y="116086"/>
                </a:lnTo>
                <a:lnTo>
                  <a:pt x="285750" y="125015"/>
                </a:lnTo>
                <a:lnTo>
                  <a:pt x="276820" y="133945"/>
                </a:lnTo>
                <a:lnTo>
                  <a:pt x="267891" y="142875"/>
                </a:lnTo>
                <a:lnTo>
                  <a:pt x="258961" y="151804"/>
                </a:lnTo>
                <a:lnTo>
                  <a:pt x="241101" y="151804"/>
                </a:lnTo>
                <a:lnTo>
                  <a:pt x="223242" y="160734"/>
                </a:lnTo>
                <a:lnTo>
                  <a:pt x="205383" y="169664"/>
                </a:lnTo>
                <a:lnTo>
                  <a:pt x="187523" y="178593"/>
                </a:lnTo>
                <a:lnTo>
                  <a:pt x="169664" y="178593"/>
                </a:lnTo>
                <a:lnTo>
                  <a:pt x="151805" y="187523"/>
                </a:lnTo>
                <a:lnTo>
                  <a:pt x="142875" y="196453"/>
                </a:lnTo>
                <a:lnTo>
                  <a:pt x="133945" y="205382"/>
                </a:lnTo>
                <a:lnTo>
                  <a:pt x="125016" y="214312"/>
                </a:lnTo>
                <a:lnTo>
                  <a:pt x="116086" y="214312"/>
                </a:lnTo>
                <a:lnTo>
                  <a:pt x="116086" y="223242"/>
                </a:lnTo>
                <a:lnTo>
                  <a:pt x="116086" y="232172"/>
                </a:lnTo>
                <a:lnTo>
                  <a:pt x="116086" y="241101"/>
                </a:lnTo>
                <a:lnTo>
                  <a:pt x="125016" y="250031"/>
                </a:lnTo>
                <a:lnTo>
                  <a:pt x="133945" y="250031"/>
                </a:lnTo>
                <a:lnTo>
                  <a:pt x="151805" y="267890"/>
                </a:lnTo>
                <a:lnTo>
                  <a:pt x="160734" y="276820"/>
                </a:lnTo>
                <a:lnTo>
                  <a:pt x="178594" y="276820"/>
                </a:lnTo>
                <a:lnTo>
                  <a:pt x="187523" y="285750"/>
                </a:lnTo>
                <a:lnTo>
                  <a:pt x="196453" y="294679"/>
                </a:lnTo>
                <a:lnTo>
                  <a:pt x="205383" y="294679"/>
                </a:lnTo>
                <a:lnTo>
                  <a:pt x="214312" y="303609"/>
                </a:lnTo>
                <a:lnTo>
                  <a:pt x="214312" y="303609"/>
                </a:lnTo>
                <a:lnTo>
                  <a:pt x="214312" y="303609"/>
                </a:lnTo>
                <a:lnTo>
                  <a:pt x="214312" y="312538"/>
                </a:lnTo>
                <a:lnTo>
                  <a:pt x="214312" y="312538"/>
                </a:lnTo>
                <a:lnTo>
                  <a:pt x="205383" y="321468"/>
                </a:lnTo>
                <a:lnTo>
                  <a:pt x="196453" y="330398"/>
                </a:lnTo>
                <a:lnTo>
                  <a:pt x="187523" y="330398"/>
                </a:lnTo>
                <a:lnTo>
                  <a:pt x="169664" y="339327"/>
                </a:lnTo>
                <a:lnTo>
                  <a:pt x="160734" y="339327"/>
                </a:lnTo>
                <a:lnTo>
                  <a:pt x="142875" y="348257"/>
                </a:lnTo>
                <a:lnTo>
                  <a:pt x="125016" y="348257"/>
                </a:lnTo>
                <a:lnTo>
                  <a:pt x="98226" y="357187"/>
                </a:lnTo>
                <a:lnTo>
                  <a:pt x="80367" y="357187"/>
                </a:lnTo>
                <a:lnTo>
                  <a:pt x="62508" y="357187"/>
                </a:lnTo>
                <a:lnTo>
                  <a:pt x="44648" y="357187"/>
                </a:lnTo>
                <a:lnTo>
                  <a:pt x="26789" y="366116"/>
                </a:lnTo>
                <a:lnTo>
                  <a:pt x="17859" y="366116"/>
                </a:lnTo>
                <a:lnTo>
                  <a:pt x="8930" y="375046"/>
                </a:lnTo>
                <a:lnTo>
                  <a:pt x="0" y="375046"/>
                </a:lnTo>
                <a:lnTo>
                  <a:pt x="0" y="375046"/>
                </a:lnTo>
                <a:lnTo>
                  <a:pt x="0" y="375046"/>
                </a:lnTo>
                <a:lnTo>
                  <a:pt x="0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259460" y="2732484"/>
            <a:ext cx="187525" cy="17860"/>
          </a:xfrm>
          <a:custGeom>
            <a:avLst/>
            <a:gdLst/>
            <a:ahLst/>
            <a:cxnLst/>
            <a:rect l="0" t="0" r="0" b="0"/>
            <a:pathLst>
              <a:path w="187525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26790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0"/>
                </a:lnTo>
                <a:lnTo>
                  <a:pt x="71438" y="0"/>
                </a:lnTo>
                <a:lnTo>
                  <a:pt x="80368" y="8930"/>
                </a:lnTo>
                <a:lnTo>
                  <a:pt x="89297" y="8930"/>
                </a:lnTo>
                <a:lnTo>
                  <a:pt x="107157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51805" y="17859"/>
                </a:lnTo>
                <a:lnTo>
                  <a:pt x="151805" y="17859"/>
                </a:lnTo>
                <a:lnTo>
                  <a:pt x="160735" y="17859"/>
                </a:lnTo>
                <a:lnTo>
                  <a:pt x="169665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7859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169914" y="3491507"/>
            <a:ext cx="17860" cy="241102"/>
          </a:xfrm>
          <a:custGeom>
            <a:avLst/>
            <a:gdLst/>
            <a:ahLst/>
            <a:cxnLst/>
            <a:rect l="0" t="0" r="0" b="0"/>
            <a:pathLst>
              <a:path w="17860" h="241102">
                <a:moveTo>
                  <a:pt x="8929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44648"/>
                </a:lnTo>
                <a:lnTo>
                  <a:pt x="8929" y="53578"/>
                </a:lnTo>
                <a:lnTo>
                  <a:pt x="8929" y="71437"/>
                </a:lnTo>
                <a:lnTo>
                  <a:pt x="8929" y="89297"/>
                </a:lnTo>
                <a:lnTo>
                  <a:pt x="8929" y="107156"/>
                </a:lnTo>
                <a:lnTo>
                  <a:pt x="17859" y="125016"/>
                </a:lnTo>
                <a:lnTo>
                  <a:pt x="17859" y="142875"/>
                </a:lnTo>
                <a:lnTo>
                  <a:pt x="17859" y="160734"/>
                </a:lnTo>
                <a:lnTo>
                  <a:pt x="17859" y="178594"/>
                </a:lnTo>
                <a:lnTo>
                  <a:pt x="17859" y="196453"/>
                </a:lnTo>
                <a:lnTo>
                  <a:pt x="17859" y="205383"/>
                </a:lnTo>
                <a:lnTo>
                  <a:pt x="17859" y="223242"/>
                </a:lnTo>
                <a:lnTo>
                  <a:pt x="17859" y="232172"/>
                </a:lnTo>
                <a:lnTo>
                  <a:pt x="8929" y="241101"/>
                </a:lnTo>
                <a:lnTo>
                  <a:pt x="8929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009179" y="3464718"/>
            <a:ext cx="285751" cy="89298"/>
          </a:xfrm>
          <a:custGeom>
            <a:avLst/>
            <a:gdLst/>
            <a:ahLst/>
            <a:cxnLst/>
            <a:rect l="0" t="0" r="0" b="0"/>
            <a:pathLst>
              <a:path w="285751" h="89298">
                <a:moveTo>
                  <a:pt x="17860" y="0"/>
                </a:moveTo>
                <a:lnTo>
                  <a:pt x="17860" y="0"/>
                </a:lnTo>
                <a:lnTo>
                  <a:pt x="1786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0" y="35719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8930" y="71437"/>
                </a:lnTo>
                <a:lnTo>
                  <a:pt x="17860" y="80367"/>
                </a:lnTo>
                <a:lnTo>
                  <a:pt x="26789" y="89297"/>
                </a:lnTo>
                <a:lnTo>
                  <a:pt x="35719" y="89297"/>
                </a:lnTo>
                <a:lnTo>
                  <a:pt x="53578" y="89297"/>
                </a:lnTo>
                <a:lnTo>
                  <a:pt x="71438" y="89297"/>
                </a:lnTo>
                <a:lnTo>
                  <a:pt x="89297" y="89297"/>
                </a:lnTo>
                <a:lnTo>
                  <a:pt x="107156" y="80367"/>
                </a:lnTo>
                <a:lnTo>
                  <a:pt x="133946" y="80367"/>
                </a:lnTo>
                <a:lnTo>
                  <a:pt x="151805" y="71437"/>
                </a:lnTo>
                <a:lnTo>
                  <a:pt x="178594" y="71437"/>
                </a:lnTo>
                <a:lnTo>
                  <a:pt x="196453" y="71437"/>
                </a:lnTo>
                <a:lnTo>
                  <a:pt x="223242" y="71437"/>
                </a:lnTo>
                <a:lnTo>
                  <a:pt x="250031" y="62508"/>
                </a:lnTo>
                <a:lnTo>
                  <a:pt x="267891" y="62508"/>
                </a:lnTo>
                <a:lnTo>
                  <a:pt x="276821" y="62508"/>
                </a:lnTo>
                <a:lnTo>
                  <a:pt x="285750" y="62508"/>
                </a:lnTo>
                <a:lnTo>
                  <a:pt x="285750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143250" y="3411140"/>
            <a:ext cx="223243" cy="205384"/>
          </a:xfrm>
          <a:custGeom>
            <a:avLst/>
            <a:gdLst/>
            <a:ahLst/>
            <a:cxnLst/>
            <a:rect l="0" t="0" r="0" b="0"/>
            <a:pathLst>
              <a:path w="223243" h="205384">
                <a:moveTo>
                  <a:pt x="223242" y="17859"/>
                </a:moveTo>
                <a:lnTo>
                  <a:pt x="223242" y="17859"/>
                </a:lnTo>
                <a:lnTo>
                  <a:pt x="214312" y="17859"/>
                </a:lnTo>
                <a:lnTo>
                  <a:pt x="205382" y="17859"/>
                </a:lnTo>
                <a:lnTo>
                  <a:pt x="196453" y="17859"/>
                </a:lnTo>
                <a:lnTo>
                  <a:pt x="178593" y="8929"/>
                </a:lnTo>
                <a:lnTo>
                  <a:pt x="160734" y="8929"/>
                </a:lnTo>
                <a:lnTo>
                  <a:pt x="142875" y="8929"/>
                </a:lnTo>
                <a:lnTo>
                  <a:pt x="116085" y="0"/>
                </a:lnTo>
                <a:lnTo>
                  <a:pt x="98226" y="0"/>
                </a:lnTo>
                <a:lnTo>
                  <a:pt x="80367" y="0"/>
                </a:lnTo>
                <a:lnTo>
                  <a:pt x="62507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0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35718" y="17859"/>
                </a:lnTo>
                <a:lnTo>
                  <a:pt x="35718" y="26789"/>
                </a:lnTo>
                <a:lnTo>
                  <a:pt x="26789" y="26789"/>
                </a:lnTo>
                <a:lnTo>
                  <a:pt x="26789" y="35718"/>
                </a:lnTo>
                <a:lnTo>
                  <a:pt x="26789" y="44648"/>
                </a:lnTo>
                <a:lnTo>
                  <a:pt x="17859" y="53578"/>
                </a:lnTo>
                <a:lnTo>
                  <a:pt x="17859" y="62508"/>
                </a:lnTo>
                <a:lnTo>
                  <a:pt x="8929" y="71437"/>
                </a:lnTo>
                <a:lnTo>
                  <a:pt x="8929" y="80367"/>
                </a:lnTo>
                <a:lnTo>
                  <a:pt x="8929" y="89297"/>
                </a:lnTo>
                <a:lnTo>
                  <a:pt x="8929" y="98226"/>
                </a:lnTo>
                <a:lnTo>
                  <a:pt x="0" y="98226"/>
                </a:lnTo>
                <a:lnTo>
                  <a:pt x="0" y="107156"/>
                </a:lnTo>
                <a:lnTo>
                  <a:pt x="8929" y="107156"/>
                </a:lnTo>
                <a:lnTo>
                  <a:pt x="8929" y="116086"/>
                </a:lnTo>
                <a:lnTo>
                  <a:pt x="8929" y="116086"/>
                </a:lnTo>
                <a:lnTo>
                  <a:pt x="8929" y="116086"/>
                </a:lnTo>
                <a:lnTo>
                  <a:pt x="17859" y="116086"/>
                </a:lnTo>
                <a:lnTo>
                  <a:pt x="26789" y="116086"/>
                </a:lnTo>
                <a:lnTo>
                  <a:pt x="35718" y="107156"/>
                </a:lnTo>
                <a:lnTo>
                  <a:pt x="53578" y="107156"/>
                </a:lnTo>
                <a:lnTo>
                  <a:pt x="62507" y="107156"/>
                </a:lnTo>
                <a:lnTo>
                  <a:pt x="80367" y="107156"/>
                </a:lnTo>
                <a:lnTo>
                  <a:pt x="98226" y="107156"/>
                </a:lnTo>
                <a:lnTo>
                  <a:pt x="116085" y="107156"/>
                </a:lnTo>
                <a:lnTo>
                  <a:pt x="133945" y="107156"/>
                </a:lnTo>
                <a:lnTo>
                  <a:pt x="142875" y="107156"/>
                </a:lnTo>
                <a:lnTo>
                  <a:pt x="160734" y="116086"/>
                </a:lnTo>
                <a:lnTo>
                  <a:pt x="169664" y="116086"/>
                </a:lnTo>
                <a:lnTo>
                  <a:pt x="178593" y="116086"/>
                </a:lnTo>
                <a:lnTo>
                  <a:pt x="196453" y="125015"/>
                </a:lnTo>
                <a:lnTo>
                  <a:pt x="196453" y="125015"/>
                </a:lnTo>
                <a:lnTo>
                  <a:pt x="196453" y="133945"/>
                </a:lnTo>
                <a:lnTo>
                  <a:pt x="205382" y="142875"/>
                </a:lnTo>
                <a:lnTo>
                  <a:pt x="196453" y="142875"/>
                </a:lnTo>
                <a:lnTo>
                  <a:pt x="196453" y="151804"/>
                </a:lnTo>
                <a:lnTo>
                  <a:pt x="187523" y="160734"/>
                </a:lnTo>
                <a:lnTo>
                  <a:pt x="178593" y="169664"/>
                </a:lnTo>
                <a:lnTo>
                  <a:pt x="169664" y="178593"/>
                </a:lnTo>
                <a:lnTo>
                  <a:pt x="160734" y="178593"/>
                </a:lnTo>
                <a:lnTo>
                  <a:pt x="142875" y="187523"/>
                </a:lnTo>
                <a:lnTo>
                  <a:pt x="133945" y="187523"/>
                </a:lnTo>
                <a:lnTo>
                  <a:pt x="116085" y="196453"/>
                </a:lnTo>
                <a:lnTo>
                  <a:pt x="107156" y="196453"/>
                </a:lnTo>
                <a:lnTo>
                  <a:pt x="98226" y="205383"/>
                </a:lnTo>
                <a:lnTo>
                  <a:pt x="80367" y="205383"/>
                </a:lnTo>
                <a:lnTo>
                  <a:pt x="71437" y="205383"/>
                </a:lnTo>
                <a:lnTo>
                  <a:pt x="71437" y="205383"/>
                </a:lnTo>
                <a:lnTo>
                  <a:pt x="62507" y="205383"/>
                </a:lnTo>
                <a:lnTo>
                  <a:pt x="53578" y="205383"/>
                </a:lnTo>
                <a:lnTo>
                  <a:pt x="53578" y="205383"/>
                </a:lnTo>
                <a:lnTo>
                  <a:pt x="53578" y="205383"/>
                </a:lnTo>
                <a:lnTo>
                  <a:pt x="53578" y="205383"/>
                </a:lnTo>
                <a:lnTo>
                  <a:pt x="53578" y="205383"/>
                </a:lnTo>
                <a:lnTo>
                  <a:pt x="53578" y="205383"/>
                </a:lnTo>
                <a:lnTo>
                  <a:pt x="62507" y="205383"/>
                </a:lnTo>
                <a:lnTo>
                  <a:pt x="62507" y="205383"/>
                </a:lnTo>
                <a:lnTo>
                  <a:pt x="62507" y="205383"/>
                </a:lnTo>
                <a:lnTo>
                  <a:pt x="62507" y="205383"/>
                </a:lnTo>
                <a:lnTo>
                  <a:pt x="62507" y="205383"/>
                </a:lnTo>
                <a:lnTo>
                  <a:pt x="6250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268515" y="3473648"/>
            <a:ext cx="169665" cy="250032"/>
          </a:xfrm>
          <a:custGeom>
            <a:avLst/>
            <a:gdLst/>
            <a:ahLst/>
            <a:cxnLst/>
            <a:rect l="0" t="0" r="0" b="0"/>
            <a:pathLst>
              <a:path w="169665" h="250032">
                <a:moveTo>
                  <a:pt x="169664" y="0"/>
                </a:moveTo>
                <a:lnTo>
                  <a:pt x="169664" y="8929"/>
                </a:lnTo>
                <a:lnTo>
                  <a:pt x="160735" y="8929"/>
                </a:lnTo>
                <a:lnTo>
                  <a:pt x="160735" y="17859"/>
                </a:lnTo>
                <a:lnTo>
                  <a:pt x="151805" y="17859"/>
                </a:lnTo>
                <a:lnTo>
                  <a:pt x="142875" y="26789"/>
                </a:lnTo>
                <a:lnTo>
                  <a:pt x="133945" y="35718"/>
                </a:lnTo>
                <a:lnTo>
                  <a:pt x="116086" y="53578"/>
                </a:lnTo>
                <a:lnTo>
                  <a:pt x="107156" y="62507"/>
                </a:lnTo>
                <a:lnTo>
                  <a:pt x="89297" y="71437"/>
                </a:lnTo>
                <a:lnTo>
                  <a:pt x="80367" y="89296"/>
                </a:lnTo>
                <a:lnTo>
                  <a:pt x="71438" y="98226"/>
                </a:lnTo>
                <a:lnTo>
                  <a:pt x="62508" y="116085"/>
                </a:lnTo>
                <a:lnTo>
                  <a:pt x="53578" y="133945"/>
                </a:lnTo>
                <a:lnTo>
                  <a:pt x="44649" y="142875"/>
                </a:lnTo>
                <a:lnTo>
                  <a:pt x="44649" y="160734"/>
                </a:lnTo>
                <a:lnTo>
                  <a:pt x="35719" y="178593"/>
                </a:lnTo>
                <a:lnTo>
                  <a:pt x="35719" y="187523"/>
                </a:lnTo>
                <a:lnTo>
                  <a:pt x="35719" y="205382"/>
                </a:lnTo>
                <a:lnTo>
                  <a:pt x="35719" y="214312"/>
                </a:lnTo>
                <a:lnTo>
                  <a:pt x="44649" y="223242"/>
                </a:lnTo>
                <a:lnTo>
                  <a:pt x="44649" y="232171"/>
                </a:lnTo>
                <a:lnTo>
                  <a:pt x="53578" y="241101"/>
                </a:lnTo>
                <a:lnTo>
                  <a:pt x="62508" y="241101"/>
                </a:lnTo>
                <a:lnTo>
                  <a:pt x="71438" y="250031"/>
                </a:lnTo>
                <a:lnTo>
                  <a:pt x="80367" y="250031"/>
                </a:lnTo>
                <a:lnTo>
                  <a:pt x="89297" y="250031"/>
                </a:lnTo>
                <a:lnTo>
                  <a:pt x="107156" y="250031"/>
                </a:lnTo>
                <a:lnTo>
                  <a:pt x="116086" y="250031"/>
                </a:lnTo>
                <a:lnTo>
                  <a:pt x="125016" y="241101"/>
                </a:lnTo>
                <a:lnTo>
                  <a:pt x="133945" y="241101"/>
                </a:lnTo>
                <a:lnTo>
                  <a:pt x="151805" y="232171"/>
                </a:lnTo>
                <a:lnTo>
                  <a:pt x="151805" y="223242"/>
                </a:lnTo>
                <a:lnTo>
                  <a:pt x="160735" y="214312"/>
                </a:lnTo>
                <a:lnTo>
                  <a:pt x="169664" y="205382"/>
                </a:lnTo>
                <a:lnTo>
                  <a:pt x="169664" y="196453"/>
                </a:lnTo>
                <a:lnTo>
                  <a:pt x="169664" y="187523"/>
                </a:lnTo>
                <a:lnTo>
                  <a:pt x="169664" y="187523"/>
                </a:lnTo>
                <a:lnTo>
                  <a:pt x="169664" y="178593"/>
                </a:lnTo>
                <a:lnTo>
                  <a:pt x="169664" y="169664"/>
                </a:lnTo>
                <a:lnTo>
                  <a:pt x="160735" y="160734"/>
                </a:lnTo>
                <a:lnTo>
                  <a:pt x="160735" y="151804"/>
                </a:lnTo>
                <a:lnTo>
                  <a:pt x="142875" y="142875"/>
                </a:lnTo>
                <a:lnTo>
                  <a:pt x="133945" y="142875"/>
                </a:lnTo>
                <a:lnTo>
                  <a:pt x="125016" y="133945"/>
                </a:lnTo>
                <a:lnTo>
                  <a:pt x="107156" y="133945"/>
                </a:lnTo>
                <a:lnTo>
                  <a:pt x="98227" y="125015"/>
                </a:lnTo>
                <a:lnTo>
                  <a:pt x="80367" y="125015"/>
                </a:lnTo>
                <a:lnTo>
                  <a:pt x="62508" y="125015"/>
                </a:lnTo>
                <a:lnTo>
                  <a:pt x="53578" y="125015"/>
                </a:lnTo>
                <a:lnTo>
                  <a:pt x="35719" y="125015"/>
                </a:lnTo>
                <a:lnTo>
                  <a:pt x="17860" y="133945"/>
                </a:lnTo>
                <a:lnTo>
                  <a:pt x="8930" y="133945"/>
                </a:lnTo>
                <a:lnTo>
                  <a:pt x="0" y="133945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232671" y="3437929"/>
            <a:ext cx="241103" cy="258962"/>
          </a:xfrm>
          <a:custGeom>
            <a:avLst/>
            <a:gdLst/>
            <a:ahLst/>
            <a:cxnLst/>
            <a:rect l="0" t="0" r="0" b="0"/>
            <a:pathLst>
              <a:path w="241103" h="258962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17860" y="8929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5357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25016" y="8929"/>
                </a:lnTo>
                <a:lnTo>
                  <a:pt x="142875" y="8929"/>
                </a:lnTo>
                <a:lnTo>
                  <a:pt x="160735" y="8929"/>
                </a:lnTo>
                <a:lnTo>
                  <a:pt x="178594" y="8929"/>
                </a:lnTo>
                <a:lnTo>
                  <a:pt x="196454" y="17859"/>
                </a:lnTo>
                <a:lnTo>
                  <a:pt x="205383" y="17859"/>
                </a:lnTo>
                <a:lnTo>
                  <a:pt x="214313" y="17859"/>
                </a:lnTo>
                <a:lnTo>
                  <a:pt x="223243" y="17859"/>
                </a:lnTo>
                <a:lnTo>
                  <a:pt x="232172" y="17859"/>
                </a:lnTo>
                <a:lnTo>
                  <a:pt x="232172" y="26789"/>
                </a:lnTo>
                <a:lnTo>
                  <a:pt x="241102" y="35719"/>
                </a:lnTo>
                <a:lnTo>
                  <a:pt x="241102" y="35719"/>
                </a:lnTo>
                <a:lnTo>
                  <a:pt x="241102" y="44648"/>
                </a:lnTo>
                <a:lnTo>
                  <a:pt x="241102" y="53578"/>
                </a:lnTo>
                <a:lnTo>
                  <a:pt x="241102" y="62508"/>
                </a:lnTo>
                <a:lnTo>
                  <a:pt x="241102" y="71437"/>
                </a:lnTo>
                <a:lnTo>
                  <a:pt x="232172" y="80367"/>
                </a:lnTo>
                <a:lnTo>
                  <a:pt x="232172" y="98226"/>
                </a:lnTo>
                <a:lnTo>
                  <a:pt x="223243" y="107156"/>
                </a:lnTo>
                <a:lnTo>
                  <a:pt x="214313" y="125015"/>
                </a:lnTo>
                <a:lnTo>
                  <a:pt x="205383" y="133945"/>
                </a:lnTo>
                <a:lnTo>
                  <a:pt x="196454" y="142875"/>
                </a:lnTo>
                <a:lnTo>
                  <a:pt x="187524" y="160734"/>
                </a:lnTo>
                <a:lnTo>
                  <a:pt x="178594" y="178594"/>
                </a:lnTo>
                <a:lnTo>
                  <a:pt x="169664" y="187523"/>
                </a:lnTo>
                <a:lnTo>
                  <a:pt x="160735" y="205383"/>
                </a:lnTo>
                <a:lnTo>
                  <a:pt x="160735" y="214312"/>
                </a:lnTo>
                <a:lnTo>
                  <a:pt x="151805" y="223242"/>
                </a:lnTo>
                <a:lnTo>
                  <a:pt x="142875" y="232172"/>
                </a:lnTo>
                <a:lnTo>
                  <a:pt x="133946" y="241101"/>
                </a:lnTo>
                <a:lnTo>
                  <a:pt x="125016" y="250031"/>
                </a:lnTo>
                <a:lnTo>
                  <a:pt x="125016" y="258961"/>
                </a:lnTo>
                <a:lnTo>
                  <a:pt x="125016" y="258961"/>
                </a:lnTo>
                <a:lnTo>
                  <a:pt x="12501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250531" y="3482577"/>
            <a:ext cx="223243" cy="35720"/>
          </a:xfrm>
          <a:custGeom>
            <a:avLst/>
            <a:gdLst/>
            <a:ahLst/>
            <a:cxnLst/>
            <a:rect l="0" t="0" r="0" b="0"/>
            <a:pathLst>
              <a:path w="223243" h="35720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9" y="0"/>
                </a:lnTo>
                <a:lnTo>
                  <a:pt x="62508" y="0"/>
                </a:lnTo>
                <a:lnTo>
                  <a:pt x="89297" y="8930"/>
                </a:lnTo>
                <a:lnTo>
                  <a:pt x="116086" y="8930"/>
                </a:lnTo>
                <a:lnTo>
                  <a:pt x="151804" y="17860"/>
                </a:lnTo>
                <a:lnTo>
                  <a:pt x="178594" y="26789"/>
                </a:lnTo>
                <a:lnTo>
                  <a:pt x="205383" y="35719"/>
                </a:lnTo>
                <a:lnTo>
                  <a:pt x="223242" y="35719"/>
                </a:lnTo>
                <a:lnTo>
                  <a:pt x="223242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071687" y="5054203"/>
            <a:ext cx="267892" cy="392907"/>
          </a:xfrm>
          <a:custGeom>
            <a:avLst/>
            <a:gdLst/>
            <a:ahLst/>
            <a:cxnLst/>
            <a:rect l="0" t="0" r="0" b="0"/>
            <a:pathLst>
              <a:path w="267892" h="392907">
                <a:moveTo>
                  <a:pt x="98227" y="62507"/>
                </a:moveTo>
                <a:lnTo>
                  <a:pt x="98227" y="62507"/>
                </a:lnTo>
                <a:lnTo>
                  <a:pt x="98227" y="6250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07156" y="62507"/>
                </a:lnTo>
                <a:lnTo>
                  <a:pt x="116086" y="62507"/>
                </a:lnTo>
                <a:lnTo>
                  <a:pt x="116086" y="62507"/>
                </a:lnTo>
                <a:lnTo>
                  <a:pt x="125016" y="62507"/>
                </a:lnTo>
                <a:lnTo>
                  <a:pt x="133945" y="62507"/>
                </a:lnTo>
                <a:lnTo>
                  <a:pt x="142875" y="62507"/>
                </a:lnTo>
                <a:lnTo>
                  <a:pt x="151805" y="62507"/>
                </a:lnTo>
                <a:lnTo>
                  <a:pt x="160734" y="62507"/>
                </a:lnTo>
                <a:lnTo>
                  <a:pt x="169664" y="71437"/>
                </a:lnTo>
                <a:lnTo>
                  <a:pt x="178594" y="71437"/>
                </a:lnTo>
                <a:lnTo>
                  <a:pt x="187523" y="71437"/>
                </a:lnTo>
                <a:lnTo>
                  <a:pt x="196453" y="71437"/>
                </a:lnTo>
                <a:lnTo>
                  <a:pt x="205383" y="71437"/>
                </a:lnTo>
                <a:lnTo>
                  <a:pt x="214313" y="71437"/>
                </a:lnTo>
                <a:lnTo>
                  <a:pt x="214313" y="80367"/>
                </a:lnTo>
                <a:lnTo>
                  <a:pt x="223242" y="80367"/>
                </a:lnTo>
                <a:lnTo>
                  <a:pt x="232172" y="89297"/>
                </a:lnTo>
                <a:lnTo>
                  <a:pt x="241102" y="89297"/>
                </a:lnTo>
                <a:lnTo>
                  <a:pt x="241102" y="98226"/>
                </a:lnTo>
                <a:lnTo>
                  <a:pt x="250031" y="107156"/>
                </a:lnTo>
                <a:lnTo>
                  <a:pt x="250031" y="116086"/>
                </a:lnTo>
                <a:lnTo>
                  <a:pt x="258961" y="125015"/>
                </a:lnTo>
                <a:lnTo>
                  <a:pt x="267891" y="133945"/>
                </a:lnTo>
                <a:lnTo>
                  <a:pt x="267891" y="142875"/>
                </a:lnTo>
                <a:lnTo>
                  <a:pt x="267891" y="151804"/>
                </a:lnTo>
                <a:lnTo>
                  <a:pt x="267891" y="160734"/>
                </a:lnTo>
                <a:lnTo>
                  <a:pt x="267891" y="169664"/>
                </a:lnTo>
                <a:lnTo>
                  <a:pt x="267891" y="178593"/>
                </a:lnTo>
                <a:lnTo>
                  <a:pt x="267891" y="187523"/>
                </a:lnTo>
                <a:lnTo>
                  <a:pt x="267891" y="196453"/>
                </a:lnTo>
                <a:lnTo>
                  <a:pt x="267891" y="205382"/>
                </a:lnTo>
                <a:lnTo>
                  <a:pt x="258961" y="214312"/>
                </a:lnTo>
                <a:lnTo>
                  <a:pt x="250031" y="223242"/>
                </a:lnTo>
                <a:lnTo>
                  <a:pt x="250031" y="232172"/>
                </a:lnTo>
                <a:lnTo>
                  <a:pt x="241102" y="241101"/>
                </a:lnTo>
                <a:lnTo>
                  <a:pt x="232172" y="250031"/>
                </a:lnTo>
                <a:lnTo>
                  <a:pt x="223242" y="258961"/>
                </a:lnTo>
                <a:lnTo>
                  <a:pt x="214313" y="267890"/>
                </a:lnTo>
                <a:lnTo>
                  <a:pt x="205383" y="267890"/>
                </a:lnTo>
                <a:lnTo>
                  <a:pt x="196453" y="276820"/>
                </a:lnTo>
                <a:lnTo>
                  <a:pt x="178594" y="276820"/>
                </a:lnTo>
                <a:lnTo>
                  <a:pt x="160734" y="285750"/>
                </a:lnTo>
                <a:lnTo>
                  <a:pt x="151805" y="285750"/>
                </a:lnTo>
                <a:lnTo>
                  <a:pt x="133945" y="294679"/>
                </a:lnTo>
                <a:lnTo>
                  <a:pt x="116086" y="294679"/>
                </a:lnTo>
                <a:lnTo>
                  <a:pt x="98227" y="294679"/>
                </a:lnTo>
                <a:lnTo>
                  <a:pt x="89297" y="294679"/>
                </a:lnTo>
                <a:lnTo>
                  <a:pt x="71438" y="294679"/>
                </a:lnTo>
                <a:lnTo>
                  <a:pt x="62508" y="294679"/>
                </a:lnTo>
                <a:lnTo>
                  <a:pt x="44648" y="303609"/>
                </a:lnTo>
                <a:lnTo>
                  <a:pt x="35719" y="303609"/>
                </a:lnTo>
                <a:lnTo>
                  <a:pt x="26789" y="303609"/>
                </a:lnTo>
                <a:lnTo>
                  <a:pt x="17859" y="303609"/>
                </a:lnTo>
                <a:lnTo>
                  <a:pt x="8930" y="303609"/>
                </a:lnTo>
                <a:lnTo>
                  <a:pt x="8930" y="312539"/>
                </a:lnTo>
                <a:lnTo>
                  <a:pt x="0" y="312539"/>
                </a:lnTo>
                <a:lnTo>
                  <a:pt x="0" y="312539"/>
                </a:lnTo>
                <a:lnTo>
                  <a:pt x="0" y="321468"/>
                </a:lnTo>
                <a:lnTo>
                  <a:pt x="8930" y="321468"/>
                </a:lnTo>
                <a:lnTo>
                  <a:pt x="8930" y="330398"/>
                </a:lnTo>
                <a:lnTo>
                  <a:pt x="17859" y="330398"/>
                </a:lnTo>
                <a:lnTo>
                  <a:pt x="26789" y="339328"/>
                </a:lnTo>
                <a:lnTo>
                  <a:pt x="44648" y="348257"/>
                </a:lnTo>
                <a:lnTo>
                  <a:pt x="53578" y="357187"/>
                </a:lnTo>
                <a:lnTo>
                  <a:pt x="71438" y="357187"/>
                </a:lnTo>
                <a:lnTo>
                  <a:pt x="89297" y="366117"/>
                </a:lnTo>
                <a:lnTo>
                  <a:pt x="116086" y="375047"/>
                </a:lnTo>
                <a:lnTo>
                  <a:pt x="133945" y="383976"/>
                </a:lnTo>
                <a:lnTo>
                  <a:pt x="151805" y="383976"/>
                </a:lnTo>
                <a:lnTo>
                  <a:pt x="178594" y="392906"/>
                </a:lnTo>
                <a:lnTo>
                  <a:pt x="196453" y="392906"/>
                </a:lnTo>
                <a:lnTo>
                  <a:pt x="205383" y="392906"/>
                </a:lnTo>
                <a:lnTo>
                  <a:pt x="223242" y="392906"/>
                </a:lnTo>
                <a:lnTo>
                  <a:pt x="241102" y="383976"/>
                </a:lnTo>
                <a:lnTo>
                  <a:pt x="250031" y="383976"/>
                </a:lnTo>
                <a:lnTo>
                  <a:pt x="250031" y="383976"/>
                </a:lnTo>
                <a:lnTo>
                  <a:pt x="258961" y="375047"/>
                </a:lnTo>
                <a:lnTo>
                  <a:pt x="258961" y="375047"/>
                </a:lnTo>
                <a:lnTo>
                  <a:pt x="267891" y="366117"/>
                </a:lnTo>
                <a:lnTo>
                  <a:pt x="267891" y="357187"/>
                </a:lnTo>
                <a:lnTo>
                  <a:pt x="267891" y="339328"/>
                </a:lnTo>
                <a:lnTo>
                  <a:pt x="258961" y="330398"/>
                </a:lnTo>
                <a:lnTo>
                  <a:pt x="258961" y="312539"/>
                </a:lnTo>
                <a:lnTo>
                  <a:pt x="250031" y="294679"/>
                </a:lnTo>
                <a:lnTo>
                  <a:pt x="241102" y="276820"/>
                </a:lnTo>
                <a:lnTo>
                  <a:pt x="223242" y="258961"/>
                </a:lnTo>
                <a:lnTo>
                  <a:pt x="214313" y="241101"/>
                </a:lnTo>
                <a:lnTo>
                  <a:pt x="196453" y="214312"/>
                </a:lnTo>
                <a:lnTo>
                  <a:pt x="178594" y="196453"/>
                </a:lnTo>
                <a:lnTo>
                  <a:pt x="169664" y="178593"/>
                </a:lnTo>
                <a:lnTo>
                  <a:pt x="151805" y="151804"/>
                </a:lnTo>
                <a:lnTo>
                  <a:pt x="142875" y="142875"/>
                </a:lnTo>
                <a:lnTo>
                  <a:pt x="133945" y="125015"/>
                </a:lnTo>
                <a:lnTo>
                  <a:pt x="125016" y="107156"/>
                </a:lnTo>
                <a:lnTo>
                  <a:pt x="116086" y="89297"/>
                </a:lnTo>
                <a:lnTo>
                  <a:pt x="107156" y="80367"/>
                </a:lnTo>
                <a:lnTo>
                  <a:pt x="107156" y="62507"/>
                </a:lnTo>
                <a:lnTo>
                  <a:pt x="98227" y="53578"/>
                </a:lnTo>
                <a:lnTo>
                  <a:pt x="98227" y="44648"/>
                </a:lnTo>
                <a:lnTo>
                  <a:pt x="98227" y="35718"/>
                </a:lnTo>
                <a:lnTo>
                  <a:pt x="98227" y="26789"/>
                </a:lnTo>
                <a:lnTo>
                  <a:pt x="98227" y="17859"/>
                </a:lnTo>
                <a:lnTo>
                  <a:pt x="107156" y="8929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125390" y="5063132"/>
            <a:ext cx="151806" cy="250033"/>
          </a:xfrm>
          <a:custGeom>
            <a:avLst/>
            <a:gdLst/>
            <a:ahLst/>
            <a:cxnLst/>
            <a:rect l="0" t="0" r="0" b="0"/>
            <a:pathLst>
              <a:path w="151806" h="250033">
                <a:moveTo>
                  <a:pt x="125016" y="71438"/>
                </a:moveTo>
                <a:lnTo>
                  <a:pt x="116086" y="80368"/>
                </a:lnTo>
                <a:lnTo>
                  <a:pt x="116086" y="80368"/>
                </a:lnTo>
                <a:lnTo>
                  <a:pt x="107156" y="80368"/>
                </a:lnTo>
                <a:lnTo>
                  <a:pt x="98227" y="89297"/>
                </a:lnTo>
                <a:lnTo>
                  <a:pt x="89297" y="89297"/>
                </a:lnTo>
                <a:lnTo>
                  <a:pt x="80367" y="89297"/>
                </a:lnTo>
                <a:lnTo>
                  <a:pt x="62508" y="98227"/>
                </a:lnTo>
                <a:lnTo>
                  <a:pt x="53578" y="98227"/>
                </a:lnTo>
                <a:lnTo>
                  <a:pt x="35719" y="89297"/>
                </a:lnTo>
                <a:lnTo>
                  <a:pt x="26789" y="89297"/>
                </a:lnTo>
                <a:lnTo>
                  <a:pt x="17860" y="89297"/>
                </a:lnTo>
                <a:lnTo>
                  <a:pt x="8930" y="80368"/>
                </a:lnTo>
                <a:lnTo>
                  <a:pt x="0" y="80368"/>
                </a:lnTo>
                <a:lnTo>
                  <a:pt x="0" y="71438"/>
                </a:lnTo>
                <a:lnTo>
                  <a:pt x="0" y="62508"/>
                </a:lnTo>
                <a:lnTo>
                  <a:pt x="0" y="53578"/>
                </a:lnTo>
                <a:lnTo>
                  <a:pt x="0" y="44649"/>
                </a:lnTo>
                <a:lnTo>
                  <a:pt x="0" y="35719"/>
                </a:lnTo>
                <a:lnTo>
                  <a:pt x="8930" y="26789"/>
                </a:lnTo>
                <a:lnTo>
                  <a:pt x="8930" y="26789"/>
                </a:lnTo>
                <a:lnTo>
                  <a:pt x="17860" y="1786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0"/>
                </a:lnTo>
                <a:lnTo>
                  <a:pt x="62508" y="0"/>
                </a:lnTo>
                <a:lnTo>
                  <a:pt x="71438" y="0"/>
                </a:lnTo>
                <a:lnTo>
                  <a:pt x="89297" y="0"/>
                </a:lnTo>
                <a:lnTo>
                  <a:pt x="98227" y="0"/>
                </a:lnTo>
                <a:lnTo>
                  <a:pt x="107156" y="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17860"/>
                </a:lnTo>
                <a:lnTo>
                  <a:pt x="142875" y="26789"/>
                </a:lnTo>
                <a:lnTo>
                  <a:pt x="142875" y="26789"/>
                </a:lnTo>
                <a:lnTo>
                  <a:pt x="151805" y="35719"/>
                </a:lnTo>
                <a:lnTo>
                  <a:pt x="151805" y="44649"/>
                </a:lnTo>
                <a:lnTo>
                  <a:pt x="151805" y="53578"/>
                </a:lnTo>
                <a:lnTo>
                  <a:pt x="151805" y="71438"/>
                </a:lnTo>
                <a:lnTo>
                  <a:pt x="142875" y="80368"/>
                </a:lnTo>
                <a:lnTo>
                  <a:pt x="142875" y="98227"/>
                </a:lnTo>
                <a:lnTo>
                  <a:pt x="133945" y="116086"/>
                </a:lnTo>
                <a:lnTo>
                  <a:pt x="125016" y="133946"/>
                </a:lnTo>
                <a:lnTo>
                  <a:pt x="116086" y="151805"/>
                </a:lnTo>
                <a:lnTo>
                  <a:pt x="98227" y="160735"/>
                </a:lnTo>
                <a:lnTo>
                  <a:pt x="89297" y="178594"/>
                </a:lnTo>
                <a:lnTo>
                  <a:pt x="80367" y="196453"/>
                </a:lnTo>
                <a:lnTo>
                  <a:pt x="62508" y="214313"/>
                </a:lnTo>
                <a:lnTo>
                  <a:pt x="53578" y="223243"/>
                </a:lnTo>
                <a:lnTo>
                  <a:pt x="35719" y="241102"/>
                </a:lnTo>
                <a:lnTo>
                  <a:pt x="26789" y="250032"/>
                </a:lnTo>
                <a:lnTo>
                  <a:pt x="17860" y="250032"/>
                </a:lnTo>
                <a:lnTo>
                  <a:pt x="1786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313164" y="5045273"/>
            <a:ext cx="71438" cy="241103"/>
          </a:xfrm>
          <a:custGeom>
            <a:avLst/>
            <a:gdLst/>
            <a:ahLst/>
            <a:cxnLst/>
            <a:rect l="0" t="0" r="0" b="0"/>
            <a:pathLst>
              <a:path w="71438" h="241103">
                <a:moveTo>
                  <a:pt x="71437" y="0"/>
                </a:moveTo>
                <a:lnTo>
                  <a:pt x="71437" y="0"/>
                </a:lnTo>
                <a:lnTo>
                  <a:pt x="71437" y="0"/>
                </a:lnTo>
                <a:lnTo>
                  <a:pt x="71437" y="8930"/>
                </a:lnTo>
                <a:lnTo>
                  <a:pt x="71437" y="17859"/>
                </a:lnTo>
                <a:lnTo>
                  <a:pt x="62507" y="35719"/>
                </a:lnTo>
                <a:lnTo>
                  <a:pt x="62507" y="53578"/>
                </a:lnTo>
                <a:lnTo>
                  <a:pt x="62507" y="71437"/>
                </a:lnTo>
                <a:lnTo>
                  <a:pt x="53578" y="89297"/>
                </a:lnTo>
                <a:lnTo>
                  <a:pt x="44648" y="107156"/>
                </a:lnTo>
                <a:lnTo>
                  <a:pt x="44648" y="125016"/>
                </a:lnTo>
                <a:lnTo>
                  <a:pt x="35718" y="142875"/>
                </a:lnTo>
                <a:lnTo>
                  <a:pt x="26789" y="160734"/>
                </a:lnTo>
                <a:lnTo>
                  <a:pt x="26789" y="178594"/>
                </a:lnTo>
                <a:lnTo>
                  <a:pt x="17859" y="187523"/>
                </a:lnTo>
                <a:lnTo>
                  <a:pt x="8929" y="205383"/>
                </a:lnTo>
                <a:lnTo>
                  <a:pt x="8929" y="223242"/>
                </a:lnTo>
                <a:lnTo>
                  <a:pt x="8929" y="232172"/>
                </a:lnTo>
                <a:lnTo>
                  <a:pt x="0" y="241102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482828" y="5107781"/>
            <a:ext cx="107157" cy="133946"/>
          </a:xfrm>
          <a:custGeom>
            <a:avLst/>
            <a:gdLst/>
            <a:ahLst/>
            <a:cxnLst/>
            <a:rect l="0" t="0" r="0" b="0"/>
            <a:pathLst>
              <a:path w="107157" h="133946">
                <a:moveTo>
                  <a:pt x="17859" y="53578"/>
                </a:moveTo>
                <a:lnTo>
                  <a:pt x="17859" y="53578"/>
                </a:lnTo>
                <a:lnTo>
                  <a:pt x="8929" y="53578"/>
                </a:lnTo>
                <a:lnTo>
                  <a:pt x="8929" y="62508"/>
                </a:lnTo>
                <a:lnTo>
                  <a:pt x="8929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8929" y="116086"/>
                </a:lnTo>
                <a:lnTo>
                  <a:pt x="17859" y="125015"/>
                </a:lnTo>
                <a:lnTo>
                  <a:pt x="26789" y="125015"/>
                </a:lnTo>
                <a:lnTo>
                  <a:pt x="35718" y="125015"/>
                </a:lnTo>
                <a:lnTo>
                  <a:pt x="44648" y="133945"/>
                </a:lnTo>
                <a:lnTo>
                  <a:pt x="62507" y="133945"/>
                </a:lnTo>
                <a:lnTo>
                  <a:pt x="71437" y="125015"/>
                </a:lnTo>
                <a:lnTo>
                  <a:pt x="80367" y="125015"/>
                </a:lnTo>
                <a:lnTo>
                  <a:pt x="89297" y="116086"/>
                </a:lnTo>
                <a:lnTo>
                  <a:pt x="89297" y="107156"/>
                </a:lnTo>
                <a:lnTo>
                  <a:pt x="98226" y="98226"/>
                </a:lnTo>
                <a:lnTo>
                  <a:pt x="98226" y="89297"/>
                </a:lnTo>
                <a:lnTo>
                  <a:pt x="98226" y="71437"/>
                </a:lnTo>
                <a:lnTo>
                  <a:pt x="107156" y="62508"/>
                </a:lnTo>
                <a:lnTo>
                  <a:pt x="98226" y="53578"/>
                </a:lnTo>
                <a:lnTo>
                  <a:pt x="98226" y="44648"/>
                </a:lnTo>
                <a:lnTo>
                  <a:pt x="89297" y="35719"/>
                </a:lnTo>
                <a:lnTo>
                  <a:pt x="89297" y="26789"/>
                </a:lnTo>
                <a:lnTo>
                  <a:pt x="80367" y="17859"/>
                </a:lnTo>
                <a:lnTo>
                  <a:pt x="62507" y="8929"/>
                </a:lnTo>
                <a:lnTo>
                  <a:pt x="53578" y="8929"/>
                </a:lnTo>
                <a:lnTo>
                  <a:pt x="35718" y="8929"/>
                </a:lnTo>
                <a:lnTo>
                  <a:pt x="26789" y="0"/>
                </a:lnTo>
                <a:lnTo>
                  <a:pt x="17859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348757" y="5098851"/>
            <a:ext cx="17861" cy="232173"/>
          </a:xfrm>
          <a:custGeom>
            <a:avLst/>
            <a:gdLst/>
            <a:ahLst/>
            <a:cxnLst/>
            <a:rect l="0" t="0" r="0" b="0"/>
            <a:pathLst>
              <a:path w="17861" h="232173">
                <a:moveTo>
                  <a:pt x="0" y="0"/>
                </a:move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44649"/>
                </a:lnTo>
                <a:lnTo>
                  <a:pt x="0" y="53578"/>
                </a:lnTo>
                <a:lnTo>
                  <a:pt x="0" y="71438"/>
                </a:lnTo>
                <a:lnTo>
                  <a:pt x="0" y="98227"/>
                </a:lnTo>
                <a:lnTo>
                  <a:pt x="8930" y="116086"/>
                </a:lnTo>
                <a:lnTo>
                  <a:pt x="8930" y="142875"/>
                </a:lnTo>
                <a:lnTo>
                  <a:pt x="8930" y="169664"/>
                </a:lnTo>
                <a:lnTo>
                  <a:pt x="8930" y="187524"/>
                </a:lnTo>
                <a:lnTo>
                  <a:pt x="17860" y="214313"/>
                </a:lnTo>
                <a:lnTo>
                  <a:pt x="17860" y="223242"/>
                </a:lnTo>
                <a:lnTo>
                  <a:pt x="17860" y="232172"/>
                </a:lnTo>
                <a:lnTo>
                  <a:pt x="1786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429125" y="5080992"/>
            <a:ext cx="8930" cy="214313"/>
          </a:xfrm>
          <a:custGeom>
            <a:avLst/>
            <a:gdLst/>
            <a:ahLst/>
            <a:cxnLst/>
            <a:rect l="0" t="0" r="0" b="0"/>
            <a:pathLst>
              <a:path w="8930" h="214313">
                <a:moveTo>
                  <a:pt x="8929" y="0"/>
                </a:moveTo>
                <a:lnTo>
                  <a:pt x="8929" y="0"/>
                </a:lnTo>
                <a:lnTo>
                  <a:pt x="8929" y="8929"/>
                </a:lnTo>
                <a:lnTo>
                  <a:pt x="8929" y="17859"/>
                </a:lnTo>
                <a:lnTo>
                  <a:pt x="8929" y="44648"/>
                </a:lnTo>
                <a:lnTo>
                  <a:pt x="8929" y="62508"/>
                </a:lnTo>
                <a:lnTo>
                  <a:pt x="0" y="89297"/>
                </a:lnTo>
                <a:lnTo>
                  <a:pt x="0" y="125015"/>
                </a:lnTo>
                <a:lnTo>
                  <a:pt x="0" y="160734"/>
                </a:lnTo>
                <a:lnTo>
                  <a:pt x="0" y="196453"/>
                </a:lnTo>
                <a:lnTo>
                  <a:pt x="0" y="21431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134195" y="4313038"/>
            <a:ext cx="80368" cy="223243"/>
          </a:xfrm>
          <a:custGeom>
            <a:avLst/>
            <a:gdLst/>
            <a:ahLst/>
            <a:cxnLst/>
            <a:rect l="0" t="0" r="0" b="0"/>
            <a:pathLst>
              <a:path w="80368" h="223243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8930" y="26789"/>
                </a:lnTo>
                <a:lnTo>
                  <a:pt x="8930" y="44649"/>
                </a:lnTo>
                <a:lnTo>
                  <a:pt x="17859" y="62508"/>
                </a:lnTo>
                <a:lnTo>
                  <a:pt x="26789" y="89297"/>
                </a:lnTo>
                <a:lnTo>
                  <a:pt x="35719" y="107156"/>
                </a:lnTo>
                <a:lnTo>
                  <a:pt x="44648" y="125016"/>
                </a:lnTo>
                <a:lnTo>
                  <a:pt x="53578" y="142875"/>
                </a:lnTo>
                <a:lnTo>
                  <a:pt x="62508" y="169664"/>
                </a:lnTo>
                <a:lnTo>
                  <a:pt x="62508" y="187524"/>
                </a:lnTo>
                <a:lnTo>
                  <a:pt x="71437" y="205383"/>
                </a:lnTo>
                <a:lnTo>
                  <a:pt x="71437" y="214313"/>
                </a:lnTo>
                <a:lnTo>
                  <a:pt x="80367" y="223242"/>
                </a:lnTo>
                <a:lnTo>
                  <a:pt x="80367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232421" y="4250530"/>
            <a:ext cx="178595" cy="232173"/>
          </a:xfrm>
          <a:custGeom>
            <a:avLst/>
            <a:gdLst/>
            <a:ahLst/>
            <a:cxnLst/>
            <a:rect l="0" t="0" r="0" b="0"/>
            <a:pathLst>
              <a:path w="178595" h="232173">
                <a:moveTo>
                  <a:pt x="0" y="26789"/>
                </a:moveTo>
                <a:lnTo>
                  <a:pt x="0" y="26789"/>
                </a:lnTo>
                <a:lnTo>
                  <a:pt x="8930" y="17860"/>
                </a:lnTo>
                <a:lnTo>
                  <a:pt x="8930" y="17860"/>
                </a:lnTo>
                <a:lnTo>
                  <a:pt x="17860" y="8930"/>
                </a:lnTo>
                <a:lnTo>
                  <a:pt x="26789" y="893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53579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8930"/>
                </a:lnTo>
                <a:lnTo>
                  <a:pt x="80368" y="17860"/>
                </a:lnTo>
                <a:lnTo>
                  <a:pt x="89297" y="17860"/>
                </a:lnTo>
                <a:lnTo>
                  <a:pt x="89297" y="26789"/>
                </a:lnTo>
                <a:lnTo>
                  <a:pt x="89297" y="35719"/>
                </a:lnTo>
                <a:lnTo>
                  <a:pt x="98227" y="44649"/>
                </a:lnTo>
                <a:lnTo>
                  <a:pt x="89297" y="53578"/>
                </a:lnTo>
                <a:lnTo>
                  <a:pt x="89297" y="62508"/>
                </a:lnTo>
                <a:lnTo>
                  <a:pt x="80368" y="71438"/>
                </a:lnTo>
                <a:lnTo>
                  <a:pt x="80368" y="80368"/>
                </a:lnTo>
                <a:lnTo>
                  <a:pt x="71438" y="89297"/>
                </a:lnTo>
                <a:lnTo>
                  <a:pt x="71438" y="107157"/>
                </a:lnTo>
                <a:lnTo>
                  <a:pt x="62508" y="116086"/>
                </a:lnTo>
                <a:lnTo>
                  <a:pt x="53579" y="125016"/>
                </a:lnTo>
                <a:lnTo>
                  <a:pt x="44649" y="133946"/>
                </a:lnTo>
                <a:lnTo>
                  <a:pt x="35719" y="151805"/>
                </a:lnTo>
                <a:lnTo>
                  <a:pt x="26789" y="160735"/>
                </a:lnTo>
                <a:lnTo>
                  <a:pt x="26789" y="169664"/>
                </a:lnTo>
                <a:lnTo>
                  <a:pt x="17860" y="178594"/>
                </a:lnTo>
                <a:lnTo>
                  <a:pt x="17860" y="187524"/>
                </a:lnTo>
                <a:lnTo>
                  <a:pt x="8930" y="187524"/>
                </a:lnTo>
                <a:lnTo>
                  <a:pt x="8930" y="196453"/>
                </a:lnTo>
                <a:lnTo>
                  <a:pt x="8930" y="205383"/>
                </a:lnTo>
                <a:lnTo>
                  <a:pt x="17860" y="205383"/>
                </a:lnTo>
                <a:lnTo>
                  <a:pt x="17860" y="214313"/>
                </a:lnTo>
                <a:lnTo>
                  <a:pt x="26789" y="214313"/>
                </a:lnTo>
                <a:lnTo>
                  <a:pt x="35719" y="223243"/>
                </a:lnTo>
                <a:lnTo>
                  <a:pt x="53579" y="223243"/>
                </a:lnTo>
                <a:lnTo>
                  <a:pt x="71438" y="223243"/>
                </a:lnTo>
                <a:lnTo>
                  <a:pt x="80368" y="232172"/>
                </a:lnTo>
                <a:lnTo>
                  <a:pt x="98227" y="232172"/>
                </a:lnTo>
                <a:lnTo>
                  <a:pt x="116086" y="232172"/>
                </a:lnTo>
                <a:lnTo>
                  <a:pt x="125016" y="232172"/>
                </a:lnTo>
                <a:lnTo>
                  <a:pt x="142875" y="232172"/>
                </a:lnTo>
                <a:lnTo>
                  <a:pt x="151805" y="232172"/>
                </a:lnTo>
                <a:lnTo>
                  <a:pt x="160735" y="232172"/>
                </a:lnTo>
                <a:lnTo>
                  <a:pt x="169664" y="232172"/>
                </a:lnTo>
                <a:lnTo>
                  <a:pt x="178594" y="232172"/>
                </a:lnTo>
                <a:lnTo>
                  <a:pt x="178594" y="232172"/>
                </a:lnTo>
                <a:lnTo>
                  <a:pt x="178594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107531" y="4277319"/>
            <a:ext cx="80368" cy="250033"/>
          </a:xfrm>
          <a:custGeom>
            <a:avLst/>
            <a:gdLst/>
            <a:ahLst/>
            <a:cxnLst/>
            <a:rect l="0" t="0" r="0" b="0"/>
            <a:pathLst>
              <a:path w="80368" h="250033">
                <a:moveTo>
                  <a:pt x="80367" y="0"/>
                </a:moveTo>
                <a:lnTo>
                  <a:pt x="71437" y="8930"/>
                </a:lnTo>
                <a:lnTo>
                  <a:pt x="71437" y="8930"/>
                </a:lnTo>
                <a:lnTo>
                  <a:pt x="71437" y="17860"/>
                </a:lnTo>
                <a:lnTo>
                  <a:pt x="71437" y="26789"/>
                </a:lnTo>
                <a:lnTo>
                  <a:pt x="71437" y="35719"/>
                </a:lnTo>
                <a:lnTo>
                  <a:pt x="62508" y="53579"/>
                </a:lnTo>
                <a:lnTo>
                  <a:pt x="62508" y="71438"/>
                </a:lnTo>
                <a:lnTo>
                  <a:pt x="53578" y="89297"/>
                </a:lnTo>
                <a:lnTo>
                  <a:pt x="53578" y="107157"/>
                </a:lnTo>
                <a:lnTo>
                  <a:pt x="44648" y="125016"/>
                </a:lnTo>
                <a:lnTo>
                  <a:pt x="44648" y="151805"/>
                </a:lnTo>
                <a:lnTo>
                  <a:pt x="35719" y="169664"/>
                </a:lnTo>
                <a:lnTo>
                  <a:pt x="26789" y="187524"/>
                </a:lnTo>
                <a:lnTo>
                  <a:pt x="17859" y="205383"/>
                </a:lnTo>
                <a:lnTo>
                  <a:pt x="8929" y="223243"/>
                </a:lnTo>
                <a:lnTo>
                  <a:pt x="8929" y="232172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214687" y="4250530"/>
            <a:ext cx="187524" cy="321470"/>
          </a:xfrm>
          <a:custGeom>
            <a:avLst/>
            <a:gdLst/>
            <a:ahLst/>
            <a:cxnLst/>
            <a:rect l="0" t="0" r="0" b="0"/>
            <a:pathLst>
              <a:path w="187524" h="321470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44648" y="0"/>
                </a:lnTo>
                <a:lnTo>
                  <a:pt x="44648" y="0"/>
                </a:lnTo>
                <a:lnTo>
                  <a:pt x="53578" y="0"/>
                </a:lnTo>
                <a:lnTo>
                  <a:pt x="71438" y="0"/>
                </a:lnTo>
                <a:lnTo>
                  <a:pt x="80367" y="8930"/>
                </a:lnTo>
                <a:lnTo>
                  <a:pt x="98227" y="17860"/>
                </a:lnTo>
                <a:lnTo>
                  <a:pt x="125016" y="26789"/>
                </a:lnTo>
                <a:lnTo>
                  <a:pt x="142875" y="35719"/>
                </a:lnTo>
                <a:lnTo>
                  <a:pt x="160734" y="53578"/>
                </a:lnTo>
                <a:lnTo>
                  <a:pt x="169664" y="62508"/>
                </a:lnTo>
                <a:lnTo>
                  <a:pt x="178594" y="62508"/>
                </a:lnTo>
                <a:lnTo>
                  <a:pt x="187523" y="71438"/>
                </a:lnTo>
                <a:lnTo>
                  <a:pt x="187523" y="71438"/>
                </a:lnTo>
                <a:lnTo>
                  <a:pt x="178594" y="80368"/>
                </a:lnTo>
                <a:lnTo>
                  <a:pt x="169664" y="89297"/>
                </a:lnTo>
                <a:lnTo>
                  <a:pt x="169664" y="89297"/>
                </a:lnTo>
                <a:lnTo>
                  <a:pt x="151805" y="98227"/>
                </a:lnTo>
                <a:lnTo>
                  <a:pt x="142875" y="98227"/>
                </a:lnTo>
                <a:lnTo>
                  <a:pt x="125016" y="98227"/>
                </a:lnTo>
                <a:lnTo>
                  <a:pt x="116086" y="107157"/>
                </a:lnTo>
                <a:lnTo>
                  <a:pt x="107156" y="107157"/>
                </a:lnTo>
                <a:lnTo>
                  <a:pt x="98227" y="116086"/>
                </a:lnTo>
                <a:lnTo>
                  <a:pt x="89297" y="116086"/>
                </a:lnTo>
                <a:lnTo>
                  <a:pt x="80367" y="125016"/>
                </a:lnTo>
                <a:lnTo>
                  <a:pt x="80367" y="133946"/>
                </a:lnTo>
                <a:lnTo>
                  <a:pt x="80367" y="142875"/>
                </a:lnTo>
                <a:lnTo>
                  <a:pt x="89297" y="151805"/>
                </a:lnTo>
                <a:lnTo>
                  <a:pt x="89297" y="160735"/>
                </a:lnTo>
                <a:lnTo>
                  <a:pt x="98227" y="178594"/>
                </a:lnTo>
                <a:lnTo>
                  <a:pt x="98227" y="187524"/>
                </a:lnTo>
                <a:lnTo>
                  <a:pt x="107156" y="196453"/>
                </a:lnTo>
                <a:lnTo>
                  <a:pt x="116086" y="214313"/>
                </a:lnTo>
                <a:lnTo>
                  <a:pt x="116086" y="223243"/>
                </a:lnTo>
                <a:lnTo>
                  <a:pt x="116086" y="232172"/>
                </a:lnTo>
                <a:lnTo>
                  <a:pt x="116086" y="250032"/>
                </a:lnTo>
                <a:lnTo>
                  <a:pt x="107156" y="258961"/>
                </a:lnTo>
                <a:lnTo>
                  <a:pt x="98227" y="267891"/>
                </a:lnTo>
                <a:lnTo>
                  <a:pt x="89297" y="276821"/>
                </a:lnTo>
                <a:lnTo>
                  <a:pt x="80367" y="285750"/>
                </a:lnTo>
                <a:lnTo>
                  <a:pt x="62508" y="294680"/>
                </a:lnTo>
                <a:lnTo>
                  <a:pt x="53578" y="303610"/>
                </a:lnTo>
                <a:lnTo>
                  <a:pt x="35719" y="312539"/>
                </a:lnTo>
                <a:lnTo>
                  <a:pt x="17859" y="321469"/>
                </a:lnTo>
                <a:lnTo>
                  <a:pt x="8930" y="321469"/>
                </a:lnTo>
                <a:lnTo>
                  <a:pt x="0" y="3214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304234" y="4250530"/>
            <a:ext cx="62509" cy="250033"/>
          </a:xfrm>
          <a:custGeom>
            <a:avLst/>
            <a:gdLst/>
            <a:ahLst/>
            <a:cxnLst/>
            <a:rect l="0" t="0" r="0" b="0"/>
            <a:pathLst>
              <a:path w="62509" h="250033">
                <a:moveTo>
                  <a:pt x="44648" y="0"/>
                </a:moveTo>
                <a:lnTo>
                  <a:pt x="44648" y="8930"/>
                </a:lnTo>
                <a:lnTo>
                  <a:pt x="53578" y="8930"/>
                </a:lnTo>
                <a:lnTo>
                  <a:pt x="53578" y="17860"/>
                </a:lnTo>
                <a:lnTo>
                  <a:pt x="53578" y="26789"/>
                </a:lnTo>
                <a:lnTo>
                  <a:pt x="62508" y="44649"/>
                </a:lnTo>
                <a:lnTo>
                  <a:pt x="62508" y="62508"/>
                </a:lnTo>
                <a:lnTo>
                  <a:pt x="53578" y="71438"/>
                </a:lnTo>
                <a:lnTo>
                  <a:pt x="53578" y="89297"/>
                </a:lnTo>
                <a:lnTo>
                  <a:pt x="44648" y="107157"/>
                </a:lnTo>
                <a:lnTo>
                  <a:pt x="44648" y="125016"/>
                </a:lnTo>
                <a:lnTo>
                  <a:pt x="35719" y="142875"/>
                </a:lnTo>
                <a:lnTo>
                  <a:pt x="26789" y="160735"/>
                </a:lnTo>
                <a:lnTo>
                  <a:pt x="26789" y="178594"/>
                </a:lnTo>
                <a:lnTo>
                  <a:pt x="17859" y="196453"/>
                </a:lnTo>
                <a:lnTo>
                  <a:pt x="8930" y="214313"/>
                </a:lnTo>
                <a:lnTo>
                  <a:pt x="8930" y="223243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491757" y="4259460"/>
            <a:ext cx="44650" cy="232173"/>
          </a:xfrm>
          <a:custGeom>
            <a:avLst/>
            <a:gdLst/>
            <a:ahLst/>
            <a:cxnLst/>
            <a:rect l="0" t="0" r="0" b="0"/>
            <a:pathLst>
              <a:path w="44650" h="232173">
                <a:moveTo>
                  <a:pt x="44649" y="0"/>
                </a:moveTo>
                <a:lnTo>
                  <a:pt x="44649" y="0"/>
                </a:lnTo>
                <a:lnTo>
                  <a:pt x="44649" y="8930"/>
                </a:lnTo>
                <a:lnTo>
                  <a:pt x="44649" y="17859"/>
                </a:lnTo>
                <a:lnTo>
                  <a:pt x="44649" y="26789"/>
                </a:lnTo>
                <a:lnTo>
                  <a:pt x="44649" y="44648"/>
                </a:lnTo>
                <a:lnTo>
                  <a:pt x="44649" y="53578"/>
                </a:lnTo>
                <a:lnTo>
                  <a:pt x="35719" y="71438"/>
                </a:lnTo>
                <a:lnTo>
                  <a:pt x="35719" y="89297"/>
                </a:lnTo>
                <a:lnTo>
                  <a:pt x="26789" y="107156"/>
                </a:lnTo>
                <a:lnTo>
                  <a:pt x="17860" y="125016"/>
                </a:lnTo>
                <a:lnTo>
                  <a:pt x="17860" y="151805"/>
                </a:lnTo>
                <a:lnTo>
                  <a:pt x="8930" y="169664"/>
                </a:lnTo>
                <a:lnTo>
                  <a:pt x="8930" y="187523"/>
                </a:lnTo>
                <a:lnTo>
                  <a:pt x="8930" y="205383"/>
                </a:lnTo>
                <a:lnTo>
                  <a:pt x="0" y="214313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375671" y="4295179"/>
            <a:ext cx="187525" cy="44649"/>
          </a:xfrm>
          <a:custGeom>
            <a:avLst/>
            <a:gdLst/>
            <a:ahLst/>
            <a:cxnLst/>
            <a:rect l="0" t="0" r="0" b="0"/>
            <a:pathLst>
              <a:path w="187525" h="44649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17860" y="35719"/>
                </a:lnTo>
                <a:lnTo>
                  <a:pt x="35719" y="35719"/>
                </a:lnTo>
                <a:lnTo>
                  <a:pt x="44649" y="26789"/>
                </a:lnTo>
                <a:lnTo>
                  <a:pt x="62508" y="26789"/>
                </a:lnTo>
                <a:lnTo>
                  <a:pt x="71438" y="26789"/>
                </a:lnTo>
                <a:lnTo>
                  <a:pt x="89297" y="26789"/>
                </a:lnTo>
                <a:lnTo>
                  <a:pt x="107157" y="26789"/>
                </a:lnTo>
                <a:lnTo>
                  <a:pt x="125016" y="26789"/>
                </a:lnTo>
                <a:lnTo>
                  <a:pt x="142875" y="35719"/>
                </a:lnTo>
                <a:lnTo>
                  <a:pt x="160735" y="35719"/>
                </a:lnTo>
                <a:lnTo>
                  <a:pt x="169664" y="44648"/>
                </a:lnTo>
                <a:lnTo>
                  <a:pt x="178594" y="44648"/>
                </a:lnTo>
                <a:lnTo>
                  <a:pt x="187524" y="44648"/>
                </a:lnTo>
                <a:lnTo>
                  <a:pt x="187524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179093" y="4286249"/>
            <a:ext cx="8931" cy="196454"/>
          </a:xfrm>
          <a:custGeom>
            <a:avLst/>
            <a:gdLst/>
            <a:ahLst/>
            <a:cxnLst/>
            <a:rect l="0" t="0" r="0" b="0"/>
            <a:pathLst>
              <a:path w="8931" h="196454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4464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51805"/>
                </a:lnTo>
                <a:lnTo>
                  <a:pt x="0" y="160734"/>
                </a:lnTo>
                <a:lnTo>
                  <a:pt x="8930" y="178594"/>
                </a:lnTo>
                <a:lnTo>
                  <a:pt x="0" y="187524"/>
                </a:lnTo>
                <a:lnTo>
                  <a:pt x="8930" y="187524"/>
                </a:lnTo>
                <a:lnTo>
                  <a:pt x="8930" y="196453"/>
                </a:lnTo>
                <a:lnTo>
                  <a:pt x="893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330898" y="4277319"/>
            <a:ext cx="133946" cy="196455"/>
          </a:xfrm>
          <a:custGeom>
            <a:avLst/>
            <a:gdLst/>
            <a:ahLst/>
            <a:cxnLst/>
            <a:rect l="0" t="0" r="0" b="0"/>
            <a:pathLst>
              <a:path w="133946" h="196455">
                <a:moveTo>
                  <a:pt x="116086" y="0"/>
                </a:moveTo>
                <a:lnTo>
                  <a:pt x="116086" y="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8930"/>
                </a:lnTo>
                <a:lnTo>
                  <a:pt x="80367" y="8930"/>
                </a:lnTo>
                <a:lnTo>
                  <a:pt x="71437" y="8930"/>
                </a:lnTo>
                <a:lnTo>
                  <a:pt x="62508" y="8930"/>
                </a:lnTo>
                <a:lnTo>
                  <a:pt x="53578" y="8930"/>
                </a:lnTo>
                <a:lnTo>
                  <a:pt x="44648" y="17860"/>
                </a:lnTo>
                <a:lnTo>
                  <a:pt x="44648" y="17860"/>
                </a:lnTo>
                <a:lnTo>
                  <a:pt x="35719" y="1786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44649"/>
                </a:lnTo>
                <a:lnTo>
                  <a:pt x="0" y="53579"/>
                </a:lnTo>
                <a:lnTo>
                  <a:pt x="0" y="53579"/>
                </a:lnTo>
                <a:lnTo>
                  <a:pt x="0" y="53579"/>
                </a:lnTo>
                <a:lnTo>
                  <a:pt x="0" y="62508"/>
                </a:lnTo>
                <a:lnTo>
                  <a:pt x="0" y="6250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80368"/>
                </a:lnTo>
                <a:lnTo>
                  <a:pt x="0" y="80368"/>
                </a:lnTo>
                <a:lnTo>
                  <a:pt x="0" y="89297"/>
                </a:lnTo>
                <a:lnTo>
                  <a:pt x="0" y="89297"/>
                </a:lnTo>
                <a:lnTo>
                  <a:pt x="0" y="89297"/>
                </a:lnTo>
                <a:lnTo>
                  <a:pt x="0" y="8929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98227"/>
                </a:lnTo>
                <a:lnTo>
                  <a:pt x="0" y="89297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89297"/>
                </a:lnTo>
                <a:lnTo>
                  <a:pt x="17859" y="80368"/>
                </a:lnTo>
                <a:lnTo>
                  <a:pt x="26789" y="80368"/>
                </a:lnTo>
                <a:lnTo>
                  <a:pt x="26789" y="80368"/>
                </a:lnTo>
                <a:lnTo>
                  <a:pt x="44648" y="80368"/>
                </a:lnTo>
                <a:lnTo>
                  <a:pt x="53578" y="80368"/>
                </a:lnTo>
                <a:lnTo>
                  <a:pt x="62508" y="80368"/>
                </a:lnTo>
                <a:lnTo>
                  <a:pt x="71437" y="80368"/>
                </a:lnTo>
                <a:lnTo>
                  <a:pt x="80367" y="80368"/>
                </a:lnTo>
                <a:lnTo>
                  <a:pt x="89297" y="89297"/>
                </a:lnTo>
                <a:lnTo>
                  <a:pt x="98227" y="89297"/>
                </a:lnTo>
                <a:lnTo>
                  <a:pt x="107156" y="89297"/>
                </a:lnTo>
                <a:lnTo>
                  <a:pt x="116086" y="98227"/>
                </a:lnTo>
                <a:lnTo>
                  <a:pt x="125016" y="98227"/>
                </a:lnTo>
                <a:lnTo>
                  <a:pt x="125016" y="98227"/>
                </a:lnTo>
                <a:lnTo>
                  <a:pt x="133945" y="107157"/>
                </a:lnTo>
                <a:lnTo>
                  <a:pt x="133945" y="107157"/>
                </a:lnTo>
                <a:lnTo>
                  <a:pt x="133945" y="116086"/>
                </a:lnTo>
                <a:lnTo>
                  <a:pt x="133945" y="116086"/>
                </a:lnTo>
                <a:lnTo>
                  <a:pt x="133945" y="125016"/>
                </a:lnTo>
                <a:lnTo>
                  <a:pt x="133945" y="133946"/>
                </a:lnTo>
                <a:lnTo>
                  <a:pt x="133945" y="133946"/>
                </a:lnTo>
                <a:lnTo>
                  <a:pt x="133945" y="142875"/>
                </a:lnTo>
                <a:lnTo>
                  <a:pt x="133945" y="142875"/>
                </a:lnTo>
                <a:lnTo>
                  <a:pt x="133945" y="151805"/>
                </a:lnTo>
                <a:lnTo>
                  <a:pt x="133945" y="160735"/>
                </a:lnTo>
                <a:lnTo>
                  <a:pt x="125016" y="160735"/>
                </a:lnTo>
                <a:lnTo>
                  <a:pt x="125016" y="169664"/>
                </a:lnTo>
                <a:lnTo>
                  <a:pt x="125016" y="178594"/>
                </a:lnTo>
                <a:lnTo>
                  <a:pt x="116086" y="178594"/>
                </a:lnTo>
                <a:lnTo>
                  <a:pt x="116086" y="187524"/>
                </a:lnTo>
                <a:lnTo>
                  <a:pt x="107156" y="187524"/>
                </a:lnTo>
                <a:lnTo>
                  <a:pt x="107156" y="187524"/>
                </a:lnTo>
                <a:lnTo>
                  <a:pt x="98227" y="187524"/>
                </a:lnTo>
                <a:lnTo>
                  <a:pt x="98227" y="196454"/>
                </a:lnTo>
                <a:lnTo>
                  <a:pt x="89297" y="196454"/>
                </a:lnTo>
                <a:lnTo>
                  <a:pt x="80367" y="196454"/>
                </a:lnTo>
                <a:lnTo>
                  <a:pt x="80367" y="196454"/>
                </a:lnTo>
                <a:lnTo>
                  <a:pt x="80367" y="196454"/>
                </a:lnTo>
                <a:lnTo>
                  <a:pt x="71437" y="196454"/>
                </a:lnTo>
                <a:lnTo>
                  <a:pt x="71437" y="196454"/>
                </a:lnTo>
                <a:lnTo>
                  <a:pt x="71437" y="196454"/>
                </a:lnTo>
                <a:lnTo>
                  <a:pt x="62508" y="196454"/>
                </a:lnTo>
                <a:lnTo>
                  <a:pt x="62508" y="196454"/>
                </a:lnTo>
                <a:lnTo>
                  <a:pt x="53578" y="196454"/>
                </a:lnTo>
                <a:lnTo>
                  <a:pt x="53578" y="196454"/>
                </a:lnTo>
                <a:lnTo>
                  <a:pt x="5357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44648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  <a:lnTo>
                  <a:pt x="35719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768203" y="2750343"/>
            <a:ext cx="62508" cy="303610"/>
          </a:xfrm>
          <a:custGeom>
            <a:avLst/>
            <a:gdLst/>
            <a:ahLst/>
            <a:cxnLst/>
            <a:rect l="0" t="0" r="0" b="0"/>
            <a:pathLst>
              <a:path w="62508" h="30361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17860"/>
                </a:lnTo>
                <a:lnTo>
                  <a:pt x="8929" y="17860"/>
                </a:lnTo>
                <a:lnTo>
                  <a:pt x="8929" y="26789"/>
                </a:lnTo>
                <a:lnTo>
                  <a:pt x="17859" y="35719"/>
                </a:lnTo>
                <a:lnTo>
                  <a:pt x="17859" y="35719"/>
                </a:lnTo>
                <a:lnTo>
                  <a:pt x="17859" y="44648"/>
                </a:lnTo>
                <a:lnTo>
                  <a:pt x="17859" y="53578"/>
                </a:lnTo>
                <a:lnTo>
                  <a:pt x="17859" y="62508"/>
                </a:lnTo>
                <a:lnTo>
                  <a:pt x="17859" y="80367"/>
                </a:lnTo>
                <a:lnTo>
                  <a:pt x="26789" y="89297"/>
                </a:lnTo>
                <a:lnTo>
                  <a:pt x="26789" y="107156"/>
                </a:lnTo>
                <a:lnTo>
                  <a:pt x="17859" y="116086"/>
                </a:lnTo>
                <a:lnTo>
                  <a:pt x="26789" y="133945"/>
                </a:lnTo>
                <a:lnTo>
                  <a:pt x="26789" y="142875"/>
                </a:lnTo>
                <a:lnTo>
                  <a:pt x="26789" y="160734"/>
                </a:lnTo>
                <a:lnTo>
                  <a:pt x="35718" y="169664"/>
                </a:lnTo>
                <a:lnTo>
                  <a:pt x="35718" y="187523"/>
                </a:lnTo>
                <a:lnTo>
                  <a:pt x="35718" y="196453"/>
                </a:lnTo>
                <a:lnTo>
                  <a:pt x="35718" y="214312"/>
                </a:lnTo>
                <a:lnTo>
                  <a:pt x="35718" y="223242"/>
                </a:lnTo>
                <a:lnTo>
                  <a:pt x="44648" y="241101"/>
                </a:lnTo>
                <a:lnTo>
                  <a:pt x="44648" y="250031"/>
                </a:lnTo>
                <a:lnTo>
                  <a:pt x="44648" y="258961"/>
                </a:lnTo>
                <a:lnTo>
                  <a:pt x="44648" y="267890"/>
                </a:lnTo>
                <a:lnTo>
                  <a:pt x="53578" y="276820"/>
                </a:lnTo>
                <a:lnTo>
                  <a:pt x="53578" y="276820"/>
                </a:lnTo>
                <a:lnTo>
                  <a:pt x="53578" y="285750"/>
                </a:lnTo>
                <a:lnTo>
                  <a:pt x="53578" y="294680"/>
                </a:lnTo>
                <a:lnTo>
                  <a:pt x="53578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294680"/>
                </a:lnTo>
                <a:lnTo>
                  <a:pt x="62507" y="303609"/>
                </a:lnTo>
                <a:lnTo>
                  <a:pt x="62507" y="303609"/>
                </a:lnTo>
                <a:lnTo>
                  <a:pt x="62507" y="303609"/>
                </a:lnTo>
                <a:lnTo>
                  <a:pt x="62507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089796" y="2687835"/>
            <a:ext cx="223244" cy="267892"/>
          </a:xfrm>
          <a:custGeom>
            <a:avLst/>
            <a:gdLst/>
            <a:ahLst/>
            <a:cxnLst/>
            <a:rect l="0" t="0" r="0" b="0"/>
            <a:pathLst>
              <a:path w="223244" h="267892">
                <a:moveTo>
                  <a:pt x="116086" y="8930"/>
                </a:move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6" y="0"/>
                </a:lnTo>
                <a:lnTo>
                  <a:pt x="142875" y="0"/>
                </a:lnTo>
                <a:lnTo>
                  <a:pt x="142875" y="8930"/>
                </a:lnTo>
                <a:lnTo>
                  <a:pt x="151805" y="8930"/>
                </a:lnTo>
                <a:lnTo>
                  <a:pt x="160735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78594" y="17860"/>
                </a:lnTo>
                <a:lnTo>
                  <a:pt x="178594" y="17860"/>
                </a:lnTo>
                <a:lnTo>
                  <a:pt x="187524" y="17860"/>
                </a:lnTo>
                <a:lnTo>
                  <a:pt x="187524" y="26790"/>
                </a:lnTo>
                <a:lnTo>
                  <a:pt x="196454" y="26790"/>
                </a:lnTo>
                <a:lnTo>
                  <a:pt x="196454" y="35719"/>
                </a:lnTo>
                <a:lnTo>
                  <a:pt x="205383" y="35719"/>
                </a:lnTo>
                <a:lnTo>
                  <a:pt x="205383" y="44649"/>
                </a:lnTo>
                <a:lnTo>
                  <a:pt x="214313" y="44649"/>
                </a:lnTo>
                <a:lnTo>
                  <a:pt x="214313" y="53579"/>
                </a:lnTo>
                <a:lnTo>
                  <a:pt x="214313" y="62508"/>
                </a:lnTo>
                <a:lnTo>
                  <a:pt x="214313" y="71438"/>
                </a:lnTo>
                <a:lnTo>
                  <a:pt x="223243" y="71438"/>
                </a:lnTo>
                <a:lnTo>
                  <a:pt x="223243" y="80368"/>
                </a:lnTo>
                <a:lnTo>
                  <a:pt x="223243" y="89297"/>
                </a:lnTo>
                <a:lnTo>
                  <a:pt x="223243" y="98227"/>
                </a:lnTo>
                <a:lnTo>
                  <a:pt x="223243" y="107156"/>
                </a:lnTo>
                <a:lnTo>
                  <a:pt x="214313" y="116086"/>
                </a:lnTo>
                <a:lnTo>
                  <a:pt x="214313" y="125016"/>
                </a:lnTo>
                <a:lnTo>
                  <a:pt x="214313" y="133945"/>
                </a:lnTo>
                <a:lnTo>
                  <a:pt x="214313" y="142875"/>
                </a:lnTo>
                <a:lnTo>
                  <a:pt x="205383" y="151805"/>
                </a:lnTo>
                <a:lnTo>
                  <a:pt x="205383" y="160734"/>
                </a:lnTo>
                <a:lnTo>
                  <a:pt x="196454" y="16966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78594" y="196453"/>
                </a:lnTo>
                <a:lnTo>
                  <a:pt x="169664" y="205383"/>
                </a:lnTo>
                <a:lnTo>
                  <a:pt x="151805" y="205383"/>
                </a:lnTo>
                <a:lnTo>
                  <a:pt x="142875" y="214313"/>
                </a:lnTo>
                <a:lnTo>
                  <a:pt x="133946" y="223242"/>
                </a:lnTo>
                <a:lnTo>
                  <a:pt x="116086" y="223242"/>
                </a:lnTo>
                <a:lnTo>
                  <a:pt x="107157" y="232172"/>
                </a:lnTo>
                <a:lnTo>
                  <a:pt x="98227" y="241102"/>
                </a:lnTo>
                <a:lnTo>
                  <a:pt x="89297" y="241102"/>
                </a:lnTo>
                <a:lnTo>
                  <a:pt x="71438" y="250031"/>
                </a:lnTo>
                <a:lnTo>
                  <a:pt x="62508" y="250031"/>
                </a:lnTo>
                <a:lnTo>
                  <a:pt x="53579" y="250031"/>
                </a:lnTo>
                <a:lnTo>
                  <a:pt x="44649" y="258961"/>
                </a:lnTo>
                <a:lnTo>
                  <a:pt x="35719" y="258961"/>
                </a:lnTo>
                <a:lnTo>
                  <a:pt x="26789" y="258961"/>
                </a:lnTo>
                <a:lnTo>
                  <a:pt x="17860" y="258961"/>
                </a:lnTo>
                <a:lnTo>
                  <a:pt x="17860" y="258961"/>
                </a:lnTo>
                <a:lnTo>
                  <a:pt x="8930" y="267891"/>
                </a:lnTo>
                <a:lnTo>
                  <a:pt x="893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5339953" y="2473523"/>
            <a:ext cx="169665" cy="312540"/>
          </a:xfrm>
          <a:custGeom>
            <a:avLst/>
            <a:gdLst/>
            <a:ahLst/>
            <a:cxnLst/>
            <a:rect l="0" t="0" r="0" b="0"/>
            <a:pathLst>
              <a:path w="169665" h="312540">
                <a:moveTo>
                  <a:pt x="133945" y="0"/>
                </a:moveTo>
                <a:lnTo>
                  <a:pt x="133945" y="0"/>
                </a:lnTo>
                <a:lnTo>
                  <a:pt x="142875" y="0"/>
                </a:lnTo>
                <a:lnTo>
                  <a:pt x="142875" y="8930"/>
                </a:lnTo>
                <a:lnTo>
                  <a:pt x="142875" y="8930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26789"/>
                </a:lnTo>
                <a:lnTo>
                  <a:pt x="133945" y="44648"/>
                </a:lnTo>
                <a:lnTo>
                  <a:pt x="125015" y="53578"/>
                </a:lnTo>
                <a:lnTo>
                  <a:pt x="116086" y="62508"/>
                </a:lnTo>
                <a:lnTo>
                  <a:pt x="107156" y="71437"/>
                </a:lnTo>
                <a:lnTo>
                  <a:pt x="98226" y="89297"/>
                </a:lnTo>
                <a:lnTo>
                  <a:pt x="89297" y="98227"/>
                </a:lnTo>
                <a:lnTo>
                  <a:pt x="71437" y="107156"/>
                </a:lnTo>
                <a:lnTo>
                  <a:pt x="62507" y="116086"/>
                </a:lnTo>
                <a:lnTo>
                  <a:pt x="44648" y="125016"/>
                </a:lnTo>
                <a:lnTo>
                  <a:pt x="35718" y="142875"/>
                </a:lnTo>
                <a:lnTo>
                  <a:pt x="26789" y="151805"/>
                </a:lnTo>
                <a:lnTo>
                  <a:pt x="17859" y="160734"/>
                </a:lnTo>
                <a:lnTo>
                  <a:pt x="8929" y="169664"/>
                </a:lnTo>
                <a:lnTo>
                  <a:pt x="0" y="178594"/>
                </a:lnTo>
                <a:lnTo>
                  <a:pt x="0" y="178594"/>
                </a:lnTo>
                <a:lnTo>
                  <a:pt x="0" y="178594"/>
                </a:lnTo>
                <a:lnTo>
                  <a:pt x="0" y="178594"/>
                </a:lnTo>
                <a:lnTo>
                  <a:pt x="0" y="178594"/>
                </a:lnTo>
                <a:lnTo>
                  <a:pt x="8929" y="178594"/>
                </a:lnTo>
                <a:lnTo>
                  <a:pt x="17859" y="178594"/>
                </a:lnTo>
                <a:lnTo>
                  <a:pt x="35718" y="178594"/>
                </a:lnTo>
                <a:lnTo>
                  <a:pt x="53578" y="178594"/>
                </a:lnTo>
                <a:lnTo>
                  <a:pt x="71437" y="187523"/>
                </a:lnTo>
                <a:lnTo>
                  <a:pt x="98226" y="187523"/>
                </a:lnTo>
                <a:lnTo>
                  <a:pt x="116086" y="187523"/>
                </a:lnTo>
                <a:lnTo>
                  <a:pt x="133945" y="187523"/>
                </a:lnTo>
                <a:lnTo>
                  <a:pt x="151804" y="187523"/>
                </a:lnTo>
                <a:lnTo>
                  <a:pt x="160734" y="187523"/>
                </a:lnTo>
                <a:lnTo>
                  <a:pt x="160734" y="187523"/>
                </a:lnTo>
                <a:lnTo>
                  <a:pt x="169664" y="196453"/>
                </a:lnTo>
                <a:lnTo>
                  <a:pt x="169664" y="196453"/>
                </a:lnTo>
                <a:lnTo>
                  <a:pt x="169664" y="205383"/>
                </a:lnTo>
                <a:lnTo>
                  <a:pt x="160734" y="214312"/>
                </a:lnTo>
                <a:lnTo>
                  <a:pt x="151804" y="223242"/>
                </a:lnTo>
                <a:lnTo>
                  <a:pt x="142875" y="232172"/>
                </a:lnTo>
                <a:lnTo>
                  <a:pt x="125015" y="241102"/>
                </a:lnTo>
                <a:lnTo>
                  <a:pt x="107156" y="250031"/>
                </a:lnTo>
                <a:lnTo>
                  <a:pt x="89297" y="258961"/>
                </a:lnTo>
                <a:lnTo>
                  <a:pt x="71437" y="267891"/>
                </a:lnTo>
                <a:lnTo>
                  <a:pt x="62507" y="276820"/>
                </a:lnTo>
                <a:lnTo>
                  <a:pt x="44648" y="285750"/>
                </a:lnTo>
                <a:lnTo>
                  <a:pt x="35718" y="285750"/>
                </a:lnTo>
                <a:lnTo>
                  <a:pt x="35718" y="294680"/>
                </a:lnTo>
                <a:lnTo>
                  <a:pt x="35718" y="303609"/>
                </a:lnTo>
                <a:lnTo>
                  <a:pt x="35718" y="303609"/>
                </a:lnTo>
                <a:lnTo>
                  <a:pt x="35718" y="312539"/>
                </a:lnTo>
                <a:lnTo>
                  <a:pt x="35718" y="312539"/>
                </a:lnTo>
                <a:lnTo>
                  <a:pt x="35718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929187" y="2509242"/>
            <a:ext cx="214314" cy="258962"/>
          </a:xfrm>
          <a:custGeom>
            <a:avLst/>
            <a:gdLst/>
            <a:ahLst/>
            <a:cxnLst/>
            <a:rect l="0" t="0" r="0" b="0"/>
            <a:pathLst>
              <a:path w="214314" h="258962">
                <a:moveTo>
                  <a:pt x="0" y="53578"/>
                </a:move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44648"/>
                </a:lnTo>
                <a:lnTo>
                  <a:pt x="0" y="44648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26789"/>
                </a:lnTo>
                <a:lnTo>
                  <a:pt x="17859" y="26789"/>
                </a:lnTo>
                <a:lnTo>
                  <a:pt x="17859" y="17859"/>
                </a:lnTo>
                <a:lnTo>
                  <a:pt x="26789" y="17859"/>
                </a:lnTo>
                <a:lnTo>
                  <a:pt x="35719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62508" y="0"/>
                </a:lnTo>
                <a:lnTo>
                  <a:pt x="71438" y="0"/>
                </a:lnTo>
                <a:lnTo>
                  <a:pt x="80367" y="0"/>
                </a:lnTo>
                <a:lnTo>
                  <a:pt x="98227" y="0"/>
                </a:lnTo>
                <a:lnTo>
                  <a:pt x="107156" y="0"/>
                </a:lnTo>
                <a:lnTo>
                  <a:pt x="116086" y="0"/>
                </a:lnTo>
                <a:lnTo>
                  <a:pt x="133945" y="8929"/>
                </a:lnTo>
                <a:lnTo>
                  <a:pt x="142875" y="8929"/>
                </a:lnTo>
                <a:lnTo>
                  <a:pt x="151805" y="17859"/>
                </a:lnTo>
                <a:lnTo>
                  <a:pt x="160734" y="26789"/>
                </a:lnTo>
                <a:lnTo>
                  <a:pt x="160734" y="35718"/>
                </a:lnTo>
                <a:lnTo>
                  <a:pt x="169664" y="44648"/>
                </a:lnTo>
                <a:lnTo>
                  <a:pt x="169664" y="53578"/>
                </a:lnTo>
                <a:lnTo>
                  <a:pt x="178594" y="62508"/>
                </a:lnTo>
                <a:lnTo>
                  <a:pt x="178594" y="71437"/>
                </a:lnTo>
                <a:lnTo>
                  <a:pt x="178594" y="80367"/>
                </a:lnTo>
                <a:lnTo>
                  <a:pt x="178594" y="89297"/>
                </a:lnTo>
                <a:lnTo>
                  <a:pt x="178594" y="107156"/>
                </a:lnTo>
                <a:lnTo>
                  <a:pt x="169664" y="116086"/>
                </a:lnTo>
                <a:lnTo>
                  <a:pt x="160734" y="125015"/>
                </a:lnTo>
                <a:lnTo>
                  <a:pt x="160734" y="142875"/>
                </a:lnTo>
                <a:lnTo>
                  <a:pt x="151805" y="151804"/>
                </a:lnTo>
                <a:lnTo>
                  <a:pt x="142875" y="169664"/>
                </a:lnTo>
                <a:lnTo>
                  <a:pt x="133945" y="178593"/>
                </a:lnTo>
                <a:lnTo>
                  <a:pt x="125016" y="187523"/>
                </a:lnTo>
                <a:lnTo>
                  <a:pt x="116086" y="196453"/>
                </a:lnTo>
                <a:lnTo>
                  <a:pt x="116086" y="205383"/>
                </a:lnTo>
                <a:lnTo>
                  <a:pt x="107156" y="223242"/>
                </a:lnTo>
                <a:lnTo>
                  <a:pt x="98227" y="223242"/>
                </a:lnTo>
                <a:lnTo>
                  <a:pt x="89297" y="241101"/>
                </a:lnTo>
                <a:lnTo>
                  <a:pt x="89297" y="241101"/>
                </a:lnTo>
                <a:lnTo>
                  <a:pt x="89297" y="250031"/>
                </a:lnTo>
                <a:lnTo>
                  <a:pt x="89297" y="250031"/>
                </a:lnTo>
                <a:lnTo>
                  <a:pt x="89297" y="250031"/>
                </a:lnTo>
                <a:lnTo>
                  <a:pt x="89297" y="258961"/>
                </a:lnTo>
                <a:lnTo>
                  <a:pt x="89297" y="258961"/>
                </a:lnTo>
                <a:lnTo>
                  <a:pt x="98227" y="258961"/>
                </a:lnTo>
                <a:lnTo>
                  <a:pt x="98227" y="258961"/>
                </a:lnTo>
                <a:lnTo>
                  <a:pt x="107156" y="258961"/>
                </a:lnTo>
                <a:lnTo>
                  <a:pt x="116086" y="258961"/>
                </a:lnTo>
                <a:lnTo>
                  <a:pt x="116086" y="258961"/>
                </a:lnTo>
                <a:lnTo>
                  <a:pt x="125016" y="258961"/>
                </a:lnTo>
                <a:lnTo>
                  <a:pt x="133945" y="250031"/>
                </a:lnTo>
                <a:lnTo>
                  <a:pt x="142875" y="250031"/>
                </a:lnTo>
                <a:lnTo>
                  <a:pt x="151805" y="250031"/>
                </a:lnTo>
                <a:lnTo>
                  <a:pt x="160734" y="250031"/>
                </a:lnTo>
                <a:lnTo>
                  <a:pt x="169664" y="250031"/>
                </a:lnTo>
                <a:lnTo>
                  <a:pt x="178594" y="241101"/>
                </a:lnTo>
                <a:lnTo>
                  <a:pt x="187523" y="241101"/>
                </a:lnTo>
                <a:lnTo>
                  <a:pt x="196453" y="241101"/>
                </a:lnTo>
                <a:lnTo>
                  <a:pt x="196453" y="241101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32172"/>
                </a:lnTo>
                <a:lnTo>
                  <a:pt x="205383" y="223242"/>
                </a:lnTo>
                <a:lnTo>
                  <a:pt x="20538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14313" y="232172"/>
                </a:lnTo>
                <a:lnTo>
                  <a:pt x="205383" y="223242"/>
                </a:lnTo>
                <a:lnTo>
                  <a:pt x="205383" y="223242"/>
                </a:lnTo>
                <a:lnTo>
                  <a:pt x="205383" y="223242"/>
                </a:lnTo>
                <a:lnTo>
                  <a:pt x="205383" y="223242"/>
                </a:lnTo>
                <a:lnTo>
                  <a:pt x="205383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768078" y="3634382"/>
            <a:ext cx="53579" cy="375048"/>
          </a:xfrm>
          <a:custGeom>
            <a:avLst/>
            <a:gdLst/>
            <a:ahLst/>
            <a:cxnLst/>
            <a:rect l="0" t="0" r="0" b="0"/>
            <a:pathLst>
              <a:path w="53579" h="375048">
                <a:moveTo>
                  <a:pt x="8929" y="0"/>
                </a:moveTo>
                <a:lnTo>
                  <a:pt x="892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17859"/>
                </a:lnTo>
                <a:lnTo>
                  <a:pt x="8929" y="26789"/>
                </a:lnTo>
                <a:lnTo>
                  <a:pt x="8929" y="26789"/>
                </a:lnTo>
                <a:lnTo>
                  <a:pt x="8929" y="35719"/>
                </a:lnTo>
                <a:lnTo>
                  <a:pt x="8929" y="44648"/>
                </a:lnTo>
                <a:lnTo>
                  <a:pt x="8929" y="62508"/>
                </a:lnTo>
                <a:lnTo>
                  <a:pt x="17859" y="71437"/>
                </a:lnTo>
                <a:lnTo>
                  <a:pt x="17859" y="89297"/>
                </a:lnTo>
                <a:lnTo>
                  <a:pt x="17859" y="98226"/>
                </a:lnTo>
                <a:lnTo>
                  <a:pt x="26789" y="116086"/>
                </a:lnTo>
                <a:lnTo>
                  <a:pt x="26789" y="133945"/>
                </a:lnTo>
                <a:lnTo>
                  <a:pt x="26789" y="151805"/>
                </a:lnTo>
                <a:lnTo>
                  <a:pt x="26789" y="169664"/>
                </a:lnTo>
                <a:lnTo>
                  <a:pt x="26789" y="187523"/>
                </a:lnTo>
                <a:lnTo>
                  <a:pt x="26789" y="205383"/>
                </a:lnTo>
                <a:lnTo>
                  <a:pt x="35718" y="232172"/>
                </a:lnTo>
                <a:lnTo>
                  <a:pt x="35718" y="250031"/>
                </a:lnTo>
                <a:lnTo>
                  <a:pt x="35718" y="258961"/>
                </a:lnTo>
                <a:lnTo>
                  <a:pt x="35718" y="276820"/>
                </a:lnTo>
                <a:lnTo>
                  <a:pt x="35718" y="294680"/>
                </a:lnTo>
                <a:lnTo>
                  <a:pt x="35718" y="303609"/>
                </a:lnTo>
                <a:lnTo>
                  <a:pt x="44648" y="321469"/>
                </a:lnTo>
                <a:lnTo>
                  <a:pt x="44648" y="330398"/>
                </a:lnTo>
                <a:lnTo>
                  <a:pt x="44648" y="339328"/>
                </a:lnTo>
                <a:lnTo>
                  <a:pt x="44648" y="348258"/>
                </a:lnTo>
                <a:lnTo>
                  <a:pt x="44648" y="348258"/>
                </a:lnTo>
                <a:lnTo>
                  <a:pt x="44648" y="357187"/>
                </a:lnTo>
                <a:lnTo>
                  <a:pt x="44648" y="357187"/>
                </a:lnTo>
                <a:lnTo>
                  <a:pt x="44648" y="366117"/>
                </a:lnTo>
                <a:lnTo>
                  <a:pt x="44648" y="366117"/>
                </a:lnTo>
                <a:lnTo>
                  <a:pt x="53578" y="366117"/>
                </a:lnTo>
                <a:lnTo>
                  <a:pt x="53578" y="366117"/>
                </a:lnTo>
                <a:lnTo>
                  <a:pt x="53578" y="375047"/>
                </a:lnTo>
                <a:lnTo>
                  <a:pt x="53578" y="375047"/>
                </a:lnTo>
                <a:lnTo>
                  <a:pt x="53578" y="375047"/>
                </a:lnTo>
                <a:lnTo>
                  <a:pt x="53578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884289" y="3545085"/>
            <a:ext cx="35719" cy="401837"/>
          </a:xfrm>
          <a:custGeom>
            <a:avLst/>
            <a:gdLst/>
            <a:ahLst/>
            <a:cxnLst/>
            <a:rect l="0" t="0" r="0" b="0"/>
            <a:pathLst>
              <a:path w="35719" h="401837">
                <a:moveTo>
                  <a:pt x="17859" y="0"/>
                </a:moveTo>
                <a:lnTo>
                  <a:pt x="17859" y="0"/>
                </a:lnTo>
                <a:lnTo>
                  <a:pt x="26789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8930"/>
                </a:lnTo>
                <a:lnTo>
                  <a:pt x="35718" y="17859"/>
                </a:lnTo>
                <a:lnTo>
                  <a:pt x="35718" y="1785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8"/>
                </a:lnTo>
                <a:lnTo>
                  <a:pt x="17859" y="80367"/>
                </a:lnTo>
                <a:lnTo>
                  <a:pt x="17859" y="98227"/>
                </a:lnTo>
                <a:lnTo>
                  <a:pt x="17859" y="116086"/>
                </a:lnTo>
                <a:lnTo>
                  <a:pt x="17859" y="133945"/>
                </a:lnTo>
                <a:lnTo>
                  <a:pt x="17859" y="160734"/>
                </a:lnTo>
                <a:lnTo>
                  <a:pt x="17859" y="178594"/>
                </a:lnTo>
                <a:lnTo>
                  <a:pt x="8929" y="196453"/>
                </a:lnTo>
                <a:lnTo>
                  <a:pt x="8929" y="223242"/>
                </a:lnTo>
                <a:lnTo>
                  <a:pt x="8929" y="241102"/>
                </a:lnTo>
                <a:lnTo>
                  <a:pt x="8929" y="258961"/>
                </a:lnTo>
                <a:lnTo>
                  <a:pt x="8929" y="276820"/>
                </a:lnTo>
                <a:lnTo>
                  <a:pt x="8929" y="294680"/>
                </a:lnTo>
                <a:lnTo>
                  <a:pt x="8929" y="312539"/>
                </a:lnTo>
                <a:lnTo>
                  <a:pt x="8929" y="330398"/>
                </a:lnTo>
                <a:lnTo>
                  <a:pt x="8929" y="339328"/>
                </a:lnTo>
                <a:lnTo>
                  <a:pt x="8929" y="357188"/>
                </a:lnTo>
                <a:lnTo>
                  <a:pt x="8929" y="366117"/>
                </a:lnTo>
                <a:lnTo>
                  <a:pt x="8929" y="375047"/>
                </a:lnTo>
                <a:lnTo>
                  <a:pt x="8929" y="383977"/>
                </a:lnTo>
                <a:lnTo>
                  <a:pt x="8929" y="383977"/>
                </a:lnTo>
                <a:lnTo>
                  <a:pt x="8929" y="392906"/>
                </a:lnTo>
                <a:lnTo>
                  <a:pt x="8929" y="392906"/>
                </a:lnTo>
                <a:lnTo>
                  <a:pt x="8929" y="392906"/>
                </a:lnTo>
                <a:lnTo>
                  <a:pt x="8929" y="401836"/>
                </a:lnTo>
                <a:lnTo>
                  <a:pt x="8929" y="401836"/>
                </a:lnTo>
                <a:lnTo>
                  <a:pt x="8929" y="401836"/>
                </a:lnTo>
                <a:lnTo>
                  <a:pt x="8929" y="401836"/>
                </a:lnTo>
                <a:lnTo>
                  <a:pt x="0" y="401836"/>
                </a:lnTo>
                <a:lnTo>
                  <a:pt x="0" y="401836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920257" y="3580804"/>
            <a:ext cx="17861" cy="330399"/>
          </a:xfrm>
          <a:custGeom>
            <a:avLst/>
            <a:gdLst/>
            <a:ahLst/>
            <a:cxnLst/>
            <a:rect l="0" t="0" r="0" b="0"/>
            <a:pathLst>
              <a:path w="17861" h="330399">
                <a:moveTo>
                  <a:pt x="0" y="0"/>
                </a:moveTo>
                <a:lnTo>
                  <a:pt x="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9297"/>
                </a:lnTo>
                <a:lnTo>
                  <a:pt x="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6073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14312"/>
                </a:lnTo>
                <a:lnTo>
                  <a:pt x="8930" y="232172"/>
                </a:lnTo>
                <a:lnTo>
                  <a:pt x="17860" y="241101"/>
                </a:lnTo>
                <a:lnTo>
                  <a:pt x="17860" y="258961"/>
                </a:lnTo>
                <a:lnTo>
                  <a:pt x="17860" y="267890"/>
                </a:lnTo>
                <a:lnTo>
                  <a:pt x="17860" y="276820"/>
                </a:lnTo>
                <a:lnTo>
                  <a:pt x="17860" y="294679"/>
                </a:lnTo>
                <a:lnTo>
                  <a:pt x="17860" y="303609"/>
                </a:lnTo>
                <a:lnTo>
                  <a:pt x="17860" y="303609"/>
                </a:lnTo>
                <a:lnTo>
                  <a:pt x="17860" y="312539"/>
                </a:lnTo>
                <a:lnTo>
                  <a:pt x="17860" y="321469"/>
                </a:lnTo>
                <a:lnTo>
                  <a:pt x="17860" y="330398"/>
                </a:lnTo>
                <a:lnTo>
                  <a:pt x="17860" y="330398"/>
                </a:lnTo>
                <a:lnTo>
                  <a:pt x="1786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1866304" y="4411265"/>
            <a:ext cx="35720" cy="321469"/>
          </a:xfrm>
          <a:custGeom>
            <a:avLst/>
            <a:gdLst/>
            <a:ahLst/>
            <a:cxnLst/>
            <a:rect l="0" t="0" r="0" b="0"/>
            <a:pathLst>
              <a:path w="35720" h="32146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26789"/>
                </a:lnTo>
                <a:lnTo>
                  <a:pt x="0" y="35718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60734"/>
                </a:lnTo>
                <a:lnTo>
                  <a:pt x="8930" y="178593"/>
                </a:lnTo>
                <a:lnTo>
                  <a:pt x="17860" y="196453"/>
                </a:lnTo>
                <a:lnTo>
                  <a:pt x="17860" y="214312"/>
                </a:lnTo>
                <a:lnTo>
                  <a:pt x="17860" y="223242"/>
                </a:lnTo>
                <a:lnTo>
                  <a:pt x="17860" y="241101"/>
                </a:lnTo>
                <a:lnTo>
                  <a:pt x="26789" y="250031"/>
                </a:lnTo>
                <a:lnTo>
                  <a:pt x="26789" y="267890"/>
                </a:lnTo>
                <a:lnTo>
                  <a:pt x="26789" y="276820"/>
                </a:lnTo>
                <a:lnTo>
                  <a:pt x="26789" y="285750"/>
                </a:lnTo>
                <a:lnTo>
                  <a:pt x="26789" y="294679"/>
                </a:lnTo>
                <a:lnTo>
                  <a:pt x="26789" y="303609"/>
                </a:lnTo>
                <a:lnTo>
                  <a:pt x="26789" y="303609"/>
                </a:lnTo>
                <a:lnTo>
                  <a:pt x="26789" y="303609"/>
                </a:lnTo>
                <a:lnTo>
                  <a:pt x="2678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21468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  <a:lnTo>
                  <a:pt x="35719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866679" y="4339827"/>
            <a:ext cx="35720" cy="419697"/>
          </a:xfrm>
          <a:custGeom>
            <a:avLst/>
            <a:gdLst/>
            <a:ahLst/>
            <a:cxnLst/>
            <a:rect l="0" t="0" r="0" b="0"/>
            <a:pathLst>
              <a:path w="35720" h="419697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2678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6"/>
                </a:lnTo>
                <a:lnTo>
                  <a:pt x="0" y="151805"/>
                </a:lnTo>
                <a:lnTo>
                  <a:pt x="0" y="169664"/>
                </a:lnTo>
                <a:lnTo>
                  <a:pt x="0" y="187524"/>
                </a:lnTo>
                <a:lnTo>
                  <a:pt x="0" y="214313"/>
                </a:lnTo>
                <a:lnTo>
                  <a:pt x="8930" y="232172"/>
                </a:lnTo>
                <a:lnTo>
                  <a:pt x="8930" y="250031"/>
                </a:lnTo>
                <a:lnTo>
                  <a:pt x="8930" y="276821"/>
                </a:lnTo>
                <a:lnTo>
                  <a:pt x="17860" y="294680"/>
                </a:lnTo>
                <a:lnTo>
                  <a:pt x="17860" y="312539"/>
                </a:lnTo>
                <a:lnTo>
                  <a:pt x="17860" y="330399"/>
                </a:lnTo>
                <a:lnTo>
                  <a:pt x="26789" y="348258"/>
                </a:lnTo>
                <a:lnTo>
                  <a:pt x="26789" y="357188"/>
                </a:lnTo>
                <a:lnTo>
                  <a:pt x="26789" y="375047"/>
                </a:lnTo>
                <a:lnTo>
                  <a:pt x="26789" y="383977"/>
                </a:lnTo>
                <a:lnTo>
                  <a:pt x="26789" y="392906"/>
                </a:lnTo>
                <a:lnTo>
                  <a:pt x="26789" y="401836"/>
                </a:lnTo>
                <a:lnTo>
                  <a:pt x="26789" y="410766"/>
                </a:lnTo>
                <a:lnTo>
                  <a:pt x="26789" y="410766"/>
                </a:lnTo>
                <a:lnTo>
                  <a:pt x="35719" y="410766"/>
                </a:lnTo>
                <a:lnTo>
                  <a:pt x="35719" y="419696"/>
                </a:lnTo>
                <a:lnTo>
                  <a:pt x="35719" y="419696"/>
                </a:lnTo>
                <a:lnTo>
                  <a:pt x="35719" y="419696"/>
                </a:lnTo>
                <a:lnTo>
                  <a:pt x="35719" y="419696"/>
                </a:lnTo>
                <a:lnTo>
                  <a:pt x="35719" y="419696"/>
                </a:lnTo>
                <a:lnTo>
                  <a:pt x="35719" y="419696"/>
                </a:lnTo>
                <a:lnTo>
                  <a:pt x="26789" y="419696"/>
                </a:lnTo>
                <a:lnTo>
                  <a:pt x="26789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848695" y="4393405"/>
            <a:ext cx="8931" cy="294681"/>
          </a:xfrm>
          <a:custGeom>
            <a:avLst/>
            <a:gdLst/>
            <a:ahLst/>
            <a:cxnLst/>
            <a:rect l="0" t="0" r="0" b="0"/>
            <a:pathLst>
              <a:path w="8931" h="294681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0368"/>
                </a:lnTo>
                <a:lnTo>
                  <a:pt x="8930" y="98227"/>
                </a:lnTo>
                <a:lnTo>
                  <a:pt x="8930" y="107157"/>
                </a:lnTo>
                <a:lnTo>
                  <a:pt x="8930" y="125016"/>
                </a:lnTo>
                <a:lnTo>
                  <a:pt x="8930" y="142875"/>
                </a:lnTo>
                <a:lnTo>
                  <a:pt x="0" y="160735"/>
                </a:lnTo>
                <a:lnTo>
                  <a:pt x="0" y="169664"/>
                </a:lnTo>
                <a:lnTo>
                  <a:pt x="0" y="187524"/>
                </a:lnTo>
                <a:lnTo>
                  <a:pt x="0" y="205383"/>
                </a:lnTo>
                <a:lnTo>
                  <a:pt x="0" y="214313"/>
                </a:lnTo>
                <a:lnTo>
                  <a:pt x="0" y="223243"/>
                </a:lnTo>
                <a:lnTo>
                  <a:pt x="0" y="241102"/>
                </a:lnTo>
                <a:lnTo>
                  <a:pt x="0" y="250032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1"/>
                </a:lnTo>
                <a:lnTo>
                  <a:pt x="0" y="276821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1035843" y="3375421"/>
            <a:ext cx="1000126" cy="1705572"/>
          </a:xfrm>
          <a:custGeom>
            <a:avLst/>
            <a:gdLst/>
            <a:ahLst/>
            <a:cxnLst/>
            <a:rect l="0" t="0" r="0" b="0"/>
            <a:pathLst>
              <a:path w="1000126" h="1705572">
                <a:moveTo>
                  <a:pt x="0" y="98227"/>
                </a:moveTo>
                <a:lnTo>
                  <a:pt x="0" y="98227"/>
                </a:lnTo>
                <a:lnTo>
                  <a:pt x="0" y="98227"/>
                </a:lnTo>
                <a:lnTo>
                  <a:pt x="8930" y="89297"/>
                </a:lnTo>
                <a:lnTo>
                  <a:pt x="8930" y="89297"/>
                </a:lnTo>
                <a:lnTo>
                  <a:pt x="17860" y="80367"/>
                </a:lnTo>
                <a:lnTo>
                  <a:pt x="26789" y="80367"/>
                </a:lnTo>
                <a:lnTo>
                  <a:pt x="44649" y="71437"/>
                </a:lnTo>
                <a:lnTo>
                  <a:pt x="53578" y="71437"/>
                </a:lnTo>
                <a:lnTo>
                  <a:pt x="62508" y="62508"/>
                </a:lnTo>
                <a:lnTo>
                  <a:pt x="80368" y="62508"/>
                </a:lnTo>
                <a:lnTo>
                  <a:pt x="98227" y="53578"/>
                </a:lnTo>
                <a:lnTo>
                  <a:pt x="116086" y="44648"/>
                </a:lnTo>
                <a:lnTo>
                  <a:pt x="142875" y="44648"/>
                </a:lnTo>
                <a:lnTo>
                  <a:pt x="160735" y="35719"/>
                </a:lnTo>
                <a:lnTo>
                  <a:pt x="178594" y="35719"/>
                </a:lnTo>
                <a:lnTo>
                  <a:pt x="196453" y="26789"/>
                </a:lnTo>
                <a:lnTo>
                  <a:pt x="223242" y="17859"/>
                </a:lnTo>
                <a:lnTo>
                  <a:pt x="241102" y="17859"/>
                </a:lnTo>
                <a:lnTo>
                  <a:pt x="267891" y="8930"/>
                </a:lnTo>
                <a:lnTo>
                  <a:pt x="285750" y="8930"/>
                </a:lnTo>
                <a:lnTo>
                  <a:pt x="312539" y="8930"/>
                </a:lnTo>
                <a:lnTo>
                  <a:pt x="339328" y="0"/>
                </a:lnTo>
                <a:lnTo>
                  <a:pt x="366117" y="0"/>
                </a:lnTo>
                <a:lnTo>
                  <a:pt x="383977" y="0"/>
                </a:lnTo>
                <a:lnTo>
                  <a:pt x="410766" y="0"/>
                </a:lnTo>
                <a:lnTo>
                  <a:pt x="428625" y="0"/>
                </a:lnTo>
                <a:lnTo>
                  <a:pt x="455414" y="0"/>
                </a:lnTo>
                <a:lnTo>
                  <a:pt x="473274" y="8930"/>
                </a:lnTo>
                <a:lnTo>
                  <a:pt x="500063" y="8930"/>
                </a:lnTo>
                <a:lnTo>
                  <a:pt x="526852" y="17859"/>
                </a:lnTo>
                <a:lnTo>
                  <a:pt x="544711" y="26789"/>
                </a:lnTo>
                <a:lnTo>
                  <a:pt x="571500" y="26789"/>
                </a:lnTo>
                <a:lnTo>
                  <a:pt x="589360" y="35719"/>
                </a:lnTo>
                <a:lnTo>
                  <a:pt x="616149" y="44648"/>
                </a:lnTo>
                <a:lnTo>
                  <a:pt x="634008" y="53578"/>
                </a:lnTo>
                <a:lnTo>
                  <a:pt x="651867" y="71437"/>
                </a:lnTo>
                <a:lnTo>
                  <a:pt x="678657" y="80367"/>
                </a:lnTo>
                <a:lnTo>
                  <a:pt x="696516" y="98227"/>
                </a:lnTo>
                <a:lnTo>
                  <a:pt x="714375" y="107156"/>
                </a:lnTo>
                <a:lnTo>
                  <a:pt x="732235" y="125016"/>
                </a:lnTo>
                <a:lnTo>
                  <a:pt x="750094" y="133945"/>
                </a:lnTo>
                <a:lnTo>
                  <a:pt x="767953" y="151805"/>
                </a:lnTo>
                <a:lnTo>
                  <a:pt x="785813" y="160734"/>
                </a:lnTo>
                <a:lnTo>
                  <a:pt x="794742" y="178594"/>
                </a:lnTo>
                <a:lnTo>
                  <a:pt x="812602" y="196453"/>
                </a:lnTo>
                <a:lnTo>
                  <a:pt x="821532" y="214312"/>
                </a:lnTo>
                <a:lnTo>
                  <a:pt x="839391" y="232172"/>
                </a:lnTo>
                <a:lnTo>
                  <a:pt x="848321" y="258961"/>
                </a:lnTo>
                <a:lnTo>
                  <a:pt x="857250" y="276820"/>
                </a:lnTo>
                <a:lnTo>
                  <a:pt x="875110" y="294680"/>
                </a:lnTo>
                <a:lnTo>
                  <a:pt x="884039" y="312539"/>
                </a:lnTo>
                <a:lnTo>
                  <a:pt x="892969" y="339328"/>
                </a:lnTo>
                <a:lnTo>
                  <a:pt x="910828" y="366117"/>
                </a:lnTo>
                <a:lnTo>
                  <a:pt x="919758" y="383977"/>
                </a:lnTo>
                <a:lnTo>
                  <a:pt x="928688" y="410766"/>
                </a:lnTo>
                <a:lnTo>
                  <a:pt x="937617" y="437555"/>
                </a:lnTo>
                <a:lnTo>
                  <a:pt x="946547" y="455414"/>
                </a:lnTo>
                <a:lnTo>
                  <a:pt x="955477" y="482203"/>
                </a:lnTo>
                <a:lnTo>
                  <a:pt x="964407" y="508992"/>
                </a:lnTo>
                <a:lnTo>
                  <a:pt x="964407" y="535781"/>
                </a:lnTo>
                <a:lnTo>
                  <a:pt x="973336" y="562570"/>
                </a:lnTo>
                <a:lnTo>
                  <a:pt x="982266" y="589359"/>
                </a:lnTo>
                <a:lnTo>
                  <a:pt x="982266" y="616148"/>
                </a:lnTo>
                <a:lnTo>
                  <a:pt x="991196" y="642937"/>
                </a:lnTo>
                <a:lnTo>
                  <a:pt x="991196" y="669727"/>
                </a:lnTo>
                <a:lnTo>
                  <a:pt x="991196" y="696516"/>
                </a:lnTo>
                <a:lnTo>
                  <a:pt x="991196" y="732234"/>
                </a:lnTo>
                <a:lnTo>
                  <a:pt x="1000125" y="759023"/>
                </a:lnTo>
                <a:lnTo>
                  <a:pt x="1000125" y="785812"/>
                </a:lnTo>
                <a:lnTo>
                  <a:pt x="1000125" y="812602"/>
                </a:lnTo>
                <a:lnTo>
                  <a:pt x="1000125" y="839391"/>
                </a:lnTo>
                <a:lnTo>
                  <a:pt x="1000125" y="875109"/>
                </a:lnTo>
                <a:lnTo>
                  <a:pt x="1000125" y="901898"/>
                </a:lnTo>
                <a:lnTo>
                  <a:pt x="1000125" y="928687"/>
                </a:lnTo>
                <a:lnTo>
                  <a:pt x="1000125" y="964406"/>
                </a:lnTo>
                <a:lnTo>
                  <a:pt x="1000125" y="991195"/>
                </a:lnTo>
                <a:lnTo>
                  <a:pt x="1000125" y="1017984"/>
                </a:lnTo>
                <a:lnTo>
                  <a:pt x="1000125" y="1053703"/>
                </a:lnTo>
                <a:lnTo>
                  <a:pt x="1000125" y="1080492"/>
                </a:lnTo>
                <a:lnTo>
                  <a:pt x="1000125" y="1107281"/>
                </a:lnTo>
                <a:lnTo>
                  <a:pt x="991196" y="1134070"/>
                </a:lnTo>
                <a:lnTo>
                  <a:pt x="991196" y="1169789"/>
                </a:lnTo>
                <a:lnTo>
                  <a:pt x="991196" y="1196578"/>
                </a:lnTo>
                <a:lnTo>
                  <a:pt x="991196" y="1223367"/>
                </a:lnTo>
                <a:lnTo>
                  <a:pt x="982266" y="1241227"/>
                </a:lnTo>
                <a:lnTo>
                  <a:pt x="982266" y="1268016"/>
                </a:lnTo>
                <a:lnTo>
                  <a:pt x="973336" y="1294805"/>
                </a:lnTo>
                <a:lnTo>
                  <a:pt x="964407" y="1321594"/>
                </a:lnTo>
                <a:lnTo>
                  <a:pt x="964407" y="1348383"/>
                </a:lnTo>
                <a:lnTo>
                  <a:pt x="955477" y="1366242"/>
                </a:lnTo>
                <a:lnTo>
                  <a:pt x="946547" y="1393031"/>
                </a:lnTo>
                <a:lnTo>
                  <a:pt x="937617" y="1410891"/>
                </a:lnTo>
                <a:lnTo>
                  <a:pt x="928688" y="1428750"/>
                </a:lnTo>
                <a:lnTo>
                  <a:pt x="919758" y="1446609"/>
                </a:lnTo>
                <a:lnTo>
                  <a:pt x="901899" y="1464469"/>
                </a:lnTo>
                <a:lnTo>
                  <a:pt x="892969" y="1482328"/>
                </a:lnTo>
                <a:lnTo>
                  <a:pt x="875110" y="1500187"/>
                </a:lnTo>
                <a:lnTo>
                  <a:pt x="866180" y="1518047"/>
                </a:lnTo>
                <a:lnTo>
                  <a:pt x="848321" y="1526977"/>
                </a:lnTo>
                <a:lnTo>
                  <a:pt x="839391" y="1544836"/>
                </a:lnTo>
                <a:lnTo>
                  <a:pt x="821532" y="1553766"/>
                </a:lnTo>
                <a:lnTo>
                  <a:pt x="812602" y="1571625"/>
                </a:lnTo>
                <a:lnTo>
                  <a:pt x="794742" y="1580555"/>
                </a:lnTo>
                <a:lnTo>
                  <a:pt x="776883" y="1589485"/>
                </a:lnTo>
                <a:lnTo>
                  <a:pt x="759024" y="1598414"/>
                </a:lnTo>
                <a:lnTo>
                  <a:pt x="741164" y="1607344"/>
                </a:lnTo>
                <a:lnTo>
                  <a:pt x="723305" y="1616274"/>
                </a:lnTo>
                <a:lnTo>
                  <a:pt x="705446" y="1625204"/>
                </a:lnTo>
                <a:lnTo>
                  <a:pt x="687586" y="1634133"/>
                </a:lnTo>
                <a:lnTo>
                  <a:pt x="669727" y="1643063"/>
                </a:lnTo>
                <a:lnTo>
                  <a:pt x="651867" y="1643063"/>
                </a:lnTo>
                <a:lnTo>
                  <a:pt x="634008" y="1651993"/>
                </a:lnTo>
                <a:lnTo>
                  <a:pt x="616149" y="1651993"/>
                </a:lnTo>
                <a:lnTo>
                  <a:pt x="598289" y="1660922"/>
                </a:lnTo>
                <a:lnTo>
                  <a:pt x="589360" y="1660922"/>
                </a:lnTo>
                <a:lnTo>
                  <a:pt x="562571" y="1669852"/>
                </a:lnTo>
                <a:lnTo>
                  <a:pt x="553641" y="1669852"/>
                </a:lnTo>
                <a:lnTo>
                  <a:pt x="535782" y="1669852"/>
                </a:lnTo>
                <a:lnTo>
                  <a:pt x="517922" y="1678782"/>
                </a:lnTo>
                <a:lnTo>
                  <a:pt x="508992" y="1678782"/>
                </a:lnTo>
                <a:lnTo>
                  <a:pt x="491133" y="1678782"/>
                </a:lnTo>
                <a:lnTo>
                  <a:pt x="482203" y="1678782"/>
                </a:lnTo>
                <a:lnTo>
                  <a:pt x="473274" y="1678782"/>
                </a:lnTo>
                <a:lnTo>
                  <a:pt x="455414" y="1687711"/>
                </a:lnTo>
                <a:lnTo>
                  <a:pt x="446485" y="1687711"/>
                </a:lnTo>
                <a:lnTo>
                  <a:pt x="437555" y="1687711"/>
                </a:lnTo>
                <a:lnTo>
                  <a:pt x="428625" y="1687711"/>
                </a:lnTo>
                <a:lnTo>
                  <a:pt x="419696" y="1687711"/>
                </a:lnTo>
                <a:lnTo>
                  <a:pt x="410766" y="1687711"/>
                </a:lnTo>
                <a:lnTo>
                  <a:pt x="401836" y="1696641"/>
                </a:lnTo>
                <a:lnTo>
                  <a:pt x="392907" y="1696641"/>
                </a:lnTo>
                <a:lnTo>
                  <a:pt x="383977" y="1696641"/>
                </a:lnTo>
                <a:lnTo>
                  <a:pt x="375047" y="1696641"/>
                </a:lnTo>
                <a:lnTo>
                  <a:pt x="375047" y="1696641"/>
                </a:lnTo>
                <a:lnTo>
                  <a:pt x="366117" y="1696641"/>
                </a:lnTo>
                <a:lnTo>
                  <a:pt x="348258" y="1705571"/>
                </a:lnTo>
                <a:lnTo>
                  <a:pt x="339328" y="1705571"/>
                </a:lnTo>
                <a:lnTo>
                  <a:pt x="330399" y="1705571"/>
                </a:lnTo>
                <a:lnTo>
                  <a:pt x="321469" y="1705571"/>
                </a:lnTo>
                <a:lnTo>
                  <a:pt x="312539" y="1705571"/>
                </a:lnTo>
                <a:lnTo>
                  <a:pt x="303610" y="1705571"/>
                </a:lnTo>
                <a:lnTo>
                  <a:pt x="294680" y="1705571"/>
                </a:lnTo>
                <a:lnTo>
                  <a:pt x="285750" y="1705571"/>
                </a:lnTo>
                <a:lnTo>
                  <a:pt x="276821" y="1705571"/>
                </a:lnTo>
                <a:lnTo>
                  <a:pt x="267891" y="1705571"/>
                </a:lnTo>
                <a:lnTo>
                  <a:pt x="258961" y="1705571"/>
                </a:lnTo>
                <a:lnTo>
                  <a:pt x="258961" y="1705571"/>
                </a:lnTo>
                <a:lnTo>
                  <a:pt x="258961" y="1705571"/>
                </a:lnTo>
                <a:lnTo>
                  <a:pt x="258961" y="1705571"/>
                </a:lnTo>
                <a:lnTo>
                  <a:pt x="258961" y="1705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4589859" y="3241476"/>
            <a:ext cx="1285876" cy="1580555"/>
          </a:xfrm>
          <a:custGeom>
            <a:avLst/>
            <a:gdLst/>
            <a:ahLst/>
            <a:cxnLst/>
            <a:rect l="0" t="0" r="0" b="0"/>
            <a:pathLst>
              <a:path w="1285876" h="1580555">
                <a:moveTo>
                  <a:pt x="1285875" y="205382"/>
                </a:moveTo>
                <a:lnTo>
                  <a:pt x="1285875" y="205382"/>
                </a:lnTo>
                <a:lnTo>
                  <a:pt x="1285875" y="196453"/>
                </a:lnTo>
                <a:lnTo>
                  <a:pt x="1285875" y="187523"/>
                </a:lnTo>
                <a:lnTo>
                  <a:pt x="1285875" y="187523"/>
                </a:lnTo>
                <a:lnTo>
                  <a:pt x="1259086" y="169664"/>
                </a:lnTo>
                <a:lnTo>
                  <a:pt x="1259086" y="160734"/>
                </a:lnTo>
                <a:lnTo>
                  <a:pt x="1250156" y="151804"/>
                </a:lnTo>
                <a:lnTo>
                  <a:pt x="1241226" y="142875"/>
                </a:lnTo>
                <a:lnTo>
                  <a:pt x="1232297" y="133945"/>
                </a:lnTo>
                <a:lnTo>
                  <a:pt x="1214437" y="125015"/>
                </a:lnTo>
                <a:lnTo>
                  <a:pt x="1205508" y="107156"/>
                </a:lnTo>
                <a:lnTo>
                  <a:pt x="1187648" y="98226"/>
                </a:lnTo>
                <a:lnTo>
                  <a:pt x="1178719" y="89297"/>
                </a:lnTo>
                <a:lnTo>
                  <a:pt x="1160859" y="80367"/>
                </a:lnTo>
                <a:lnTo>
                  <a:pt x="1151930" y="71437"/>
                </a:lnTo>
                <a:lnTo>
                  <a:pt x="1125141" y="62507"/>
                </a:lnTo>
                <a:lnTo>
                  <a:pt x="1107281" y="53578"/>
                </a:lnTo>
                <a:lnTo>
                  <a:pt x="1089422" y="44648"/>
                </a:lnTo>
                <a:lnTo>
                  <a:pt x="1062633" y="35718"/>
                </a:lnTo>
                <a:lnTo>
                  <a:pt x="1044773" y="26789"/>
                </a:lnTo>
                <a:lnTo>
                  <a:pt x="1026914" y="26789"/>
                </a:lnTo>
                <a:lnTo>
                  <a:pt x="1000125" y="17859"/>
                </a:lnTo>
                <a:lnTo>
                  <a:pt x="982266" y="17859"/>
                </a:lnTo>
                <a:lnTo>
                  <a:pt x="955476" y="8929"/>
                </a:lnTo>
                <a:lnTo>
                  <a:pt x="928687" y="8929"/>
                </a:lnTo>
                <a:lnTo>
                  <a:pt x="901898" y="8929"/>
                </a:lnTo>
                <a:lnTo>
                  <a:pt x="884039" y="0"/>
                </a:lnTo>
                <a:lnTo>
                  <a:pt x="857250" y="0"/>
                </a:lnTo>
                <a:lnTo>
                  <a:pt x="830461" y="0"/>
                </a:lnTo>
                <a:lnTo>
                  <a:pt x="803672" y="0"/>
                </a:lnTo>
                <a:lnTo>
                  <a:pt x="776883" y="8929"/>
                </a:lnTo>
                <a:lnTo>
                  <a:pt x="750094" y="8929"/>
                </a:lnTo>
                <a:lnTo>
                  <a:pt x="723305" y="17859"/>
                </a:lnTo>
                <a:lnTo>
                  <a:pt x="696516" y="17859"/>
                </a:lnTo>
                <a:lnTo>
                  <a:pt x="660797" y="26789"/>
                </a:lnTo>
                <a:lnTo>
                  <a:pt x="634008" y="26789"/>
                </a:lnTo>
                <a:lnTo>
                  <a:pt x="607219" y="35718"/>
                </a:lnTo>
                <a:lnTo>
                  <a:pt x="580430" y="35718"/>
                </a:lnTo>
                <a:lnTo>
                  <a:pt x="553641" y="44648"/>
                </a:lnTo>
                <a:lnTo>
                  <a:pt x="517922" y="53578"/>
                </a:lnTo>
                <a:lnTo>
                  <a:pt x="491133" y="62507"/>
                </a:lnTo>
                <a:lnTo>
                  <a:pt x="464344" y="71437"/>
                </a:lnTo>
                <a:lnTo>
                  <a:pt x="437555" y="80367"/>
                </a:lnTo>
                <a:lnTo>
                  <a:pt x="410766" y="89297"/>
                </a:lnTo>
                <a:lnTo>
                  <a:pt x="383976" y="98226"/>
                </a:lnTo>
                <a:lnTo>
                  <a:pt x="357187" y="116086"/>
                </a:lnTo>
                <a:lnTo>
                  <a:pt x="339328" y="125015"/>
                </a:lnTo>
                <a:lnTo>
                  <a:pt x="312539" y="133945"/>
                </a:lnTo>
                <a:lnTo>
                  <a:pt x="294680" y="151804"/>
                </a:lnTo>
                <a:lnTo>
                  <a:pt x="276820" y="169664"/>
                </a:lnTo>
                <a:lnTo>
                  <a:pt x="258961" y="178593"/>
                </a:lnTo>
                <a:lnTo>
                  <a:pt x="250031" y="196453"/>
                </a:lnTo>
                <a:lnTo>
                  <a:pt x="232172" y="214312"/>
                </a:lnTo>
                <a:lnTo>
                  <a:pt x="214312" y="232172"/>
                </a:lnTo>
                <a:lnTo>
                  <a:pt x="196453" y="250031"/>
                </a:lnTo>
                <a:lnTo>
                  <a:pt x="178594" y="267890"/>
                </a:lnTo>
                <a:lnTo>
                  <a:pt x="169664" y="285750"/>
                </a:lnTo>
                <a:lnTo>
                  <a:pt x="151805" y="303609"/>
                </a:lnTo>
                <a:lnTo>
                  <a:pt x="142875" y="330398"/>
                </a:lnTo>
                <a:lnTo>
                  <a:pt x="125016" y="348257"/>
                </a:lnTo>
                <a:lnTo>
                  <a:pt x="116086" y="375047"/>
                </a:lnTo>
                <a:lnTo>
                  <a:pt x="107156" y="392906"/>
                </a:lnTo>
                <a:lnTo>
                  <a:pt x="98226" y="419695"/>
                </a:lnTo>
                <a:lnTo>
                  <a:pt x="89297" y="446484"/>
                </a:lnTo>
                <a:lnTo>
                  <a:pt x="80367" y="473273"/>
                </a:lnTo>
                <a:lnTo>
                  <a:pt x="62508" y="500062"/>
                </a:lnTo>
                <a:lnTo>
                  <a:pt x="53578" y="526851"/>
                </a:lnTo>
                <a:lnTo>
                  <a:pt x="44648" y="553640"/>
                </a:lnTo>
                <a:lnTo>
                  <a:pt x="35719" y="580429"/>
                </a:lnTo>
                <a:lnTo>
                  <a:pt x="26789" y="607218"/>
                </a:lnTo>
                <a:lnTo>
                  <a:pt x="17859" y="642937"/>
                </a:lnTo>
                <a:lnTo>
                  <a:pt x="8930" y="669726"/>
                </a:lnTo>
                <a:lnTo>
                  <a:pt x="8930" y="696515"/>
                </a:lnTo>
                <a:lnTo>
                  <a:pt x="8930" y="723304"/>
                </a:lnTo>
                <a:lnTo>
                  <a:pt x="0" y="750093"/>
                </a:lnTo>
                <a:lnTo>
                  <a:pt x="0" y="776882"/>
                </a:lnTo>
                <a:lnTo>
                  <a:pt x="0" y="812601"/>
                </a:lnTo>
                <a:lnTo>
                  <a:pt x="8930" y="839390"/>
                </a:lnTo>
                <a:lnTo>
                  <a:pt x="8930" y="866179"/>
                </a:lnTo>
                <a:lnTo>
                  <a:pt x="8930" y="892968"/>
                </a:lnTo>
                <a:lnTo>
                  <a:pt x="8930" y="928687"/>
                </a:lnTo>
                <a:lnTo>
                  <a:pt x="17859" y="955476"/>
                </a:lnTo>
                <a:lnTo>
                  <a:pt x="17859" y="982265"/>
                </a:lnTo>
                <a:lnTo>
                  <a:pt x="26789" y="1009054"/>
                </a:lnTo>
                <a:lnTo>
                  <a:pt x="35719" y="1035843"/>
                </a:lnTo>
                <a:lnTo>
                  <a:pt x="35719" y="1062632"/>
                </a:lnTo>
                <a:lnTo>
                  <a:pt x="44648" y="1089422"/>
                </a:lnTo>
                <a:lnTo>
                  <a:pt x="53578" y="1116211"/>
                </a:lnTo>
                <a:lnTo>
                  <a:pt x="62508" y="1143000"/>
                </a:lnTo>
                <a:lnTo>
                  <a:pt x="71437" y="1169789"/>
                </a:lnTo>
                <a:lnTo>
                  <a:pt x="71437" y="1196578"/>
                </a:lnTo>
                <a:lnTo>
                  <a:pt x="80367" y="1232297"/>
                </a:lnTo>
                <a:lnTo>
                  <a:pt x="89297" y="1250156"/>
                </a:lnTo>
                <a:lnTo>
                  <a:pt x="98226" y="1276945"/>
                </a:lnTo>
                <a:lnTo>
                  <a:pt x="107156" y="1303734"/>
                </a:lnTo>
                <a:lnTo>
                  <a:pt x="116086" y="1321593"/>
                </a:lnTo>
                <a:lnTo>
                  <a:pt x="125016" y="1348382"/>
                </a:lnTo>
                <a:lnTo>
                  <a:pt x="133945" y="1366242"/>
                </a:lnTo>
                <a:lnTo>
                  <a:pt x="142875" y="1384101"/>
                </a:lnTo>
                <a:lnTo>
                  <a:pt x="151805" y="1401961"/>
                </a:lnTo>
                <a:lnTo>
                  <a:pt x="169664" y="1419820"/>
                </a:lnTo>
                <a:lnTo>
                  <a:pt x="187523" y="1437679"/>
                </a:lnTo>
                <a:lnTo>
                  <a:pt x="196453" y="1455539"/>
                </a:lnTo>
                <a:lnTo>
                  <a:pt x="214312" y="1473398"/>
                </a:lnTo>
                <a:lnTo>
                  <a:pt x="232172" y="1482328"/>
                </a:lnTo>
                <a:lnTo>
                  <a:pt x="250031" y="1500187"/>
                </a:lnTo>
                <a:lnTo>
                  <a:pt x="258961" y="1509117"/>
                </a:lnTo>
                <a:lnTo>
                  <a:pt x="276820" y="1518047"/>
                </a:lnTo>
                <a:lnTo>
                  <a:pt x="294680" y="1526976"/>
                </a:lnTo>
                <a:lnTo>
                  <a:pt x="303609" y="1535906"/>
                </a:lnTo>
                <a:lnTo>
                  <a:pt x="321469" y="1544836"/>
                </a:lnTo>
                <a:lnTo>
                  <a:pt x="339328" y="1553765"/>
                </a:lnTo>
                <a:lnTo>
                  <a:pt x="357187" y="1562695"/>
                </a:lnTo>
                <a:lnTo>
                  <a:pt x="375047" y="1571625"/>
                </a:lnTo>
                <a:lnTo>
                  <a:pt x="392906" y="1571625"/>
                </a:lnTo>
                <a:lnTo>
                  <a:pt x="410766" y="1580554"/>
                </a:lnTo>
                <a:lnTo>
                  <a:pt x="428625" y="1580554"/>
                </a:lnTo>
                <a:lnTo>
                  <a:pt x="446484" y="1580554"/>
                </a:lnTo>
                <a:lnTo>
                  <a:pt x="464344" y="1580554"/>
                </a:lnTo>
                <a:lnTo>
                  <a:pt x="482203" y="1580554"/>
                </a:lnTo>
                <a:lnTo>
                  <a:pt x="500062" y="1580554"/>
                </a:lnTo>
                <a:lnTo>
                  <a:pt x="526851" y="1580554"/>
                </a:lnTo>
                <a:lnTo>
                  <a:pt x="544711" y="1580554"/>
                </a:lnTo>
                <a:lnTo>
                  <a:pt x="562570" y="1580554"/>
                </a:lnTo>
                <a:lnTo>
                  <a:pt x="589359" y="1580554"/>
                </a:lnTo>
                <a:lnTo>
                  <a:pt x="616148" y="1580554"/>
                </a:lnTo>
                <a:lnTo>
                  <a:pt x="642937" y="1580554"/>
                </a:lnTo>
                <a:lnTo>
                  <a:pt x="669726" y="1580554"/>
                </a:lnTo>
                <a:lnTo>
                  <a:pt x="696516" y="1571625"/>
                </a:lnTo>
                <a:lnTo>
                  <a:pt x="732234" y="1571625"/>
                </a:lnTo>
                <a:lnTo>
                  <a:pt x="759023" y="1571625"/>
                </a:lnTo>
                <a:lnTo>
                  <a:pt x="785812" y="1571625"/>
                </a:lnTo>
                <a:lnTo>
                  <a:pt x="812601" y="1562695"/>
                </a:lnTo>
                <a:lnTo>
                  <a:pt x="839391" y="1562695"/>
                </a:lnTo>
                <a:lnTo>
                  <a:pt x="866180" y="1553765"/>
                </a:lnTo>
                <a:lnTo>
                  <a:pt x="901898" y="1553765"/>
                </a:lnTo>
                <a:lnTo>
                  <a:pt x="928687" y="1553765"/>
                </a:lnTo>
                <a:lnTo>
                  <a:pt x="955476" y="1544836"/>
                </a:lnTo>
                <a:lnTo>
                  <a:pt x="982266" y="1544836"/>
                </a:lnTo>
                <a:lnTo>
                  <a:pt x="1009055" y="1535906"/>
                </a:lnTo>
                <a:lnTo>
                  <a:pt x="1035844" y="1535906"/>
                </a:lnTo>
                <a:lnTo>
                  <a:pt x="1062633" y="1535906"/>
                </a:lnTo>
                <a:lnTo>
                  <a:pt x="1089422" y="1535906"/>
                </a:lnTo>
                <a:lnTo>
                  <a:pt x="1107281" y="1535906"/>
                </a:lnTo>
                <a:lnTo>
                  <a:pt x="1134070" y="1535906"/>
                </a:lnTo>
                <a:lnTo>
                  <a:pt x="1151930" y="1535906"/>
                </a:lnTo>
                <a:lnTo>
                  <a:pt x="1169789" y="1526976"/>
                </a:lnTo>
                <a:lnTo>
                  <a:pt x="1178719" y="1526976"/>
                </a:lnTo>
                <a:lnTo>
                  <a:pt x="1187648" y="1526976"/>
                </a:lnTo>
                <a:lnTo>
                  <a:pt x="1205508" y="1526976"/>
                </a:lnTo>
                <a:lnTo>
                  <a:pt x="1214437" y="1526976"/>
                </a:lnTo>
                <a:lnTo>
                  <a:pt x="1214437" y="1526976"/>
                </a:lnTo>
                <a:lnTo>
                  <a:pt x="1223367" y="1526976"/>
                </a:lnTo>
                <a:lnTo>
                  <a:pt x="1223367" y="1526976"/>
                </a:lnTo>
                <a:lnTo>
                  <a:pt x="1223367" y="1526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518171" y="2428874"/>
            <a:ext cx="1026915" cy="1973462"/>
          </a:xfrm>
          <a:custGeom>
            <a:avLst/>
            <a:gdLst/>
            <a:ahLst/>
            <a:cxnLst/>
            <a:rect l="0" t="0" r="0" b="0"/>
            <a:pathLst>
              <a:path w="1026915" h="1973462">
                <a:moveTo>
                  <a:pt x="71438" y="17860"/>
                </a:moveTo>
                <a:lnTo>
                  <a:pt x="71438" y="17860"/>
                </a:lnTo>
                <a:lnTo>
                  <a:pt x="71438" y="17860"/>
                </a:lnTo>
                <a:lnTo>
                  <a:pt x="71438" y="26790"/>
                </a:lnTo>
                <a:lnTo>
                  <a:pt x="71438" y="35719"/>
                </a:lnTo>
                <a:lnTo>
                  <a:pt x="62508" y="53579"/>
                </a:lnTo>
                <a:lnTo>
                  <a:pt x="62508" y="71438"/>
                </a:lnTo>
                <a:lnTo>
                  <a:pt x="62508" y="89297"/>
                </a:lnTo>
                <a:lnTo>
                  <a:pt x="62508" y="107157"/>
                </a:lnTo>
                <a:lnTo>
                  <a:pt x="62508" y="133946"/>
                </a:lnTo>
                <a:lnTo>
                  <a:pt x="62508" y="160735"/>
                </a:lnTo>
                <a:lnTo>
                  <a:pt x="62508" y="187524"/>
                </a:lnTo>
                <a:lnTo>
                  <a:pt x="62508" y="223243"/>
                </a:lnTo>
                <a:lnTo>
                  <a:pt x="62508" y="250032"/>
                </a:lnTo>
                <a:lnTo>
                  <a:pt x="62508" y="285751"/>
                </a:lnTo>
                <a:lnTo>
                  <a:pt x="62508" y="321469"/>
                </a:lnTo>
                <a:lnTo>
                  <a:pt x="62508" y="366117"/>
                </a:lnTo>
                <a:lnTo>
                  <a:pt x="62508" y="401836"/>
                </a:lnTo>
                <a:lnTo>
                  <a:pt x="62508" y="446484"/>
                </a:lnTo>
                <a:lnTo>
                  <a:pt x="62508" y="491133"/>
                </a:lnTo>
                <a:lnTo>
                  <a:pt x="71438" y="526852"/>
                </a:lnTo>
                <a:lnTo>
                  <a:pt x="71438" y="571500"/>
                </a:lnTo>
                <a:lnTo>
                  <a:pt x="71438" y="616149"/>
                </a:lnTo>
                <a:lnTo>
                  <a:pt x="71438" y="660797"/>
                </a:lnTo>
                <a:lnTo>
                  <a:pt x="80368" y="705445"/>
                </a:lnTo>
                <a:lnTo>
                  <a:pt x="80368" y="759024"/>
                </a:lnTo>
                <a:lnTo>
                  <a:pt x="80368" y="803672"/>
                </a:lnTo>
                <a:lnTo>
                  <a:pt x="89297" y="848320"/>
                </a:lnTo>
                <a:lnTo>
                  <a:pt x="89297" y="901899"/>
                </a:lnTo>
                <a:lnTo>
                  <a:pt x="98227" y="946547"/>
                </a:lnTo>
                <a:lnTo>
                  <a:pt x="89297" y="1000125"/>
                </a:lnTo>
                <a:lnTo>
                  <a:pt x="98227" y="1044774"/>
                </a:lnTo>
                <a:lnTo>
                  <a:pt x="107157" y="1089422"/>
                </a:lnTo>
                <a:lnTo>
                  <a:pt x="107157" y="1134070"/>
                </a:lnTo>
                <a:lnTo>
                  <a:pt x="107157" y="1178719"/>
                </a:lnTo>
                <a:lnTo>
                  <a:pt x="116086" y="1223367"/>
                </a:lnTo>
                <a:lnTo>
                  <a:pt x="116086" y="1276945"/>
                </a:lnTo>
                <a:lnTo>
                  <a:pt x="125016" y="1321594"/>
                </a:lnTo>
                <a:lnTo>
                  <a:pt x="133946" y="1366242"/>
                </a:lnTo>
                <a:lnTo>
                  <a:pt x="133946" y="1410891"/>
                </a:lnTo>
                <a:lnTo>
                  <a:pt x="142875" y="1455539"/>
                </a:lnTo>
                <a:lnTo>
                  <a:pt x="142875" y="1500188"/>
                </a:lnTo>
                <a:lnTo>
                  <a:pt x="151805" y="1544836"/>
                </a:lnTo>
                <a:lnTo>
                  <a:pt x="160735" y="1580555"/>
                </a:lnTo>
                <a:lnTo>
                  <a:pt x="160735" y="1616274"/>
                </a:lnTo>
                <a:lnTo>
                  <a:pt x="160735" y="1660922"/>
                </a:lnTo>
                <a:lnTo>
                  <a:pt x="169664" y="1696641"/>
                </a:lnTo>
                <a:lnTo>
                  <a:pt x="169664" y="1723430"/>
                </a:lnTo>
                <a:lnTo>
                  <a:pt x="178594" y="1759149"/>
                </a:lnTo>
                <a:lnTo>
                  <a:pt x="187524" y="1794867"/>
                </a:lnTo>
                <a:lnTo>
                  <a:pt x="196454" y="1821656"/>
                </a:lnTo>
                <a:lnTo>
                  <a:pt x="205383" y="1848445"/>
                </a:lnTo>
                <a:lnTo>
                  <a:pt x="214313" y="1875234"/>
                </a:lnTo>
                <a:lnTo>
                  <a:pt x="223243" y="1893094"/>
                </a:lnTo>
                <a:lnTo>
                  <a:pt x="241102" y="1910953"/>
                </a:lnTo>
                <a:lnTo>
                  <a:pt x="250032" y="1928813"/>
                </a:lnTo>
                <a:lnTo>
                  <a:pt x="258961" y="1937742"/>
                </a:lnTo>
                <a:lnTo>
                  <a:pt x="276821" y="1955602"/>
                </a:lnTo>
                <a:lnTo>
                  <a:pt x="285750" y="1964531"/>
                </a:lnTo>
                <a:lnTo>
                  <a:pt x="303610" y="1964531"/>
                </a:lnTo>
                <a:lnTo>
                  <a:pt x="321469" y="1973461"/>
                </a:lnTo>
                <a:lnTo>
                  <a:pt x="339329" y="1973461"/>
                </a:lnTo>
                <a:lnTo>
                  <a:pt x="357188" y="1973461"/>
                </a:lnTo>
                <a:lnTo>
                  <a:pt x="375047" y="1973461"/>
                </a:lnTo>
                <a:lnTo>
                  <a:pt x="392907" y="1964531"/>
                </a:lnTo>
                <a:lnTo>
                  <a:pt x="419696" y="1964531"/>
                </a:lnTo>
                <a:lnTo>
                  <a:pt x="437555" y="1955602"/>
                </a:lnTo>
                <a:lnTo>
                  <a:pt x="455414" y="1937742"/>
                </a:lnTo>
                <a:lnTo>
                  <a:pt x="473274" y="1928813"/>
                </a:lnTo>
                <a:lnTo>
                  <a:pt x="491133" y="1919883"/>
                </a:lnTo>
                <a:lnTo>
                  <a:pt x="508993" y="1902024"/>
                </a:lnTo>
                <a:lnTo>
                  <a:pt x="535782" y="1893094"/>
                </a:lnTo>
                <a:lnTo>
                  <a:pt x="553641" y="1875234"/>
                </a:lnTo>
                <a:lnTo>
                  <a:pt x="571500" y="1857375"/>
                </a:lnTo>
                <a:lnTo>
                  <a:pt x="580430" y="1839516"/>
                </a:lnTo>
                <a:lnTo>
                  <a:pt x="598289" y="1821656"/>
                </a:lnTo>
                <a:lnTo>
                  <a:pt x="625079" y="1803797"/>
                </a:lnTo>
                <a:lnTo>
                  <a:pt x="634008" y="1785938"/>
                </a:lnTo>
                <a:lnTo>
                  <a:pt x="651868" y="1768078"/>
                </a:lnTo>
                <a:lnTo>
                  <a:pt x="669727" y="1741289"/>
                </a:lnTo>
                <a:lnTo>
                  <a:pt x="687586" y="1723430"/>
                </a:lnTo>
                <a:lnTo>
                  <a:pt x="696516" y="1696641"/>
                </a:lnTo>
                <a:lnTo>
                  <a:pt x="714375" y="1678781"/>
                </a:lnTo>
                <a:lnTo>
                  <a:pt x="732235" y="1660922"/>
                </a:lnTo>
                <a:lnTo>
                  <a:pt x="750094" y="1634133"/>
                </a:lnTo>
                <a:lnTo>
                  <a:pt x="759024" y="1616274"/>
                </a:lnTo>
                <a:lnTo>
                  <a:pt x="776883" y="1589484"/>
                </a:lnTo>
                <a:lnTo>
                  <a:pt x="794743" y="1571625"/>
                </a:lnTo>
                <a:lnTo>
                  <a:pt x="812602" y="1544836"/>
                </a:lnTo>
                <a:lnTo>
                  <a:pt x="830461" y="1526977"/>
                </a:lnTo>
                <a:lnTo>
                  <a:pt x="839391" y="1509117"/>
                </a:lnTo>
                <a:lnTo>
                  <a:pt x="857250" y="1482328"/>
                </a:lnTo>
                <a:lnTo>
                  <a:pt x="875110" y="1455539"/>
                </a:lnTo>
                <a:lnTo>
                  <a:pt x="884039" y="1437680"/>
                </a:lnTo>
                <a:lnTo>
                  <a:pt x="901899" y="1410891"/>
                </a:lnTo>
                <a:lnTo>
                  <a:pt x="910829" y="1393031"/>
                </a:lnTo>
                <a:lnTo>
                  <a:pt x="928688" y="1366242"/>
                </a:lnTo>
                <a:lnTo>
                  <a:pt x="937618" y="1348383"/>
                </a:lnTo>
                <a:lnTo>
                  <a:pt x="955477" y="1321594"/>
                </a:lnTo>
                <a:lnTo>
                  <a:pt x="964407" y="1294805"/>
                </a:lnTo>
                <a:lnTo>
                  <a:pt x="973336" y="1276945"/>
                </a:lnTo>
                <a:lnTo>
                  <a:pt x="982266" y="1250156"/>
                </a:lnTo>
                <a:lnTo>
                  <a:pt x="991196" y="1223367"/>
                </a:lnTo>
                <a:lnTo>
                  <a:pt x="1000125" y="1205508"/>
                </a:lnTo>
                <a:lnTo>
                  <a:pt x="1009055" y="1178719"/>
                </a:lnTo>
                <a:lnTo>
                  <a:pt x="1009055" y="1151930"/>
                </a:lnTo>
                <a:lnTo>
                  <a:pt x="1017985" y="1134070"/>
                </a:lnTo>
                <a:lnTo>
                  <a:pt x="1017985" y="1107281"/>
                </a:lnTo>
                <a:lnTo>
                  <a:pt x="1017985" y="1080492"/>
                </a:lnTo>
                <a:lnTo>
                  <a:pt x="1026914" y="1053703"/>
                </a:lnTo>
                <a:lnTo>
                  <a:pt x="1026914" y="1026914"/>
                </a:lnTo>
                <a:lnTo>
                  <a:pt x="1026914" y="1000125"/>
                </a:lnTo>
                <a:lnTo>
                  <a:pt x="1026914" y="982266"/>
                </a:lnTo>
                <a:lnTo>
                  <a:pt x="1026914" y="955477"/>
                </a:lnTo>
                <a:lnTo>
                  <a:pt x="1026914" y="919758"/>
                </a:lnTo>
                <a:lnTo>
                  <a:pt x="1026914" y="892969"/>
                </a:lnTo>
                <a:lnTo>
                  <a:pt x="1017985" y="866180"/>
                </a:lnTo>
                <a:lnTo>
                  <a:pt x="1017985" y="839391"/>
                </a:lnTo>
                <a:lnTo>
                  <a:pt x="1009055" y="812602"/>
                </a:lnTo>
                <a:lnTo>
                  <a:pt x="1000125" y="785813"/>
                </a:lnTo>
                <a:lnTo>
                  <a:pt x="991196" y="750094"/>
                </a:lnTo>
                <a:lnTo>
                  <a:pt x="982266" y="723305"/>
                </a:lnTo>
                <a:lnTo>
                  <a:pt x="982266" y="687586"/>
                </a:lnTo>
                <a:lnTo>
                  <a:pt x="973336" y="660797"/>
                </a:lnTo>
                <a:lnTo>
                  <a:pt x="964407" y="634008"/>
                </a:lnTo>
                <a:lnTo>
                  <a:pt x="955477" y="598289"/>
                </a:lnTo>
                <a:lnTo>
                  <a:pt x="946547" y="571500"/>
                </a:lnTo>
                <a:lnTo>
                  <a:pt x="928688" y="544711"/>
                </a:lnTo>
                <a:lnTo>
                  <a:pt x="919758" y="517922"/>
                </a:lnTo>
                <a:lnTo>
                  <a:pt x="910829" y="491133"/>
                </a:lnTo>
                <a:lnTo>
                  <a:pt x="901899" y="464344"/>
                </a:lnTo>
                <a:lnTo>
                  <a:pt x="892969" y="428625"/>
                </a:lnTo>
                <a:lnTo>
                  <a:pt x="884039" y="401836"/>
                </a:lnTo>
                <a:lnTo>
                  <a:pt x="875110" y="375047"/>
                </a:lnTo>
                <a:lnTo>
                  <a:pt x="866180" y="348258"/>
                </a:lnTo>
                <a:lnTo>
                  <a:pt x="848321" y="330399"/>
                </a:lnTo>
                <a:lnTo>
                  <a:pt x="839391" y="303610"/>
                </a:lnTo>
                <a:lnTo>
                  <a:pt x="821532" y="276821"/>
                </a:lnTo>
                <a:lnTo>
                  <a:pt x="812602" y="258961"/>
                </a:lnTo>
                <a:lnTo>
                  <a:pt x="794743" y="241102"/>
                </a:lnTo>
                <a:lnTo>
                  <a:pt x="785813" y="214313"/>
                </a:lnTo>
                <a:lnTo>
                  <a:pt x="767954" y="196454"/>
                </a:lnTo>
                <a:lnTo>
                  <a:pt x="759024" y="178594"/>
                </a:lnTo>
                <a:lnTo>
                  <a:pt x="741164" y="160735"/>
                </a:lnTo>
                <a:lnTo>
                  <a:pt x="723305" y="142876"/>
                </a:lnTo>
                <a:lnTo>
                  <a:pt x="705446" y="125016"/>
                </a:lnTo>
                <a:lnTo>
                  <a:pt x="678657" y="116086"/>
                </a:lnTo>
                <a:lnTo>
                  <a:pt x="660797" y="98227"/>
                </a:lnTo>
                <a:lnTo>
                  <a:pt x="642938" y="80368"/>
                </a:lnTo>
                <a:lnTo>
                  <a:pt x="625079" y="71438"/>
                </a:lnTo>
                <a:lnTo>
                  <a:pt x="598289" y="62508"/>
                </a:lnTo>
                <a:lnTo>
                  <a:pt x="580430" y="44649"/>
                </a:lnTo>
                <a:lnTo>
                  <a:pt x="562571" y="35719"/>
                </a:lnTo>
                <a:lnTo>
                  <a:pt x="535782" y="26790"/>
                </a:lnTo>
                <a:lnTo>
                  <a:pt x="517922" y="26790"/>
                </a:lnTo>
                <a:lnTo>
                  <a:pt x="491133" y="17860"/>
                </a:lnTo>
                <a:lnTo>
                  <a:pt x="473274" y="8930"/>
                </a:lnTo>
                <a:lnTo>
                  <a:pt x="446485" y="8930"/>
                </a:lnTo>
                <a:lnTo>
                  <a:pt x="419696" y="0"/>
                </a:lnTo>
                <a:lnTo>
                  <a:pt x="392907" y="0"/>
                </a:lnTo>
                <a:lnTo>
                  <a:pt x="375047" y="0"/>
                </a:lnTo>
                <a:lnTo>
                  <a:pt x="348258" y="0"/>
                </a:lnTo>
                <a:lnTo>
                  <a:pt x="321469" y="0"/>
                </a:lnTo>
                <a:lnTo>
                  <a:pt x="294680" y="0"/>
                </a:lnTo>
                <a:lnTo>
                  <a:pt x="267891" y="0"/>
                </a:lnTo>
                <a:lnTo>
                  <a:pt x="250032" y="0"/>
                </a:lnTo>
                <a:lnTo>
                  <a:pt x="223243" y="8930"/>
                </a:lnTo>
                <a:lnTo>
                  <a:pt x="205383" y="8930"/>
                </a:lnTo>
                <a:lnTo>
                  <a:pt x="187524" y="17860"/>
                </a:lnTo>
                <a:lnTo>
                  <a:pt x="160735" y="26790"/>
                </a:lnTo>
                <a:lnTo>
                  <a:pt x="142875" y="35719"/>
                </a:lnTo>
                <a:lnTo>
                  <a:pt x="125016" y="44649"/>
                </a:lnTo>
                <a:lnTo>
                  <a:pt x="116086" y="62508"/>
                </a:lnTo>
                <a:lnTo>
                  <a:pt x="98227" y="71438"/>
                </a:lnTo>
                <a:lnTo>
                  <a:pt x="89297" y="80368"/>
                </a:lnTo>
                <a:lnTo>
                  <a:pt x="71438" y="98227"/>
                </a:lnTo>
                <a:lnTo>
                  <a:pt x="62508" y="107157"/>
                </a:lnTo>
                <a:lnTo>
                  <a:pt x="53579" y="125016"/>
                </a:lnTo>
                <a:lnTo>
                  <a:pt x="44649" y="142876"/>
                </a:lnTo>
                <a:lnTo>
                  <a:pt x="35719" y="160735"/>
                </a:lnTo>
                <a:lnTo>
                  <a:pt x="26789" y="178594"/>
                </a:lnTo>
                <a:lnTo>
                  <a:pt x="17860" y="196454"/>
                </a:lnTo>
                <a:lnTo>
                  <a:pt x="17860" y="214313"/>
                </a:lnTo>
                <a:lnTo>
                  <a:pt x="8930" y="241102"/>
                </a:lnTo>
                <a:lnTo>
                  <a:pt x="8930" y="267891"/>
                </a:lnTo>
                <a:lnTo>
                  <a:pt x="0" y="294680"/>
                </a:lnTo>
                <a:lnTo>
                  <a:pt x="0" y="321469"/>
                </a:lnTo>
                <a:lnTo>
                  <a:pt x="0" y="339329"/>
                </a:lnTo>
                <a:lnTo>
                  <a:pt x="0" y="357188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580804" y="4107655"/>
            <a:ext cx="1660923" cy="848322"/>
          </a:xfrm>
          <a:custGeom>
            <a:avLst/>
            <a:gdLst/>
            <a:ahLst/>
            <a:cxnLst/>
            <a:rect l="0" t="0" r="0" b="0"/>
            <a:pathLst>
              <a:path w="1660923" h="848322">
                <a:moveTo>
                  <a:pt x="1643063" y="482203"/>
                </a:moveTo>
                <a:lnTo>
                  <a:pt x="1643063" y="482203"/>
                </a:lnTo>
                <a:lnTo>
                  <a:pt x="1643063" y="482203"/>
                </a:lnTo>
                <a:lnTo>
                  <a:pt x="1643063" y="482203"/>
                </a:lnTo>
                <a:lnTo>
                  <a:pt x="1651992" y="482203"/>
                </a:lnTo>
                <a:lnTo>
                  <a:pt x="1651992" y="482203"/>
                </a:lnTo>
                <a:lnTo>
                  <a:pt x="1651992" y="473274"/>
                </a:lnTo>
                <a:lnTo>
                  <a:pt x="1651992" y="473274"/>
                </a:lnTo>
                <a:lnTo>
                  <a:pt x="1660922" y="473274"/>
                </a:lnTo>
                <a:lnTo>
                  <a:pt x="1660922" y="473274"/>
                </a:lnTo>
                <a:lnTo>
                  <a:pt x="1660922" y="464344"/>
                </a:lnTo>
                <a:lnTo>
                  <a:pt x="1660922" y="464344"/>
                </a:lnTo>
                <a:lnTo>
                  <a:pt x="1660922" y="455414"/>
                </a:lnTo>
                <a:lnTo>
                  <a:pt x="1660922" y="446485"/>
                </a:lnTo>
                <a:lnTo>
                  <a:pt x="1660922" y="446485"/>
                </a:lnTo>
                <a:lnTo>
                  <a:pt x="1660922" y="437555"/>
                </a:lnTo>
                <a:lnTo>
                  <a:pt x="1660922" y="419696"/>
                </a:lnTo>
                <a:lnTo>
                  <a:pt x="1651992" y="410766"/>
                </a:lnTo>
                <a:lnTo>
                  <a:pt x="1651992" y="401836"/>
                </a:lnTo>
                <a:lnTo>
                  <a:pt x="1643063" y="383977"/>
                </a:lnTo>
                <a:lnTo>
                  <a:pt x="1643063" y="375047"/>
                </a:lnTo>
                <a:lnTo>
                  <a:pt x="1634133" y="366118"/>
                </a:lnTo>
                <a:lnTo>
                  <a:pt x="1625203" y="348258"/>
                </a:lnTo>
                <a:lnTo>
                  <a:pt x="1616274" y="339328"/>
                </a:lnTo>
                <a:lnTo>
                  <a:pt x="1607344" y="321469"/>
                </a:lnTo>
                <a:lnTo>
                  <a:pt x="1598414" y="303610"/>
                </a:lnTo>
                <a:lnTo>
                  <a:pt x="1589485" y="294680"/>
                </a:lnTo>
                <a:lnTo>
                  <a:pt x="1580555" y="276821"/>
                </a:lnTo>
                <a:lnTo>
                  <a:pt x="1571625" y="267891"/>
                </a:lnTo>
                <a:lnTo>
                  <a:pt x="1562696" y="250032"/>
                </a:lnTo>
                <a:lnTo>
                  <a:pt x="1553766" y="232172"/>
                </a:lnTo>
                <a:lnTo>
                  <a:pt x="1535906" y="223243"/>
                </a:lnTo>
                <a:lnTo>
                  <a:pt x="1526977" y="205383"/>
                </a:lnTo>
                <a:lnTo>
                  <a:pt x="1509117" y="196453"/>
                </a:lnTo>
                <a:lnTo>
                  <a:pt x="1500188" y="178594"/>
                </a:lnTo>
                <a:lnTo>
                  <a:pt x="1482328" y="169664"/>
                </a:lnTo>
                <a:lnTo>
                  <a:pt x="1473399" y="160735"/>
                </a:lnTo>
                <a:lnTo>
                  <a:pt x="1455539" y="151805"/>
                </a:lnTo>
                <a:lnTo>
                  <a:pt x="1446610" y="133946"/>
                </a:lnTo>
                <a:lnTo>
                  <a:pt x="1428750" y="125016"/>
                </a:lnTo>
                <a:lnTo>
                  <a:pt x="1419821" y="116086"/>
                </a:lnTo>
                <a:lnTo>
                  <a:pt x="1401961" y="107157"/>
                </a:lnTo>
                <a:lnTo>
                  <a:pt x="1384102" y="98227"/>
                </a:lnTo>
                <a:lnTo>
                  <a:pt x="1375172" y="89297"/>
                </a:lnTo>
                <a:lnTo>
                  <a:pt x="1357313" y="80368"/>
                </a:lnTo>
                <a:lnTo>
                  <a:pt x="1339453" y="71438"/>
                </a:lnTo>
                <a:lnTo>
                  <a:pt x="1321594" y="62508"/>
                </a:lnTo>
                <a:lnTo>
                  <a:pt x="1303735" y="53578"/>
                </a:lnTo>
                <a:lnTo>
                  <a:pt x="1285875" y="44649"/>
                </a:lnTo>
                <a:lnTo>
                  <a:pt x="1259086" y="44649"/>
                </a:lnTo>
                <a:lnTo>
                  <a:pt x="1241227" y="35719"/>
                </a:lnTo>
                <a:lnTo>
                  <a:pt x="1223367" y="35719"/>
                </a:lnTo>
                <a:lnTo>
                  <a:pt x="1196578" y="26789"/>
                </a:lnTo>
                <a:lnTo>
                  <a:pt x="1178719" y="26789"/>
                </a:lnTo>
                <a:lnTo>
                  <a:pt x="1160860" y="17860"/>
                </a:lnTo>
                <a:lnTo>
                  <a:pt x="1143000" y="17860"/>
                </a:lnTo>
                <a:lnTo>
                  <a:pt x="1116211" y="8930"/>
                </a:lnTo>
                <a:lnTo>
                  <a:pt x="1098352" y="8930"/>
                </a:lnTo>
                <a:lnTo>
                  <a:pt x="1080492" y="8930"/>
                </a:lnTo>
                <a:lnTo>
                  <a:pt x="1053703" y="0"/>
                </a:lnTo>
                <a:lnTo>
                  <a:pt x="1035844" y="0"/>
                </a:lnTo>
                <a:lnTo>
                  <a:pt x="1017985" y="0"/>
                </a:lnTo>
                <a:lnTo>
                  <a:pt x="1000125" y="0"/>
                </a:lnTo>
                <a:lnTo>
                  <a:pt x="973336" y="0"/>
                </a:lnTo>
                <a:lnTo>
                  <a:pt x="955477" y="0"/>
                </a:lnTo>
                <a:lnTo>
                  <a:pt x="928688" y="0"/>
                </a:lnTo>
                <a:lnTo>
                  <a:pt x="910828" y="0"/>
                </a:lnTo>
                <a:lnTo>
                  <a:pt x="884039" y="0"/>
                </a:lnTo>
                <a:lnTo>
                  <a:pt x="866180" y="0"/>
                </a:lnTo>
                <a:lnTo>
                  <a:pt x="839391" y="0"/>
                </a:lnTo>
                <a:lnTo>
                  <a:pt x="821531" y="0"/>
                </a:lnTo>
                <a:lnTo>
                  <a:pt x="794742" y="0"/>
                </a:lnTo>
                <a:lnTo>
                  <a:pt x="776883" y="0"/>
                </a:lnTo>
                <a:lnTo>
                  <a:pt x="750094" y="0"/>
                </a:lnTo>
                <a:lnTo>
                  <a:pt x="732235" y="0"/>
                </a:lnTo>
                <a:lnTo>
                  <a:pt x="705446" y="0"/>
                </a:lnTo>
                <a:lnTo>
                  <a:pt x="687586" y="8930"/>
                </a:lnTo>
                <a:lnTo>
                  <a:pt x="660797" y="8930"/>
                </a:lnTo>
                <a:lnTo>
                  <a:pt x="634008" y="8930"/>
                </a:lnTo>
                <a:lnTo>
                  <a:pt x="616149" y="17860"/>
                </a:lnTo>
                <a:lnTo>
                  <a:pt x="589360" y="17860"/>
                </a:lnTo>
                <a:lnTo>
                  <a:pt x="562571" y="26789"/>
                </a:lnTo>
                <a:lnTo>
                  <a:pt x="544711" y="26789"/>
                </a:lnTo>
                <a:lnTo>
                  <a:pt x="517922" y="35719"/>
                </a:lnTo>
                <a:lnTo>
                  <a:pt x="491133" y="35719"/>
                </a:lnTo>
                <a:lnTo>
                  <a:pt x="473274" y="44649"/>
                </a:lnTo>
                <a:lnTo>
                  <a:pt x="446485" y="53578"/>
                </a:lnTo>
                <a:lnTo>
                  <a:pt x="428625" y="62508"/>
                </a:lnTo>
                <a:lnTo>
                  <a:pt x="401836" y="71438"/>
                </a:lnTo>
                <a:lnTo>
                  <a:pt x="375047" y="80368"/>
                </a:lnTo>
                <a:lnTo>
                  <a:pt x="357188" y="89297"/>
                </a:lnTo>
                <a:lnTo>
                  <a:pt x="330399" y="107157"/>
                </a:lnTo>
                <a:lnTo>
                  <a:pt x="312539" y="116086"/>
                </a:lnTo>
                <a:lnTo>
                  <a:pt x="294680" y="125016"/>
                </a:lnTo>
                <a:lnTo>
                  <a:pt x="276821" y="142875"/>
                </a:lnTo>
                <a:lnTo>
                  <a:pt x="258961" y="151805"/>
                </a:lnTo>
                <a:lnTo>
                  <a:pt x="241102" y="169664"/>
                </a:lnTo>
                <a:lnTo>
                  <a:pt x="223242" y="178594"/>
                </a:lnTo>
                <a:lnTo>
                  <a:pt x="214313" y="196453"/>
                </a:lnTo>
                <a:lnTo>
                  <a:pt x="196453" y="214313"/>
                </a:lnTo>
                <a:lnTo>
                  <a:pt x="187524" y="232172"/>
                </a:lnTo>
                <a:lnTo>
                  <a:pt x="169664" y="250032"/>
                </a:lnTo>
                <a:lnTo>
                  <a:pt x="151805" y="258961"/>
                </a:lnTo>
                <a:lnTo>
                  <a:pt x="142875" y="276821"/>
                </a:lnTo>
                <a:lnTo>
                  <a:pt x="125016" y="294680"/>
                </a:lnTo>
                <a:lnTo>
                  <a:pt x="107156" y="312539"/>
                </a:lnTo>
                <a:lnTo>
                  <a:pt x="98227" y="330399"/>
                </a:lnTo>
                <a:lnTo>
                  <a:pt x="80367" y="348258"/>
                </a:lnTo>
                <a:lnTo>
                  <a:pt x="71438" y="366118"/>
                </a:lnTo>
                <a:lnTo>
                  <a:pt x="62508" y="383977"/>
                </a:lnTo>
                <a:lnTo>
                  <a:pt x="53578" y="401836"/>
                </a:lnTo>
                <a:lnTo>
                  <a:pt x="35719" y="419696"/>
                </a:lnTo>
                <a:lnTo>
                  <a:pt x="35719" y="437555"/>
                </a:lnTo>
                <a:lnTo>
                  <a:pt x="26789" y="446485"/>
                </a:lnTo>
                <a:lnTo>
                  <a:pt x="17860" y="464344"/>
                </a:lnTo>
                <a:lnTo>
                  <a:pt x="8930" y="482203"/>
                </a:lnTo>
                <a:lnTo>
                  <a:pt x="8930" y="500063"/>
                </a:lnTo>
                <a:lnTo>
                  <a:pt x="0" y="517922"/>
                </a:lnTo>
                <a:lnTo>
                  <a:pt x="0" y="535782"/>
                </a:lnTo>
                <a:lnTo>
                  <a:pt x="0" y="553641"/>
                </a:lnTo>
                <a:lnTo>
                  <a:pt x="0" y="571500"/>
                </a:lnTo>
                <a:lnTo>
                  <a:pt x="0" y="589360"/>
                </a:lnTo>
                <a:lnTo>
                  <a:pt x="8930" y="607219"/>
                </a:lnTo>
                <a:lnTo>
                  <a:pt x="8930" y="616149"/>
                </a:lnTo>
                <a:lnTo>
                  <a:pt x="17860" y="634008"/>
                </a:lnTo>
                <a:lnTo>
                  <a:pt x="26789" y="651868"/>
                </a:lnTo>
                <a:lnTo>
                  <a:pt x="35719" y="669727"/>
                </a:lnTo>
                <a:lnTo>
                  <a:pt x="44649" y="687586"/>
                </a:lnTo>
                <a:lnTo>
                  <a:pt x="53578" y="705446"/>
                </a:lnTo>
                <a:lnTo>
                  <a:pt x="71438" y="714375"/>
                </a:lnTo>
                <a:lnTo>
                  <a:pt x="80367" y="732235"/>
                </a:lnTo>
                <a:lnTo>
                  <a:pt x="89297" y="750094"/>
                </a:lnTo>
                <a:lnTo>
                  <a:pt x="107156" y="759024"/>
                </a:lnTo>
                <a:lnTo>
                  <a:pt x="116086" y="767953"/>
                </a:lnTo>
                <a:lnTo>
                  <a:pt x="133946" y="776884"/>
                </a:lnTo>
                <a:lnTo>
                  <a:pt x="151805" y="785813"/>
                </a:lnTo>
                <a:lnTo>
                  <a:pt x="160735" y="794743"/>
                </a:lnTo>
                <a:lnTo>
                  <a:pt x="178594" y="803673"/>
                </a:lnTo>
                <a:lnTo>
                  <a:pt x="196453" y="812602"/>
                </a:lnTo>
                <a:lnTo>
                  <a:pt x="214313" y="812602"/>
                </a:lnTo>
                <a:lnTo>
                  <a:pt x="232172" y="821532"/>
                </a:lnTo>
                <a:lnTo>
                  <a:pt x="258961" y="821532"/>
                </a:lnTo>
                <a:lnTo>
                  <a:pt x="276821" y="821532"/>
                </a:lnTo>
                <a:lnTo>
                  <a:pt x="303610" y="830462"/>
                </a:lnTo>
                <a:lnTo>
                  <a:pt x="321469" y="830462"/>
                </a:lnTo>
                <a:lnTo>
                  <a:pt x="348258" y="830462"/>
                </a:lnTo>
                <a:lnTo>
                  <a:pt x="375047" y="839391"/>
                </a:lnTo>
                <a:lnTo>
                  <a:pt x="401836" y="839391"/>
                </a:lnTo>
                <a:lnTo>
                  <a:pt x="428625" y="839391"/>
                </a:lnTo>
                <a:lnTo>
                  <a:pt x="464344" y="839391"/>
                </a:lnTo>
                <a:lnTo>
                  <a:pt x="491133" y="848321"/>
                </a:lnTo>
                <a:lnTo>
                  <a:pt x="517922" y="848321"/>
                </a:lnTo>
                <a:lnTo>
                  <a:pt x="553641" y="848321"/>
                </a:lnTo>
                <a:lnTo>
                  <a:pt x="580430" y="848321"/>
                </a:lnTo>
                <a:lnTo>
                  <a:pt x="607219" y="839391"/>
                </a:lnTo>
                <a:lnTo>
                  <a:pt x="634008" y="839391"/>
                </a:lnTo>
                <a:lnTo>
                  <a:pt x="660797" y="839391"/>
                </a:lnTo>
                <a:lnTo>
                  <a:pt x="687586" y="839391"/>
                </a:lnTo>
                <a:lnTo>
                  <a:pt x="714375" y="839391"/>
                </a:lnTo>
                <a:lnTo>
                  <a:pt x="741164" y="839391"/>
                </a:lnTo>
                <a:lnTo>
                  <a:pt x="776883" y="839391"/>
                </a:lnTo>
                <a:lnTo>
                  <a:pt x="803672" y="830462"/>
                </a:lnTo>
                <a:lnTo>
                  <a:pt x="830461" y="830462"/>
                </a:lnTo>
                <a:lnTo>
                  <a:pt x="857250" y="821532"/>
                </a:lnTo>
                <a:lnTo>
                  <a:pt x="884039" y="821532"/>
                </a:lnTo>
                <a:lnTo>
                  <a:pt x="910828" y="821532"/>
                </a:lnTo>
                <a:lnTo>
                  <a:pt x="937617" y="812602"/>
                </a:lnTo>
                <a:lnTo>
                  <a:pt x="955477" y="803673"/>
                </a:lnTo>
                <a:lnTo>
                  <a:pt x="982266" y="803673"/>
                </a:lnTo>
                <a:lnTo>
                  <a:pt x="1009055" y="794743"/>
                </a:lnTo>
                <a:lnTo>
                  <a:pt x="1044774" y="794743"/>
                </a:lnTo>
                <a:lnTo>
                  <a:pt x="1062633" y="785813"/>
                </a:lnTo>
                <a:lnTo>
                  <a:pt x="1089422" y="776884"/>
                </a:lnTo>
                <a:lnTo>
                  <a:pt x="1116211" y="776884"/>
                </a:lnTo>
                <a:lnTo>
                  <a:pt x="1143000" y="767953"/>
                </a:lnTo>
                <a:lnTo>
                  <a:pt x="1160860" y="767953"/>
                </a:lnTo>
                <a:lnTo>
                  <a:pt x="1187649" y="759024"/>
                </a:lnTo>
                <a:lnTo>
                  <a:pt x="1214438" y="750094"/>
                </a:lnTo>
                <a:lnTo>
                  <a:pt x="1241227" y="741164"/>
                </a:lnTo>
                <a:lnTo>
                  <a:pt x="1268016" y="741164"/>
                </a:lnTo>
                <a:lnTo>
                  <a:pt x="1285875" y="732235"/>
                </a:lnTo>
                <a:lnTo>
                  <a:pt x="1312664" y="723305"/>
                </a:lnTo>
                <a:lnTo>
                  <a:pt x="1330524" y="714375"/>
                </a:lnTo>
                <a:lnTo>
                  <a:pt x="1357313" y="705446"/>
                </a:lnTo>
                <a:lnTo>
                  <a:pt x="1375172" y="696516"/>
                </a:lnTo>
                <a:lnTo>
                  <a:pt x="1393031" y="687586"/>
                </a:lnTo>
                <a:lnTo>
                  <a:pt x="1410891" y="678657"/>
                </a:lnTo>
                <a:lnTo>
                  <a:pt x="1428750" y="669727"/>
                </a:lnTo>
                <a:lnTo>
                  <a:pt x="1446610" y="660797"/>
                </a:lnTo>
                <a:lnTo>
                  <a:pt x="1464469" y="651868"/>
                </a:lnTo>
                <a:lnTo>
                  <a:pt x="1482328" y="642938"/>
                </a:lnTo>
                <a:lnTo>
                  <a:pt x="1491258" y="634008"/>
                </a:lnTo>
                <a:lnTo>
                  <a:pt x="1509117" y="625078"/>
                </a:lnTo>
                <a:lnTo>
                  <a:pt x="1518047" y="616149"/>
                </a:lnTo>
                <a:lnTo>
                  <a:pt x="1526977" y="607219"/>
                </a:lnTo>
                <a:lnTo>
                  <a:pt x="1535906" y="589360"/>
                </a:lnTo>
                <a:lnTo>
                  <a:pt x="1544836" y="580430"/>
                </a:lnTo>
                <a:lnTo>
                  <a:pt x="1553766" y="571500"/>
                </a:lnTo>
                <a:lnTo>
                  <a:pt x="1562696" y="553641"/>
                </a:lnTo>
                <a:lnTo>
                  <a:pt x="1571625" y="544711"/>
                </a:lnTo>
                <a:lnTo>
                  <a:pt x="1580555" y="535782"/>
                </a:lnTo>
                <a:lnTo>
                  <a:pt x="1580555" y="526852"/>
                </a:lnTo>
                <a:lnTo>
                  <a:pt x="1589485" y="517922"/>
                </a:lnTo>
                <a:lnTo>
                  <a:pt x="1589485" y="500063"/>
                </a:lnTo>
                <a:lnTo>
                  <a:pt x="1589485" y="491133"/>
                </a:lnTo>
                <a:lnTo>
                  <a:pt x="1598414" y="482203"/>
                </a:lnTo>
                <a:lnTo>
                  <a:pt x="1598414" y="473274"/>
                </a:lnTo>
                <a:lnTo>
                  <a:pt x="1598414" y="464344"/>
                </a:lnTo>
                <a:lnTo>
                  <a:pt x="1598414" y="446485"/>
                </a:lnTo>
                <a:lnTo>
                  <a:pt x="1589485" y="437555"/>
                </a:lnTo>
                <a:lnTo>
                  <a:pt x="1589485" y="428625"/>
                </a:lnTo>
                <a:lnTo>
                  <a:pt x="1589485" y="419696"/>
                </a:lnTo>
                <a:lnTo>
                  <a:pt x="1589485" y="410766"/>
                </a:lnTo>
                <a:lnTo>
                  <a:pt x="1589485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295429" y="2339577"/>
            <a:ext cx="482204" cy="526853"/>
          </a:xfrm>
          <a:custGeom>
            <a:avLst/>
            <a:gdLst/>
            <a:ahLst/>
            <a:cxnLst/>
            <a:rect l="0" t="0" r="0" b="0"/>
            <a:pathLst>
              <a:path w="482204" h="526853">
                <a:moveTo>
                  <a:pt x="98227" y="62508"/>
                </a:moveTo>
                <a:lnTo>
                  <a:pt x="89297" y="62508"/>
                </a:lnTo>
                <a:lnTo>
                  <a:pt x="89297" y="71438"/>
                </a:lnTo>
                <a:lnTo>
                  <a:pt x="89297" y="71438"/>
                </a:lnTo>
                <a:lnTo>
                  <a:pt x="89297" y="80368"/>
                </a:lnTo>
                <a:lnTo>
                  <a:pt x="89297" y="89297"/>
                </a:lnTo>
                <a:lnTo>
                  <a:pt x="89297" y="107157"/>
                </a:lnTo>
                <a:lnTo>
                  <a:pt x="89297" y="125016"/>
                </a:lnTo>
                <a:lnTo>
                  <a:pt x="80367" y="142876"/>
                </a:lnTo>
                <a:lnTo>
                  <a:pt x="80367" y="160735"/>
                </a:lnTo>
                <a:lnTo>
                  <a:pt x="80367" y="187524"/>
                </a:lnTo>
                <a:lnTo>
                  <a:pt x="71438" y="214313"/>
                </a:lnTo>
                <a:lnTo>
                  <a:pt x="71438" y="250032"/>
                </a:lnTo>
                <a:lnTo>
                  <a:pt x="71438" y="276821"/>
                </a:lnTo>
                <a:lnTo>
                  <a:pt x="71438" y="303610"/>
                </a:lnTo>
                <a:lnTo>
                  <a:pt x="71438" y="330399"/>
                </a:lnTo>
                <a:lnTo>
                  <a:pt x="80367" y="366118"/>
                </a:lnTo>
                <a:lnTo>
                  <a:pt x="80367" y="392907"/>
                </a:lnTo>
                <a:lnTo>
                  <a:pt x="80367" y="419696"/>
                </a:lnTo>
                <a:lnTo>
                  <a:pt x="89297" y="437555"/>
                </a:lnTo>
                <a:lnTo>
                  <a:pt x="98227" y="464344"/>
                </a:lnTo>
                <a:lnTo>
                  <a:pt x="107156" y="482203"/>
                </a:lnTo>
                <a:lnTo>
                  <a:pt x="125016" y="500063"/>
                </a:lnTo>
                <a:lnTo>
                  <a:pt x="142875" y="508992"/>
                </a:lnTo>
                <a:lnTo>
                  <a:pt x="160735" y="517922"/>
                </a:lnTo>
                <a:lnTo>
                  <a:pt x="187524" y="526852"/>
                </a:lnTo>
                <a:lnTo>
                  <a:pt x="214313" y="526852"/>
                </a:lnTo>
                <a:lnTo>
                  <a:pt x="241102" y="526852"/>
                </a:lnTo>
                <a:lnTo>
                  <a:pt x="276821" y="517922"/>
                </a:lnTo>
                <a:lnTo>
                  <a:pt x="303610" y="508992"/>
                </a:lnTo>
                <a:lnTo>
                  <a:pt x="330399" y="500063"/>
                </a:lnTo>
                <a:lnTo>
                  <a:pt x="366117" y="491133"/>
                </a:lnTo>
                <a:lnTo>
                  <a:pt x="392906" y="473274"/>
                </a:lnTo>
                <a:lnTo>
                  <a:pt x="419696" y="464344"/>
                </a:lnTo>
                <a:lnTo>
                  <a:pt x="437555" y="446485"/>
                </a:lnTo>
                <a:lnTo>
                  <a:pt x="455414" y="428626"/>
                </a:lnTo>
                <a:lnTo>
                  <a:pt x="464344" y="410766"/>
                </a:lnTo>
                <a:lnTo>
                  <a:pt x="482203" y="392907"/>
                </a:lnTo>
                <a:lnTo>
                  <a:pt x="482203" y="375048"/>
                </a:lnTo>
                <a:lnTo>
                  <a:pt x="482203" y="366118"/>
                </a:lnTo>
                <a:lnTo>
                  <a:pt x="482203" y="348258"/>
                </a:lnTo>
                <a:lnTo>
                  <a:pt x="473274" y="330399"/>
                </a:lnTo>
                <a:lnTo>
                  <a:pt x="455414" y="312540"/>
                </a:lnTo>
                <a:lnTo>
                  <a:pt x="437555" y="294680"/>
                </a:lnTo>
                <a:lnTo>
                  <a:pt x="410766" y="285751"/>
                </a:lnTo>
                <a:lnTo>
                  <a:pt x="383977" y="267891"/>
                </a:lnTo>
                <a:lnTo>
                  <a:pt x="357188" y="258962"/>
                </a:lnTo>
                <a:lnTo>
                  <a:pt x="321469" y="250032"/>
                </a:lnTo>
                <a:lnTo>
                  <a:pt x="285750" y="241102"/>
                </a:lnTo>
                <a:lnTo>
                  <a:pt x="258961" y="232173"/>
                </a:lnTo>
                <a:lnTo>
                  <a:pt x="232172" y="232173"/>
                </a:lnTo>
                <a:lnTo>
                  <a:pt x="205383" y="232173"/>
                </a:lnTo>
                <a:lnTo>
                  <a:pt x="178594" y="232173"/>
                </a:lnTo>
                <a:lnTo>
                  <a:pt x="160735" y="232173"/>
                </a:lnTo>
                <a:lnTo>
                  <a:pt x="142875" y="232173"/>
                </a:lnTo>
                <a:lnTo>
                  <a:pt x="133946" y="232173"/>
                </a:lnTo>
                <a:lnTo>
                  <a:pt x="133946" y="232173"/>
                </a:lnTo>
                <a:lnTo>
                  <a:pt x="125016" y="232173"/>
                </a:lnTo>
                <a:lnTo>
                  <a:pt x="133946" y="232173"/>
                </a:lnTo>
                <a:lnTo>
                  <a:pt x="133946" y="223243"/>
                </a:lnTo>
                <a:lnTo>
                  <a:pt x="133946" y="223243"/>
                </a:lnTo>
                <a:lnTo>
                  <a:pt x="142875" y="223243"/>
                </a:lnTo>
                <a:lnTo>
                  <a:pt x="160735" y="214313"/>
                </a:lnTo>
                <a:lnTo>
                  <a:pt x="178594" y="214313"/>
                </a:lnTo>
                <a:lnTo>
                  <a:pt x="205383" y="205383"/>
                </a:lnTo>
                <a:lnTo>
                  <a:pt x="232172" y="205383"/>
                </a:lnTo>
                <a:lnTo>
                  <a:pt x="250031" y="196454"/>
                </a:lnTo>
                <a:lnTo>
                  <a:pt x="276821" y="187524"/>
                </a:lnTo>
                <a:lnTo>
                  <a:pt x="303610" y="178594"/>
                </a:lnTo>
                <a:lnTo>
                  <a:pt x="330399" y="169665"/>
                </a:lnTo>
                <a:lnTo>
                  <a:pt x="357188" y="160735"/>
                </a:lnTo>
                <a:lnTo>
                  <a:pt x="383977" y="151805"/>
                </a:lnTo>
                <a:lnTo>
                  <a:pt x="401836" y="133946"/>
                </a:lnTo>
                <a:lnTo>
                  <a:pt x="419696" y="125016"/>
                </a:lnTo>
                <a:lnTo>
                  <a:pt x="428625" y="116087"/>
                </a:lnTo>
                <a:lnTo>
                  <a:pt x="437555" y="107157"/>
                </a:lnTo>
                <a:lnTo>
                  <a:pt x="446485" y="89297"/>
                </a:lnTo>
                <a:lnTo>
                  <a:pt x="446485" y="80368"/>
                </a:lnTo>
                <a:lnTo>
                  <a:pt x="437555" y="71438"/>
                </a:lnTo>
                <a:lnTo>
                  <a:pt x="437555" y="62508"/>
                </a:lnTo>
                <a:lnTo>
                  <a:pt x="419696" y="44649"/>
                </a:lnTo>
                <a:lnTo>
                  <a:pt x="401836" y="35719"/>
                </a:lnTo>
                <a:lnTo>
                  <a:pt x="375047" y="26789"/>
                </a:lnTo>
                <a:lnTo>
                  <a:pt x="348258" y="17860"/>
                </a:lnTo>
                <a:lnTo>
                  <a:pt x="321469" y="17860"/>
                </a:lnTo>
                <a:lnTo>
                  <a:pt x="285750" y="8930"/>
                </a:lnTo>
                <a:lnTo>
                  <a:pt x="250031" y="8930"/>
                </a:lnTo>
                <a:lnTo>
                  <a:pt x="223242" y="0"/>
                </a:lnTo>
                <a:lnTo>
                  <a:pt x="187524" y="0"/>
                </a:lnTo>
                <a:lnTo>
                  <a:pt x="151805" y="8930"/>
                </a:lnTo>
                <a:lnTo>
                  <a:pt x="125016" y="8930"/>
                </a:lnTo>
                <a:lnTo>
                  <a:pt x="107156" y="8930"/>
                </a:lnTo>
                <a:lnTo>
                  <a:pt x="80367" y="17860"/>
                </a:lnTo>
                <a:lnTo>
                  <a:pt x="62508" y="17860"/>
                </a:lnTo>
                <a:lnTo>
                  <a:pt x="44649" y="26789"/>
                </a:lnTo>
                <a:lnTo>
                  <a:pt x="26789" y="35719"/>
                </a:lnTo>
                <a:lnTo>
                  <a:pt x="8930" y="44649"/>
                </a:lnTo>
                <a:lnTo>
                  <a:pt x="0" y="44649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983015" y="2169913"/>
            <a:ext cx="258962" cy="508994"/>
          </a:xfrm>
          <a:custGeom>
            <a:avLst/>
            <a:gdLst/>
            <a:ahLst/>
            <a:cxnLst/>
            <a:rect l="0" t="0" r="0" b="0"/>
            <a:pathLst>
              <a:path w="258962" h="508994">
                <a:moveTo>
                  <a:pt x="44649" y="62508"/>
                </a:moveTo>
                <a:lnTo>
                  <a:pt x="44649" y="62508"/>
                </a:lnTo>
                <a:lnTo>
                  <a:pt x="44649" y="62508"/>
                </a:lnTo>
                <a:lnTo>
                  <a:pt x="44649" y="71438"/>
                </a:lnTo>
                <a:lnTo>
                  <a:pt x="44649" y="80368"/>
                </a:lnTo>
                <a:lnTo>
                  <a:pt x="35719" y="89297"/>
                </a:lnTo>
                <a:lnTo>
                  <a:pt x="35719" y="107157"/>
                </a:lnTo>
                <a:lnTo>
                  <a:pt x="35719" y="116086"/>
                </a:lnTo>
                <a:lnTo>
                  <a:pt x="26789" y="133946"/>
                </a:lnTo>
                <a:lnTo>
                  <a:pt x="26789" y="160735"/>
                </a:lnTo>
                <a:lnTo>
                  <a:pt x="26789" y="178594"/>
                </a:lnTo>
                <a:lnTo>
                  <a:pt x="17860" y="205383"/>
                </a:lnTo>
                <a:lnTo>
                  <a:pt x="17860" y="232172"/>
                </a:lnTo>
                <a:lnTo>
                  <a:pt x="17860" y="258961"/>
                </a:lnTo>
                <a:lnTo>
                  <a:pt x="17860" y="285751"/>
                </a:lnTo>
                <a:lnTo>
                  <a:pt x="8930" y="312540"/>
                </a:lnTo>
                <a:lnTo>
                  <a:pt x="8930" y="339329"/>
                </a:lnTo>
                <a:lnTo>
                  <a:pt x="8930" y="366118"/>
                </a:lnTo>
                <a:lnTo>
                  <a:pt x="0" y="392907"/>
                </a:lnTo>
                <a:lnTo>
                  <a:pt x="0" y="410766"/>
                </a:lnTo>
                <a:lnTo>
                  <a:pt x="0" y="428626"/>
                </a:lnTo>
                <a:lnTo>
                  <a:pt x="0" y="446485"/>
                </a:lnTo>
                <a:lnTo>
                  <a:pt x="0" y="464344"/>
                </a:lnTo>
                <a:lnTo>
                  <a:pt x="8930" y="482204"/>
                </a:lnTo>
                <a:lnTo>
                  <a:pt x="8930" y="491133"/>
                </a:lnTo>
                <a:lnTo>
                  <a:pt x="8930" y="500063"/>
                </a:lnTo>
                <a:lnTo>
                  <a:pt x="17860" y="500063"/>
                </a:lnTo>
                <a:lnTo>
                  <a:pt x="17860" y="508993"/>
                </a:lnTo>
                <a:lnTo>
                  <a:pt x="17860" y="500063"/>
                </a:lnTo>
                <a:lnTo>
                  <a:pt x="26789" y="500063"/>
                </a:lnTo>
                <a:lnTo>
                  <a:pt x="35719" y="491133"/>
                </a:lnTo>
                <a:lnTo>
                  <a:pt x="44649" y="482204"/>
                </a:lnTo>
                <a:lnTo>
                  <a:pt x="62508" y="473274"/>
                </a:lnTo>
                <a:lnTo>
                  <a:pt x="80367" y="464344"/>
                </a:lnTo>
                <a:lnTo>
                  <a:pt x="98227" y="446485"/>
                </a:lnTo>
                <a:lnTo>
                  <a:pt x="116086" y="428626"/>
                </a:lnTo>
                <a:lnTo>
                  <a:pt x="133945" y="410766"/>
                </a:lnTo>
                <a:lnTo>
                  <a:pt x="160735" y="392907"/>
                </a:lnTo>
                <a:lnTo>
                  <a:pt x="178594" y="366118"/>
                </a:lnTo>
                <a:lnTo>
                  <a:pt x="196453" y="348258"/>
                </a:lnTo>
                <a:lnTo>
                  <a:pt x="214313" y="321469"/>
                </a:lnTo>
                <a:lnTo>
                  <a:pt x="223242" y="294680"/>
                </a:lnTo>
                <a:lnTo>
                  <a:pt x="241102" y="276821"/>
                </a:lnTo>
                <a:lnTo>
                  <a:pt x="250031" y="250032"/>
                </a:lnTo>
                <a:lnTo>
                  <a:pt x="250031" y="223243"/>
                </a:lnTo>
                <a:lnTo>
                  <a:pt x="258961" y="205383"/>
                </a:lnTo>
                <a:lnTo>
                  <a:pt x="258961" y="178594"/>
                </a:lnTo>
                <a:lnTo>
                  <a:pt x="250031" y="160735"/>
                </a:lnTo>
                <a:lnTo>
                  <a:pt x="241102" y="142875"/>
                </a:lnTo>
                <a:lnTo>
                  <a:pt x="232172" y="116086"/>
                </a:lnTo>
                <a:lnTo>
                  <a:pt x="214313" y="98227"/>
                </a:lnTo>
                <a:lnTo>
                  <a:pt x="187524" y="80368"/>
                </a:lnTo>
                <a:lnTo>
                  <a:pt x="169664" y="62508"/>
                </a:lnTo>
                <a:lnTo>
                  <a:pt x="142875" y="53578"/>
                </a:lnTo>
                <a:lnTo>
                  <a:pt x="116086" y="44649"/>
                </a:lnTo>
                <a:lnTo>
                  <a:pt x="98227" y="26789"/>
                </a:lnTo>
                <a:lnTo>
                  <a:pt x="71438" y="26789"/>
                </a:lnTo>
                <a:lnTo>
                  <a:pt x="53578" y="17860"/>
                </a:lnTo>
                <a:lnTo>
                  <a:pt x="35719" y="8930"/>
                </a:lnTo>
                <a:lnTo>
                  <a:pt x="1786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7170539" y="1937741"/>
            <a:ext cx="125016" cy="232173"/>
          </a:xfrm>
          <a:custGeom>
            <a:avLst/>
            <a:gdLst/>
            <a:ahLst/>
            <a:cxnLst/>
            <a:rect l="0" t="0" r="0" b="0"/>
            <a:pathLst>
              <a:path w="125016" h="23217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8930"/>
                </a:lnTo>
                <a:lnTo>
                  <a:pt x="17859" y="26790"/>
                </a:lnTo>
                <a:lnTo>
                  <a:pt x="26789" y="35719"/>
                </a:lnTo>
                <a:lnTo>
                  <a:pt x="35718" y="53579"/>
                </a:lnTo>
                <a:lnTo>
                  <a:pt x="44648" y="71438"/>
                </a:lnTo>
                <a:lnTo>
                  <a:pt x="53578" y="89297"/>
                </a:lnTo>
                <a:lnTo>
                  <a:pt x="53578" y="107157"/>
                </a:lnTo>
                <a:lnTo>
                  <a:pt x="71437" y="125016"/>
                </a:lnTo>
                <a:lnTo>
                  <a:pt x="80367" y="142875"/>
                </a:lnTo>
                <a:lnTo>
                  <a:pt x="89296" y="160735"/>
                </a:lnTo>
                <a:lnTo>
                  <a:pt x="89296" y="169665"/>
                </a:lnTo>
                <a:lnTo>
                  <a:pt x="98226" y="187524"/>
                </a:lnTo>
                <a:lnTo>
                  <a:pt x="107156" y="196454"/>
                </a:lnTo>
                <a:lnTo>
                  <a:pt x="116086" y="214313"/>
                </a:lnTo>
                <a:lnTo>
                  <a:pt x="116086" y="223243"/>
                </a:lnTo>
                <a:lnTo>
                  <a:pt x="125015" y="232172"/>
                </a:lnTo>
                <a:lnTo>
                  <a:pt x="125015" y="232172"/>
                </a:lnTo>
                <a:lnTo>
                  <a:pt x="125015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634757" y="2982515"/>
            <a:ext cx="17861" cy="401837"/>
          </a:xfrm>
          <a:custGeom>
            <a:avLst/>
            <a:gdLst/>
            <a:ahLst/>
            <a:cxnLst/>
            <a:rect l="0" t="0" r="0" b="0"/>
            <a:pathLst>
              <a:path w="17861" h="401837">
                <a:moveTo>
                  <a:pt x="17860" y="0"/>
                </a:move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62508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5"/>
                </a:lnTo>
                <a:lnTo>
                  <a:pt x="0" y="151804"/>
                </a:lnTo>
                <a:lnTo>
                  <a:pt x="0" y="169664"/>
                </a:lnTo>
                <a:lnTo>
                  <a:pt x="0" y="196453"/>
                </a:lnTo>
                <a:lnTo>
                  <a:pt x="8930" y="223242"/>
                </a:lnTo>
                <a:lnTo>
                  <a:pt x="8930" y="250031"/>
                </a:lnTo>
                <a:lnTo>
                  <a:pt x="8930" y="276820"/>
                </a:lnTo>
                <a:lnTo>
                  <a:pt x="8930" y="294679"/>
                </a:lnTo>
                <a:lnTo>
                  <a:pt x="8930" y="321468"/>
                </a:lnTo>
                <a:lnTo>
                  <a:pt x="8930" y="339328"/>
                </a:lnTo>
                <a:lnTo>
                  <a:pt x="8930" y="357187"/>
                </a:lnTo>
                <a:lnTo>
                  <a:pt x="8930" y="366117"/>
                </a:lnTo>
                <a:lnTo>
                  <a:pt x="8930" y="38397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6411515" y="3116460"/>
            <a:ext cx="482204" cy="26790"/>
          </a:xfrm>
          <a:custGeom>
            <a:avLst/>
            <a:gdLst/>
            <a:ahLst/>
            <a:cxnLst/>
            <a:rect l="0" t="0" r="0" b="0"/>
            <a:pathLst>
              <a:path w="482204" h="26790">
                <a:moveTo>
                  <a:pt x="482203" y="8930"/>
                </a:moveTo>
                <a:lnTo>
                  <a:pt x="482203" y="8930"/>
                </a:lnTo>
                <a:lnTo>
                  <a:pt x="473274" y="8930"/>
                </a:lnTo>
                <a:lnTo>
                  <a:pt x="464344" y="8930"/>
                </a:lnTo>
                <a:lnTo>
                  <a:pt x="455414" y="0"/>
                </a:lnTo>
                <a:lnTo>
                  <a:pt x="437555" y="0"/>
                </a:lnTo>
                <a:lnTo>
                  <a:pt x="410766" y="0"/>
                </a:lnTo>
                <a:lnTo>
                  <a:pt x="383977" y="0"/>
                </a:lnTo>
                <a:lnTo>
                  <a:pt x="357188" y="0"/>
                </a:lnTo>
                <a:lnTo>
                  <a:pt x="330399" y="0"/>
                </a:lnTo>
                <a:lnTo>
                  <a:pt x="294680" y="0"/>
                </a:lnTo>
                <a:lnTo>
                  <a:pt x="258961" y="0"/>
                </a:lnTo>
                <a:lnTo>
                  <a:pt x="223242" y="8930"/>
                </a:lnTo>
                <a:lnTo>
                  <a:pt x="187524" y="8930"/>
                </a:lnTo>
                <a:lnTo>
                  <a:pt x="151805" y="8930"/>
                </a:lnTo>
                <a:lnTo>
                  <a:pt x="125016" y="17859"/>
                </a:lnTo>
                <a:lnTo>
                  <a:pt x="89297" y="17859"/>
                </a:lnTo>
                <a:lnTo>
                  <a:pt x="71438" y="17859"/>
                </a:lnTo>
                <a:lnTo>
                  <a:pt x="44649" y="17859"/>
                </a:lnTo>
                <a:lnTo>
                  <a:pt x="26789" y="26789"/>
                </a:lnTo>
                <a:lnTo>
                  <a:pt x="1786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063257" y="3687960"/>
            <a:ext cx="348259" cy="473274"/>
          </a:xfrm>
          <a:custGeom>
            <a:avLst/>
            <a:gdLst/>
            <a:ahLst/>
            <a:cxnLst/>
            <a:rect l="0" t="0" r="0" b="0"/>
            <a:pathLst>
              <a:path w="348259" h="473274">
                <a:moveTo>
                  <a:pt x="0" y="473273"/>
                </a:moveTo>
                <a:lnTo>
                  <a:pt x="0" y="473273"/>
                </a:lnTo>
                <a:lnTo>
                  <a:pt x="0" y="473273"/>
                </a:lnTo>
                <a:lnTo>
                  <a:pt x="0" y="473273"/>
                </a:lnTo>
                <a:lnTo>
                  <a:pt x="0" y="473273"/>
                </a:lnTo>
                <a:lnTo>
                  <a:pt x="0" y="464344"/>
                </a:lnTo>
                <a:lnTo>
                  <a:pt x="0" y="464344"/>
                </a:lnTo>
                <a:lnTo>
                  <a:pt x="8930" y="455414"/>
                </a:lnTo>
                <a:lnTo>
                  <a:pt x="8930" y="446484"/>
                </a:lnTo>
                <a:lnTo>
                  <a:pt x="17860" y="437555"/>
                </a:lnTo>
                <a:lnTo>
                  <a:pt x="17860" y="428625"/>
                </a:lnTo>
                <a:lnTo>
                  <a:pt x="26789" y="410766"/>
                </a:lnTo>
                <a:lnTo>
                  <a:pt x="35719" y="392906"/>
                </a:lnTo>
                <a:lnTo>
                  <a:pt x="35719" y="375047"/>
                </a:lnTo>
                <a:lnTo>
                  <a:pt x="44649" y="357188"/>
                </a:lnTo>
                <a:lnTo>
                  <a:pt x="53578" y="330398"/>
                </a:lnTo>
                <a:lnTo>
                  <a:pt x="62508" y="312539"/>
                </a:lnTo>
                <a:lnTo>
                  <a:pt x="62508" y="285750"/>
                </a:lnTo>
                <a:lnTo>
                  <a:pt x="71438" y="258961"/>
                </a:lnTo>
                <a:lnTo>
                  <a:pt x="80368" y="241102"/>
                </a:lnTo>
                <a:lnTo>
                  <a:pt x="89297" y="214313"/>
                </a:lnTo>
                <a:lnTo>
                  <a:pt x="98227" y="187523"/>
                </a:lnTo>
                <a:lnTo>
                  <a:pt x="116086" y="160734"/>
                </a:lnTo>
                <a:lnTo>
                  <a:pt x="116086" y="142875"/>
                </a:lnTo>
                <a:lnTo>
                  <a:pt x="125016" y="116086"/>
                </a:lnTo>
                <a:lnTo>
                  <a:pt x="133946" y="98227"/>
                </a:lnTo>
                <a:lnTo>
                  <a:pt x="133946" y="71438"/>
                </a:lnTo>
                <a:lnTo>
                  <a:pt x="142875" y="53578"/>
                </a:lnTo>
                <a:lnTo>
                  <a:pt x="151805" y="44648"/>
                </a:lnTo>
                <a:lnTo>
                  <a:pt x="151805" y="26789"/>
                </a:lnTo>
                <a:lnTo>
                  <a:pt x="160735" y="17859"/>
                </a:lnTo>
                <a:lnTo>
                  <a:pt x="160735" y="8930"/>
                </a:lnTo>
                <a:lnTo>
                  <a:pt x="169664" y="8930"/>
                </a:lnTo>
                <a:lnTo>
                  <a:pt x="178594" y="0"/>
                </a:lnTo>
                <a:lnTo>
                  <a:pt x="178594" y="0"/>
                </a:lnTo>
                <a:lnTo>
                  <a:pt x="178594" y="0"/>
                </a:lnTo>
                <a:lnTo>
                  <a:pt x="178594" y="8930"/>
                </a:lnTo>
                <a:lnTo>
                  <a:pt x="187524" y="17859"/>
                </a:lnTo>
                <a:lnTo>
                  <a:pt x="196453" y="26789"/>
                </a:lnTo>
                <a:lnTo>
                  <a:pt x="205383" y="44648"/>
                </a:lnTo>
                <a:lnTo>
                  <a:pt x="214313" y="62508"/>
                </a:lnTo>
                <a:lnTo>
                  <a:pt x="223243" y="80367"/>
                </a:lnTo>
                <a:lnTo>
                  <a:pt x="232172" y="107156"/>
                </a:lnTo>
                <a:lnTo>
                  <a:pt x="241102" y="125016"/>
                </a:lnTo>
                <a:lnTo>
                  <a:pt x="250032" y="142875"/>
                </a:lnTo>
                <a:lnTo>
                  <a:pt x="258961" y="169664"/>
                </a:lnTo>
                <a:lnTo>
                  <a:pt x="267891" y="196453"/>
                </a:lnTo>
                <a:lnTo>
                  <a:pt x="276821" y="223242"/>
                </a:lnTo>
                <a:lnTo>
                  <a:pt x="285750" y="241102"/>
                </a:lnTo>
                <a:lnTo>
                  <a:pt x="294680" y="267891"/>
                </a:lnTo>
                <a:lnTo>
                  <a:pt x="303610" y="285750"/>
                </a:lnTo>
                <a:lnTo>
                  <a:pt x="312539" y="303609"/>
                </a:lnTo>
                <a:lnTo>
                  <a:pt x="321469" y="321469"/>
                </a:lnTo>
                <a:lnTo>
                  <a:pt x="339328" y="339328"/>
                </a:lnTo>
                <a:lnTo>
                  <a:pt x="339328" y="348258"/>
                </a:lnTo>
                <a:lnTo>
                  <a:pt x="348258" y="357188"/>
                </a:lnTo>
                <a:lnTo>
                  <a:pt x="348258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090046" y="3902273"/>
            <a:ext cx="160736" cy="1"/>
          </a:xfrm>
          <a:custGeom>
            <a:avLst/>
            <a:gdLst/>
            <a:ahLst/>
            <a:cxnLst/>
            <a:rect l="0" t="0" r="0" b="0"/>
            <a:pathLst>
              <a:path w="160736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44649" y="0"/>
                </a:lnTo>
                <a:lnTo>
                  <a:pt x="62508" y="0"/>
                </a:lnTo>
                <a:lnTo>
                  <a:pt x="98227" y="0"/>
                </a:lnTo>
                <a:lnTo>
                  <a:pt x="125016" y="0"/>
                </a:lnTo>
                <a:lnTo>
                  <a:pt x="151805" y="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223992" y="3491507"/>
            <a:ext cx="125016" cy="160735"/>
          </a:xfrm>
          <a:custGeom>
            <a:avLst/>
            <a:gdLst/>
            <a:ahLst/>
            <a:cxnLst/>
            <a:rect l="0" t="0" r="0" b="0"/>
            <a:pathLst>
              <a:path w="125016" h="160735">
                <a:moveTo>
                  <a:pt x="0" y="0"/>
                </a:moveTo>
                <a:lnTo>
                  <a:pt x="8929" y="8930"/>
                </a:lnTo>
                <a:lnTo>
                  <a:pt x="8929" y="8930"/>
                </a:lnTo>
                <a:lnTo>
                  <a:pt x="17859" y="17859"/>
                </a:lnTo>
                <a:lnTo>
                  <a:pt x="35718" y="35719"/>
                </a:lnTo>
                <a:lnTo>
                  <a:pt x="44648" y="53578"/>
                </a:lnTo>
                <a:lnTo>
                  <a:pt x="62508" y="71437"/>
                </a:lnTo>
                <a:lnTo>
                  <a:pt x="80367" y="98226"/>
                </a:lnTo>
                <a:lnTo>
                  <a:pt x="98226" y="125016"/>
                </a:lnTo>
                <a:lnTo>
                  <a:pt x="116086" y="142875"/>
                </a:lnTo>
                <a:lnTo>
                  <a:pt x="125015" y="160734"/>
                </a:lnTo>
                <a:lnTo>
                  <a:pt x="125015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6581179" y="3705819"/>
            <a:ext cx="223243" cy="321470"/>
          </a:xfrm>
          <a:custGeom>
            <a:avLst/>
            <a:gdLst/>
            <a:ahLst/>
            <a:cxnLst/>
            <a:rect l="0" t="0" r="0" b="0"/>
            <a:pathLst>
              <a:path w="223243" h="321470">
                <a:moveTo>
                  <a:pt x="223242" y="0"/>
                </a:moveTo>
                <a:lnTo>
                  <a:pt x="223242" y="0"/>
                </a:lnTo>
                <a:lnTo>
                  <a:pt x="214313" y="0"/>
                </a:lnTo>
                <a:lnTo>
                  <a:pt x="214313" y="0"/>
                </a:lnTo>
                <a:lnTo>
                  <a:pt x="205383" y="0"/>
                </a:lnTo>
                <a:lnTo>
                  <a:pt x="187524" y="0"/>
                </a:lnTo>
                <a:lnTo>
                  <a:pt x="169664" y="0"/>
                </a:lnTo>
                <a:lnTo>
                  <a:pt x="151805" y="0"/>
                </a:lnTo>
                <a:lnTo>
                  <a:pt x="133946" y="8930"/>
                </a:lnTo>
                <a:lnTo>
                  <a:pt x="116086" y="17860"/>
                </a:lnTo>
                <a:lnTo>
                  <a:pt x="89297" y="35719"/>
                </a:lnTo>
                <a:lnTo>
                  <a:pt x="71438" y="53579"/>
                </a:lnTo>
                <a:lnTo>
                  <a:pt x="53578" y="71438"/>
                </a:lnTo>
                <a:lnTo>
                  <a:pt x="35719" y="89297"/>
                </a:lnTo>
                <a:lnTo>
                  <a:pt x="17860" y="107157"/>
                </a:lnTo>
                <a:lnTo>
                  <a:pt x="8930" y="125016"/>
                </a:lnTo>
                <a:lnTo>
                  <a:pt x="0" y="151805"/>
                </a:lnTo>
                <a:lnTo>
                  <a:pt x="0" y="178594"/>
                </a:lnTo>
                <a:lnTo>
                  <a:pt x="0" y="196454"/>
                </a:lnTo>
                <a:lnTo>
                  <a:pt x="0" y="214313"/>
                </a:lnTo>
                <a:lnTo>
                  <a:pt x="8930" y="232172"/>
                </a:lnTo>
                <a:lnTo>
                  <a:pt x="26789" y="250032"/>
                </a:lnTo>
                <a:lnTo>
                  <a:pt x="44649" y="267891"/>
                </a:lnTo>
                <a:lnTo>
                  <a:pt x="80367" y="285750"/>
                </a:lnTo>
                <a:lnTo>
                  <a:pt x="107156" y="294680"/>
                </a:lnTo>
                <a:lnTo>
                  <a:pt x="142875" y="312539"/>
                </a:lnTo>
                <a:lnTo>
                  <a:pt x="178594" y="312539"/>
                </a:lnTo>
                <a:lnTo>
                  <a:pt x="205383" y="321469"/>
                </a:lnTo>
                <a:lnTo>
                  <a:pt x="223242" y="321469"/>
                </a:lnTo>
                <a:lnTo>
                  <a:pt x="223242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6795492" y="3473648"/>
            <a:ext cx="53579" cy="142876"/>
          </a:xfrm>
          <a:custGeom>
            <a:avLst/>
            <a:gdLst/>
            <a:ahLst/>
            <a:cxnLst/>
            <a:rect l="0" t="0" r="0" b="0"/>
            <a:pathLst>
              <a:path w="53579" h="142876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8929" y="17859"/>
                </a:lnTo>
                <a:lnTo>
                  <a:pt x="8929" y="35718"/>
                </a:lnTo>
                <a:lnTo>
                  <a:pt x="17859" y="53578"/>
                </a:lnTo>
                <a:lnTo>
                  <a:pt x="26789" y="71437"/>
                </a:lnTo>
                <a:lnTo>
                  <a:pt x="35718" y="98226"/>
                </a:lnTo>
                <a:lnTo>
                  <a:pt x="44648" y="116085"/>
                </a:lnTo>
                <a:lnTo>
                  <a:pt x="53578" y="133945"/>
                </a:lnTo>
                <a:lnTo>
                  <a:pt x="53578" y="142875"/>
                </a:lnTo>
                <a:lnTo>
                  <a:pt x="53578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7045523" y="3446858"/>
            <a:ext cx="294681" cy="491134"/>
          </a:xfrm>
          <a:custGeom>
            <a:avLst/>
            <a:gdLst/>
            <a:ahLst/>
            <a:cxnLst/>
            <a:rect l="0" t="0" r="0" b="0"/>
            <a:pathLst>
              <a:path w="294681" h="491134">
                <a:moveTo>
                  <a:pt x="17859" y="44649"/>
                </a:moveTo>
                <a:lnTo>
                  <a:pt x="17859" y="44649"/>
                </a:lnTo>
                <a:lnTo>
                  <a:pt x="17859" y="53579"/>
                </a:lnTo>
                <a:lnTo>
                  <a:pt x="17859" y="62508"/>
                </a:lnTo>
                <a:lnTo>
                  <a:pt x="26789" y="80368"/>
                </a:lnTo>
                <a:lnTo>
                  <a:pt x="26789" y="107157"/>
                </a:lnTo>
                <a:lnTo>
                  <a:pt x="35719" y="133946"/>
                </a:lnTo>
                <a:lnTo>
                  <a:pt x="35719" y="160735"/>
                </a:lnTo>
                <a:lnTo>
                  <a:pt x="35719" y="187524"/>
                </a:lnTo>
                <a:lnTo>
                  <a:pt x="35719" y="223243"/>
                </a:lnTo>
                <a:lnTo>
                  <a:pt x="35719" y="250032"/>
                </a:lnTo>
                <a:lnTo>
                  <a:pt x="35719" y="285750"/>
                </a:lnTo>
                <a:lnTo>
                  <a:pt x="35719" y="321469"/>
                </a:lnTo>
                <a:lnTo>
                  <a:pt x="35719" y="348258"/>
                </a:lnTo>
                <a:lnTo>
                  <a:pt x="35719" y="375047"/>
                </a:lnTo>
                <a:lnTo>
                  <a:pt x="44648" y="401836"/>
                </a:lnTo>
                <a:lnTo>
                  <a:pt x="44648" y="428625"/>
                </a:lnTo>
                <a:lnTo>
                  <a:pt x="44648" y="446485"/>
                </a:lnTo>
                <a:lnTo>
                  <a:pt x="53578" y="464344"/>
                </a:lnTo>
                <a:lnTo>
                  <a:pt x="62508" y="482204"/>
                </a:lnTo>
                <a:lnTo>
                  <a:pt x="71437" y="491133"/>
                </a:lnTo>
                <a:lnTo>
                  <a:pt x="80367" y="491133"/>
                </a:lnTo>
                <a:lnTo>
                  <a:pt x="98227" y="491133"/>
                </a:lnTo>
                <a:lnTo>
                  <a:pt x="107156" y="491133"/>
                </a:lnTo>
                <a:lnTo>
                  <a:pt x="125016" y="482204"/>
                </a:lnTo>
                <a:lnTo>
                  <a:pt x="142875" y="473274"/>
                </a:lnTo>
                <a:lnTo>
                  <a:pt x="160734" y="464344"/>
                </a:lnTo>
                <a:lnTo>
                  <a:pt x="178594" y="446485"/>
                </a:lnTo>
                <a:lnTo>
                  <a:pt x="196453" y="428625"/>
                </a:lnTo>
                <a:lnTo>
                  <a:pt x="214312" y="410766"/>
                </a:lnTo>
                <a:lnTo>
                  <a:pt x="223242" y="392907"/>
                </a:lnTo>
                <a:lnTo>
                  <a:pt x="241102" y="366118"/>
                </a:lnTo>
                <a:lnTo>
                  <a:pt x="258961" y="339329"/>
                </a:lnTo>
                <a:lnTo>
                  <a:pt x="267891" y="312540"/>
                </a:lnTo>
                <a:lnTo>
                  <a:pt x="276820" y="294680"/>
                </a:lnTo>
                <a:lnTo>
                  <a:pt x="285750" y="258961"/>
                </a:lnTo>
                <a:lnTo>
                  <a:pt x="294680" y="232172"/>
                </a:lnTo>
                <a:lnTo>
                  <a:pt x="294680" y="205383"/>
                </a:lnTo>
                <a:lnTo>
                  <a:pt x="294680" y="178594"/>
                </a:lnTo>
                <a:lnTo>
                  <a:pt x="294680" y="151805"/>
                </a:lnTo>
                <a:lnTo>
                  <a:pt x="294680" y="133946"/>
                </a:lnTo>
                <a:lnTo>
                  <a:pt x="285750" y="107157"/>
                </a:lnTo>
                <a:lnTo>
                  <a:pt x="285750" y="89297"/>
                </a:lnTo>
                <a:lnTo>
                  <a:pt x="267891" y="71438"/>
                </a:lnTo>
                <a:lnTo>
                  <a:pt x="258961" y="53579"/>
                </a:lnTo>
                <a:lnTo>
                  <a:pt x="250031" y="35719"/>
                </a:lnTo>
                <a:lnTo>
                  <a:pt x="232172" y="26790"/>
                </a:lnTo>
                <a:lnTo>
                  <a:pt x="214312" y="8930"/>
                </a:lnTo>
                <a:lnTo>
                  <a:pt x="187523" y="8930"/>
                </a:lnTo>
                <a:lnTo>
                  <a:pt x="169664" y="0"/>
                </a:lnTo>
                <a:lnTo>
                  <a:pt x="142875" y="0"/>
                </a:lnTo>
                <a:lnTo>
                  <a:pt x="125016" y="0"/>
                </a:lnTo>
                <a:lnTo>
                  <a:pt x="98227" y="0"/>
                </a:lnTo>
                <a:lnTo>
                  <a:pt x="71437" y="8930"/>
                </a:lnTo>
                <a:lnTo>
                  <a:pt x="53578" y="17860"/>
                </a:lnTo>
                <a:lnTo>
                  <a:pt x="26789" y="26790"/>
                </a:lnTo>
                <a:lnTo>
                  <a:pt x="8930" y="35719"/>
                </a:lnTo>
                <a:lnTo>
                  <a:pt x="0" y="44649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581179" y="4286249"/>
            <a:ext cx="8931" cy="303610"/>
          </a:xfrm>
          <a:custGeom>
            <a:avLst/>
            <a:gdLst/>
            <a:ahLst/>
            <a:cxnLst/>
            <a:rect l="0" t="0" r="0" b="0"/>
            <a:pathLst>
              <a:path w="8931" h="303610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26789"/>
                </a:lnTo>
                <a:lnTo>
                  <a:pt x="8930" y="53578"/>
                </a:lnTo>
                <a:lnTo>
                  <a:pt x="0" y="71438"/>
                </a:lnTo>
                <a:lnTo>
                  <a:pt x="0" y="98227"/>
                </a:lnTo>
                <a:lnTo>
                  <a:pt x="0" y="116086"/>
                </a:lnTo>
                <a:lnTo>
                  <a:pt x="0" y="142875"/>
                </a:lnTo>
                <a:lnTo>
                  <a:pt x="0" y="169664"/>
                </a:lnTo>
                <a:lnTo>
                  <a:pt x="0" y="196453"/>
                </a:lnTo>
                <a:lnTo>
                  <a:pt x="0" y="223242"/>
                </a:lnTo>
                <a:lnTo>
                  <a:pt x="0" y="241102"/>
                </a:lnTo>
                <a:lnTo>
                  <a:pt x="8930" y="267891"/>
                </a:lnTo>
                <a:lnTo>
                  <a:pt x="8930" y="285750"/>
                </a:lnTo>
                <a:lnTo>
                  <a:pt x="8930" y="294680"/>
                </a:lnTo>
                <a:lnTo>
                  <a:pt x="8930" y="303609"/>
                </a:lnTo>
                <a:lnTo>
                  <a:pt x="893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6384726" y="4348757"/>
            <a:ext cx="464345" cy="53579"/>
          </a:xfrm>
          <a:custGeom>
            <a:avLst/>
            <a:gdLst/>
            <a:ahLst/>
            <a:cxnLst/>
            <a:rect l="0" t="0" r="0" b="0"/>
            <a:pathLst>
              <a:path w="464345" h="53579">
                <a:moveTo>
                  <a:pt x="464344" y="8930"/>
                </a:moveTo>
                <a:lnTo>
                  <a:pt x="464344" y="8930"/>
                </a:lnTo>
                <a:lnTo>
                  <a:pt x="455414" y="8930"/>
                </a:lnTo>
                <a:lnTo>
                  <a:pt x="437555" y="8930"/>
                </a:lnTo>
                <a:lnTo>
                  <a:pt x="419695" y="8930"/>
                </a:lnTo>
                <a:lnTo>
                  <a:pt x="392906" y="0"/>
                </a:lnTo>
                <a:lnTo>
                  <a:pt x="366117" y="0"/>
                </a:lnTo>
                <a:lnTo>
                  <a:pt x="339328" y="0"/>
                </a:lnTo>
                <a:lnTo>
                  <a:pt x="312539" y="8930"/>
                </a:lnTo>
                <a:lnTo>
                  <a:pt x="276820" y="8930"/>
                </a:lnTo>
                <a:lnTo>
                  <a:pt x="232172" y="8930"/>
                </a:lnTo>
                <a:lnTo>
                  <a:pt x="196453" y="17859"/>
                </a:lnTo>
                <a:lnTo>
                  <a:pt x="160734" y="17859"/>
                </a:lnTo>
                <a:lnTo>
                  <a:pt x="125016" y="26789"/>
                </a:lnTo>
                <a:lnTo>
                  <a:pt x="89297" y="26789"/>
                </a:lnTo>
                <a:lnTo>
                  <a:pt x="62508" y="35719"/>
                </a:lnTo>
                <a:lnTo>
                  <a:pt x="44649" y="44648"/>
                </a:lnTo>
                <a:lnTo>
                  <a:pt x="17859" y="44648"/>
                </a:lnTo>
                <a:lnTo>
                  <a:pt x="8930" y="53578"/>
                </a:lnTo>
                <a:lnTo>
                  <a:pt x="0" y="53578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5982890" y="4670226"/>
            <a:ext cx="410767" cy="473275"/>
          </a:xfrm>
          <a:custGeom>
            <a:avLst/>
            <a:gdLst/>
            <a:ahLst/>
            <a:cxnLst/>
            <a:rect l="0" t="0" r="0" b="0"/>
            <a:pathLst>
              <a:path w="410767" h="473275">
                <a:moveTo>
                  <a:pt x="0" y="464344"/>
                </a:moveTo>
                <a:lnTo>
                  <a:pt x="0" y="455414"/>
                </a:lnTo>
                <a:lnTo>
                  <a:pt x="0" y="455414"/>
                </a:lnTo>
                <a:lnTo>
                  <a:pt x="8930" y="446484"/>
                </a:lnTo>
                <a:lnTo>
                  <a:pt x="17860" y="428625"/>
                </a:lnTo>
                <a:lnTo>
                  <a:pt x="26789" y="419695"/>
                </a:lnTo>
                <a:lnTo>
                  <a:pt x="35719" y="392906"/>
                </a:lnTo>
                <a:lnTo>
                  <a:pt x="44649" y="375047"/>
                </a:lnTo>
                <a:lnTo>
                  <a:pt x="53578" y="357188"/>
                </a:lnTo>
                <a:lnTo>
                  <a:pt x="62508" y="330399"/>
                </a:lnTo>
                <a:lnTo>
                  <a:pt x="71438" y="303609"/>
                </a:lnTo>
                <a:lnTo>
                  <a:pt x="80367" y="276820"/>
                </a:lnTo>
                <a:lnTo>
                  <a:pt x="89297" y="250031"/>
                </a:lnTo>
                <a:lnTo>
                  <a:pt x="98227" y="223242"/>
                </a:lnTo>
                <a:lnTo>
                  <a:pt x="116086" y="196453"/>
                </a:lnTo>
                <a:lnTo>
                  <a:pt x="125016" y="169664"/>
                </a:lnTo>
                <a:lnTo>
                  <a:pt x="133945" y="142875"/>
                </a:lnTo>
                <a:lnTo>
                  <a:pt x="142875" y="116086"/>
                </a:lnTo>
                <a:lnTo>
                  <a:pt x="151805" y="89297"/>
                </a:lnTo>
                <a:lnTo>
                  <a:pt x="160735" y="71437"/>
                </a:lnTo>
                <a:lnTo>
                  <a:pt x="169664" y="44648"/>
                </a:lnTo>
                <a:lnTo>
                  <a:pt x="178594" y="35718"/>
                </a:lnTo>
                <a:lnTo>
                  <a:pt x="187524" y="17859"/>
                </a:lnTo>
                <a:lnTo>
                  <a:pt x="196453" y="8929"/>
                </a:lnTo>
                <a:lnTo>
                  <a:pt x="196453" y="8929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8929"/>
                </a:lnTo>
                <a:lnTo>
                  <a:pt x="214313" y="17859"/>
                </a:lnTo>
                <a:lnTo>
                  <a:pt x="214313" y="26789"/>
                </a:lnTo>
                <a:lnTo>
                  <a:pt x="223242" y="44648"/>
                </a:lnTo>
                <a:lnTo>
                  <a:pt x="232172" y="62507"/>
                </a:lnTo>
                <a:lnTo>
                  <a:pt x="241102" y="80367"/>
                </a:lnTo>
                <a:lnTo>
                  <a:pt x="250031" y="107156"/>
                </a:lnTo>
                <a:lnTo>
                  <a:pt x="258961" y="142875"/>
                </a:lnTo>
                <a:lnTo>
                  <a:pt x="276820" y="169664"/>
                </a:lnTo>
                <a:lnTo>
                  <a:pt x="285750" y="196453"/>
                </a:lnTo>
                <a:lnTo>
                  <a:pt x="294680" y="232172"/>
                </a:lnTo>
                <a:lnTo>
                  <a:pt x="303610" y="258961"/>
                </a:lnTo>
                <a:lnTo>
                  <a:pt x="321469" y="294680"/>
                </a:lnTo>
                <a:lnTo>
                  <a:pt x="330399" y="330399"/>
                </a:lnTo>
                <a:lnTo>
                  <a:pt x="339328" y="357188"/>
                </a:lnTo>
                <a:lnTo>
                  <a:pt x="357188" y="383977"/>
                </a:lnTo>
                <a:lnTo>
                  <a:pt x="375047" y="419695"/>
                </a:lnTo>
                <a:lnTo>
                  <a:pt x="392906" y="437555"/>
                </a:lnTo>
                <a:lnTo>
                  <a:pt x="401836" y="455414"/>
                </a:lnTo>
                <a:lnTo>
                  <a:pt x="410766" y="473274"/>
                </a:lnTo>
                <a:lnTo>
                  <a:pt x="410766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6072187" y="4777382"/>
            <a:ext cx="169665" cy="26790"/>
          </a:xfrm>
          <a:custGeom>
            <a:avLst/>
            <a:gdLst/>
            <a:ahLst/>
            <a:cxnLst/>
            <a:rect l="0" t="0" r="0" b="0"/>
            <a:pathLst>
              <a:path w="169665" h="26790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26789" y="0"/>
                </a:lnTo>
                <a:lnTo>
                  <a:pt x="44648" y="0"/>
                </a:lnTo>
                <a:lnTo>
                  <a:pt x="71438" y="8930"/>
                </a:lnTo>
                <a:lnTo>
                  <a:pt x="98227" y="8930"/>
                </a:lnTo>
                <a:lnTo>
                  <a:pt x="125016" y="17859"/>
                </a:lnTo>
                <a:lnTo>
                  <a:pt x="151805" y="26789"/>
                </a:lnTo>
                <a:lnTo>
                  <a:pt x="169664" y="26789"/>
                </a:lnTo>
                <a:lnTo>
                  <a:pt x="16966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6411515" y="4607718"/>
            <a:ext cx="267892" cy="517923"/>
          </a:xfrm>
          <a:custGeom>
            <a:avLst/>
            <a:gdLst/>
            <a:ahLst/>
            <a:cxnLst/>
            <a:rect l="0" t="0" r="0" b="0"/>
            <a:pathLst>
              <a:path w="267892" h="517923">
                <a:moveTo>
                  <a:pt x="71438" y="71437"/>
                </a:moveTo>
                <a:lnTo>
                  <a:pt x="71438" y="80367"/>
                </a:lnTo>
                <a:lnTo>
                  <a:pt x="71438" y="80367"/>
                </a:lnTo>
                <a:lnTo>
                  <a:pt x="71438" y="89297"/>
                </a:lnTo>
                <a:lnTo>
                  <a:pt x="71438" y="107156"/>
                </a:lnTo>
                <a:lnTo>
                  <a:pt x="71438" y="125015"/>
                </a:lnTo>
                <a:lnTo>
                  <a:pt x="71438" y="142875"/>
                </a:lnTo>
                <a:lnTo>
                  <a:pt x="71438" y="169664"/>
                </a:lnTo>
                <a:lnTo>
                  <a:pt x="71438" y="196453"/>
                </a:lnTo>
                <a:lnTo>
                  <a:pt x="71438" y="223242"/>
                </a:lnTo>
                <a:lnTo>
                  <a:pt x="71438" y="250031"/>
                </a:lnTo>
                <a:lnTo>
                  <a:pt x="62508" y="285750"/>
                </a:lnTo>
                <a:lnTo>
                  <a:pt x="62508" y="312539"/>
                </a:lnTo>
                <a:lnTo>
                  <a:pt x="62508" y="339328"/>
                </a:lnTo>
                <a:lnTo>
                  <a:pt x="71438" y="375047"/>
                </a:lnTo>
                <a:lnTo>
                  <a:pt x="71438" y="401836"/>
                </a:lnTo>
                <a:lnTo>
                  <a:pt x="80367" y="428625"/>
                </a:lnTo>
                <a:lnTo>
                  <a:pt x="89297" y="455414"/>
                </a:lnTo>
                <a:lnTo>
                  <a:pt x="107156" y="473274"/>
                </a:lnTo>
                <a:lnTo>
                  <a:pt x="116086" y="491133"/>
                </a:lnTo>
                <a:lnTo>
                  <a:pt x="133945" y="508992"/>
                </a:lnTo>
                <a:lnTo>
                  <a:pt x="151805" y="508992"/>
                </a:lnTo>
                <a:lnTo>
                  <a:pt x="169664" y="517922"/>
                </a:lnTo>
                <a:lnTo>
                  <a:pt x="187524" y="517922"/>
                </a:lnTo>
                <a:lnTo>
                  <a:pt x="205383" y="517922"/>
                </a:lnTo>
                <a:lnTo>
                  <a:pt x="214313" y="508992"/>
                </a:lnTo>
                <a:lnTo>
                  <a:pt x="232172" y="500063"/>
                </a:lnTo>
                <a:lnTo>
                  <a:pt x="241102" y="482203"/>
                </a:lnTo>
                <a:lnTo>
                  <a:pt x="250031" y="464344"/>
                </a:lnTo>
                <a:lnTo>
                  <a:pt x="258961" y="446485"/>
                </a:lnTo>
                <a:lnTo>
                  <a:pt x="258961" y="419696"/>
                </a:lnTo>
                <a:lnTo>
                  <a:pt x="267891" y="401836"/>
                </a:lnTo>
                <a:lnTo>
                  <a:pt x="267891" y="375047"/>
                </a:lnTo>
                <a:lnTo>
                  <a:pt x="258961" y="348258"/>
                </a:lnTo>
                <a:lnTo>
                  <a:pt x="250031" y="321469"/>
                </a:lnTo>
                <a:lnTo>
                  <a:pt x="241102" y="294680"/>
                </a:lnTo>
                <a:lnTo>
                  <a:pt x="232172" y="276821"/>
                </a:lnTo>
                <a:lnTo>
                  <a:pt x="223242" y="258961"/>
                </a:lnTo>
                <a:lnTo>
                  <a:pt x="205383" y="241101"/>
                </a:lnTo>
                <a:lnTo>
                  <a:pt x="187524" y="232172"/>
                </a:lnTo>
                <a:lnTo>
                  <a:pt x="178594" y="214312"/>
                </a:lnTo>
                <a:lnTo>
                  <a:pt x="160735" y="205383"/>
                </a:lnTo>
                <a:lnTo>
                  <a:pt x="151805" y="196453"/>
                </a:lnTo>
                <a:lnTo>
                  <a:pt x="133945" y="196453"/>
                </a:lnTo>
                <a:lnTo>
                  <a:pt x="125016" y="196453"/>
                </a:lnTo>
                <a:lnTo>
                  <a:pt x="11608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07156" y="196453"/>
                </a:lnTo>
                <a:lnTo>
                  <a:pt x="116086" y="196453"/>
                </a:lnTo>
                <a:lnTo>
                  <a:pt x="133945" y="196453"/>
                </a:lnTo>
                <a:lnTo>
                  <a:pt x="151805" y="196453"/>
                </a:lnTo>
                <a:lnTo>
                  <a:pt x="169664" y="187523"/>
                </a:lnTo>
                <a:lnTo>
                  <a:pt x="187524" y="187523"/>
                </a:lnTo>
                <a:lnTo>
                  <a:pt x="205383" y="178594"/>
                </a:lnTo>
                <a:lnTo>
                  <a:pt x="214313" y="169664"/>
                </a:lnTo>
                <a:lnTo>
                  <a:pt x="232172" y="160734"/>
                </a:lnTo>
                <a:lnTo>
                  <a:pt x="241102" y="151805"/>
                </a:lnTo>
                <a:lnTo>
                  <a:pt x="250031" y="142875"/>
                </a:lnTo>
                <a:lnTo>
                  <a:pt x="250031" y="133945"/>
                </a:lnTo>
                <a:lnTo>
                  <a:pt x="258961" y="116086"/>
                </a:lnTo>
                <a:lnTo>
                  <a:pt x="258961" y="107156"/>
                </a:lnTo>
                <a:lnTo>
                  <a:pt x="250031" y="89297"/>
                </a:lnTo>
                <a:lnTo>
                  <a:pt x="250031" y="80367"/>
                </a:lnTo>
                <a:lnTo>
                  <a:pt x="241102" y="62508"/>
                </a:lnTo>
                <a:lnTo>
                  <a:pt x="223242" y="53578"/>
                </a:lnTo>
                <a:lnTo>
                  <a:pt x="205383" y="35719"/>
                </a:lnTo>
                <a:lnTo>
                  <a:pt x="187524" y="26789"/>
                </a:lnTo>
                <a:lnTo>
                  <a:pt x="169664" y="17859"/>
                </a:lnTo>
                <a:lnTo>
                  <a:pt x="142875" y="8930"/>
                </a:lnTo>
                <a:lnTo>
                  <a:pt x="125016" y="0"/>
                </a:lnTo>
                <a:lnTo>
                  <a:pt x="98227" y="0"/>
                </a:lnTo>
                <a:lnTo>
                  <a:pt x="71438" y="0"/>
                </a:lnTo>
                <a:lnTo>
                  <a:pt x="53578" y="0"/>
                </a:lnTo>
                <a:lnTo>
                  <a:pt x="35719" y="8930"/>
                </a:lnTo>
                <a:lnTo>
                  <a:pt x="17860" y="17859"/>
                </a:lnTo>
                <a:lnTo>
                  <a:pt x="8930" y="1785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6831210" y="4652366"/>
            <a:ext cx="330400" cy="383978"/>
          </a:xfrm>
          <a:custGeom>
            <a:avLst/>
            <a:gdLst/>
            <a:ahLst/>
            <a:cxnLst/>
            <a:rect l="0" t="0" r="0" b="0"/>
            <a:pathLst>
              <a:path w="330400" h="383978">
                <a:moveTo>
                  <a:pt x="303610" y="53578"/>
                </a:moveTo>
                <a:lnTo>
                  <a:pt x="303610" y="44649"/>
                </a:lnTo>
                <a:lnTo>
                  <a:pt x="303610" y="44649"/>
                </a:lnTo>
                <a:lnTo>
                  <a:pt x="303610" y="35719"/>
                </a:lnTo>
                <a:lnTo>
                  <a:pt x="294680" y="35719"/>
                </a:lnTo>
                <a:lnTo>
                  <a:pt x="294680" y="26789"/>
                </a:lnTo>
                <a:lnTo>
                  <a:pt x="285750" y="17860"/>
                </a:lnTo>
                <a:lnTo>
                  <a:pt x="276821" y="8930"/>
                </a:lnTo>
                <a:lnTo>
                  <a:pt x="267891" y="8930"/>
                </a:lnTo>
                <a:lnTo>
                  <a:pt x="250032" y="0"/>
                </a:lnTo>
                <a:lnTo>
                  <a:pt x="232172" y="0"/>
                </a:lnTo>
                <a:lnTo>
                  <a:pt x="214313" y="0"/>
                </a:lnTo>
                <a:lnTo>
                  <a:pt x="196454" y="0"/>
                </a:lnTo>
                <a:lnTo>
                  <a:pt x="187524" y="8930"/>
                </a:lnTo>
                <a:lnTo>
                  <a:pt x="169665" y="8930"/>
                </a:lnTo>
                <a:lnTo>
                  <a:pt x="151805" y="17860"/>
                </a:lnTo>
                <a:lnTo>
                  <a:pt x="125016" y="26789"/>
                </a:lnTo>
                <a:lnTo>
                  <a:pt x="107157" y="35719"/>
                </a:lnTo>
                <a:lnTo>
                  <a:pt x="89297" y="44649"/>
                </a:lnTo>
                <a:lnTo>
                  <a:pt x="71438" y="62508"/>
                </a:lnTo>
                <a:lnTo>
                  <a:pt x="53579" y="80367"/>
                </a:lnTo>
                <a:lnTo>
                  <a:pt x="35719" y="98227"/>
                </a:lnTo>
                <a:lnTo>
                  <a:pt x="26790" y="116086"/>
                </a:lnTo>
                <a:lnTo>
                  <a:pt x="17860" y="142875"/>
                </a:lnTo>
                <a:lnTo>
                  <a:pt x="8930" y="160735"/>
                </a:lnTo>
                <a:lnTo>
                  <a:pt x="0" y="178594"/>
                </a:lnTo>
                <a:lnTo>
                  <a:pt x="0" y="196453"/>
                </a:lnTo>
                <a:lnTo>
                  <a:pt x="0" y="223242"/>
                </a:lnTo>
                <a:lnTo>
                  <a:pt x="0" y="241102"/>
                </a:lnTo>
                <a:lnTo>
                  <a:pt x="0" y="258962"/>
                </a:lnTo>
                <a:lnTo>
                  <a:pt x="8930" y="276821"/>
                </a:lnTo>
                <a:lnTo>
                  <a:pt x="17860" y="294680"/>
                </a:lnTo>
                <a:lnTo>
                  <a:pt x="35719" y="303610"/>
                </a:lnTo>
                <a:lnTo>
                  <a:pt x="53579" y="312540"/>
                </a:lnTo>
                <a:lnTo>
                  <a:pt x="71438" y="330399"/>
                </a:lnTo>
                <a:lnTo>
                  <a:pt x="89297" y="339329"/>
                </a:lnTo>
                <a:lnTo>
                  <a:pt x="107157" y="348259"/>
                </a:lnTo>
                <a:lnTo>
                  <a:pt x="133946" y="357188"/>
                </a:lnTo>
                <a:lnTo>
                  <a:pt x="160735" y="366118"/>
                </a:lnTo>
                <a:lnTo>
                  <a:pt x="187524" y="375048"/>
                </a:lnTo>
                <a:lnTo>
                  <a:pt x="205383" y="383977"/>
                </a:lnTo>
                <a:lnTo>
                  <a:pt x="232172" y="383977"/>
                </a:lnTo>
                <a:lnTo>
                  <a:pt x="250032" y="383977"/>
                </a:lnTo>
                <a:lnTo>
                  <a:pt x="267891" y="383977"/>
                </a:lnTo>
                <a:lnTo>
                  <a:pt x="276821" y="383977"/>
                </a:lnTo>
                <a:lnTo>
                  <a:pt x="294680" y="383977"/>
                </a:lnTo>
                <a:lnTo>
                  <a:pt x="303610" y="383977"/>
                </a:lnTo>
                <a:lnTo>
                  <a:pt x="312540" y="383977"/>
                </a:lnTo>
                <a:lnTo>
                  <a:pt x="312540" y="383977"/>
                </a:lnTo>
                <a:lnTo>
                  <a:pt x="321469" y="383977"/>
                </a:lnTo>
                <a:lnTo>
                  <a:pt x="321469" y="375048"/>
                </a:lnTo>
                <a:lnTo>
                  <a:pt x="32146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  <a:lnTo>
                  <a:pt x="330399" y="3750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52800" y="1219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2018109" y="2080616"/>
            <a:ext cx="17860" cy="205384"/>
          </a:xfrm>
          <a:custGeom>
            <a:avLst/>
            <a:gdLst/>
            <a:ahLst/>
            <a:cxnLst/>
            <a:rect l="0" t="0" r="0" b="0"/>
            <a:pathLst>
              <a:path w="17860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  <a:lnTo>
                  <a:pt x="0" y="26790"/>
                </a:lnTo>
                <a:lnTo>
                  <a:pt x="0" y="26790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036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9665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8752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8930" y="196454"/>
                </a:lnTo>
                <a:lnTo>
                  <a:pt x="17859" y="196454"/>
                </a:lnTo>
                <a:lnTo>
                  <a:pt x="17859" y="196454"/>
                </a:lnTo>
                <a:lnTo>
                  <a:pt x="17859" y="196454"/>
                </a:lnTo>
                <a:lnTo>
                  <a:pt x="17859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152179" y="2080616"/>
            <a:ext cx="35720" cy="258962"/>
          </a:xfrm>
          <a:custGeom>
            <a:avLst/>
            <a:gdLst/>
            <a:ahLst/>
            <a:cxnLst/>
            <a:rect l="0" t="0" r="0" b="0"/>
            <a:pathLst>
              <a:path w="35720" h="25896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  <a:lnTo>
                  <a:pt x="0" y="26790"/>
                </a:lnTo>
                <a:lnTo>
                  <a:pt x="0" y="35719"/>
                </a:lnTo>
                <a:lnTo>
                  <a:pt x="0" y="53579"/>
                </a:lnTo>
                <a:lnTo>
                  <a:pt x="0" y="62508"/>
                </a:lnTo>
                <a:lnTo>
                  <a:pt x="8930" y="71438"/>
                </a:lnTo>
                <a:lnTo>
                  <a:pt x="8930" y="80368"/>
                </a:lnTo>
                <a:lnTo>
                  <a:pt x="8930" y="89297"/>
                </a:lnTo>
                <a:lnTo>
                  <a:pt x="8930" y="107157"/>
                </a:lnTo>
                <a:lnTo>
                  <a:pt x="17860" y="125016"/>
                </a:lnTo>
                <a:lnTo>
                  <a:pt x="17860" y="133946"/>
                </a:lnTo>
                <a:lnTo>
                  <a:pt x="17860" y="142875"/>
                </a:lnTo>
                <a:lnTo>
                  <a:pt x="17860" y="160735"/>
                </a:lnTo>
                <a:lnTo>
                  <a:pt x="17860" y="169665"/>
                </a:lnTo>
                <a:lnTo>
                  <a:pt x="17860" y="187524"/>
                </a:lnTo>
                <a:lnTo>
                  <a:pt x="26789" y="196454"/>
                </a:lnTo>
                <a:lnTo>
                  <a:pt x="26789" y="205383"/>
                </a:lnTo>
                <a:lnTo>
                  <a:pt x="26789" y="214313"/>
                </a:lnTo>
                <a:lnTo>
                  <a:pt x="26789" y="223243"/>
                </a:lnTo>
                <a:lnTo>
                  <a:pt x="26789" y="232172"/>
                </a:lnTo>
                <a:lnTo>
                  <a:pt x="26789" y="241102"/>
                </a:lnTo>
                <a:lnTo>
                  <a:pt x="26789" y="241102"/>
                </a:lnTo>
                <a:lnTo>
                  <a:pt x="26789" y="250032"/>
                </a:lnTo>
                <a:lnTo>
                  <a:pt x="35719" y="250032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8961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  <a:lnTo>
                  <a:pt x="35719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955601" y="2482453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35718"/>
                </a:lnTo>
                <a:lnTo>
                  <a:pt x="8930" y="44648"/>
                </a:lnTo>
                <a:lnTo>
                  <a:pt x="8930" y="62507"/>
                </a:lnTo>
                <a:lnTo>
                  <a:pt x="8930" y="71437"/>
                </a:lnTo>
                <a:lnTo>
                  <a:pt x="8930" y="89297"/>
                </a:lnTo>
                <a:lnTo>
                  <a:pt x="8930" y="98226"/>
                </a:lnTo>
                <a:lnTo>
                  <a:pt x="8930" y="116086"/>
                </a:lnTo>
                <a:lnTo>
                  <a:pt x="8930" y="125015"/>
                </a:lnTo>
                <a:lnTo>
                  <a:pt x="8930" y="142875"/>
                </a:lnTo>
                <a:lnTo>
                  <a:pt x="8930" y="151804"/>
                </a:lnTo>
                <a:lnTo>
                  <a:pt x="8930" y="169664"/>
                </a:lnTo>
                <a:lnTo>
                  <a:pt x="8930" y="178593"/>
                </a:lnTo>
                <a:lnTo>
                  <a:pt x="8930" y="196453"/>
                </a:lnTo>
                <a:lnTo>
                  <a:pt x="8930" y="205382"/>
                </a:lnTo>
                <a:lnTo>
                  <a:pt x="8930" y="214312"/>
                </a:lnTo>
                <a:lnTo>
                  <a:pt x="17859" y="223242"/>
                </a:lnTo>
                <a:lnTo>
                  <a:pt x="17859" y="232172"/>
                </a:lnTo>
                <a:lnTo>
                  <a:pt x="17859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098601" y="2473523"/>
            <a:ext cx="35720" cy="178595"/>
          </a:xfrm>
          <a:custGeom>
            <a:avLst/>
            <a:gdLst/>
            <a:ahLst/>
            <a:cxnLst/>
            <a:rect l="0" t="0" r="0" b="0"/>
            <a:pathLst>
              <a:path w="35720" h="178595">
                <a:moveTo>
                  <a:pt x="0" y="893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6"/>
                </a:lnTo>
                <a:lnTo>
                  <a:pt x="17859" y="116086"/>
                </a:lnTo>
                <a:lnTo>
                  <a:pt x="17859" y="125016"/>
                </a:lnTo>
                <a:lnTo>
                  <a:pt x="17859" y="133945"/>
                </a:lnTo>
                <a:lnTo>
                  <a:pt x="17859" y="142875"/>
                </a:lnTo>
                <a:lnTo>
                  <a:pt x="17859" y="151805"/>
                </a:lnTo>
                <a:lnTo>
                  <a:pt x="17859" y="151805"/>
                </a:lnTo>
                <a:lnTo>
                  <a:pt x="17859" y="160734"/>
                </a:lnTo>
                <a:lnTo>
                  <a:pt x="26789" y="160734"/>
                </a:lnTo>
                <a:lnTo>
                  <a:pt x="26789" y="169664"/>
                </a:lnTo>
                <a:lnTo>
                  <a:pt x="26789" y="16966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  <a:lnTo>
                  <a:pt x="35719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928812" y="4402335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17859" y="178594"/>
                </a:lnTo>
                <a:lnTo>
                  <a:pt x="17859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187898" y="4420194"/>
            <a:ext cx="26790" cy="214314"/>
          </a:xfrm>
          <a:custGeom>
            <a:avLst/>
            <a:gdLst/>
            <a:ahLst/>
            <a:cxnLst/>
            <a:rect l="0" t="0" r="0" b="0"/>
            <a:pathLst>
              <a:path w="26790" h="214314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53579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51805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4"/>
                </a:lnTo>
                <a:lnTo>
                  <a:pt x="0" y="196454"/>
                </a:lnTo>
                <a:lnTo>
                  <a:pt x="0" y="196454"/>
                </a:lnTo>
                <a:lnTo>
                  <a:pt x="0" y="205383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116460" y="4813101"/>
            <a:ext cx="8931" cy="178595"/>
          </a:xfrm>
          <a:custGeom>
            <a:avLst/>
            <a:gdLst/>
            <a:ahLst/>
            <a:cxnLst/>
            <a:rect l="0" t="0" r="0" b="0"/>
            <a:pathLst>
              <a:path w="8931" h="178595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7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0" y="178594"/>
                </a:lnTo>
                <a:lnTo>
                  <a:pt x="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214687" y="5581053"/>
            <a:ext cx="17860" cy="169665"/>
          </a:xfrm>
          <a:custGeom>
            <a:avLst/>
            <a:gdLst/>
            <a:ahLst/>
            <a:cxnLst/>
            <a:rect l="0" t="0" r="0" b="0"/>
            <a:pathLst>
              <a:path w="17860" h="169665">
                <a:moveTo>
                  <a:pt x="17859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9"/>
                </a:lnTo>
                <a:lnTo>
                  <a:pt x="17859" y="62508"/>
                </a:lnTo>
                <a:lnTo>
                  <a:pt x="17859" y="71438"/>
                </a:lnTo>
                <a:lnTo>
                  <a:pt x="17859" y="89297"/>
                </a:lnTo>
                <a:lnTo>
                  <a:pt x="17859" y="98227"/>
                </a:lnTo>
                <a:lnTo>
                  <a:pt x="17859" y="107157"/>
                </a:lnTo>
                <a:lnTo>
                  <a:pt x="17859" y="125016"/>
                </a:lnTo>
                <a:lnTo>
                  <a:pt x="17859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8930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  <a:lnTo>
                  <a:pt x="17859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205757" y="5143500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8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7"/>
                </a:lnTo>
                <a:lnTo>
                  <a:pt x="26789" y="71437"/>
                </a:lnTo>
                <a:lnTo>
                  <a:pt x="17860" y="80367"/>
                </a:lnTo>
                <a:lnTo>
                  <a:pt x="17860" y="98226"/>
                </a:lnTo>
                <a:lnTo>
                  <a:pt x="17860" y="107156"/>
                </a:lnTo>
                <a:lnTo>
                  <a:pt x="17860" y="116085"/>
                </a:lnTo>
                <a:lnTo>
                  <a:pt x="17860" y="133945"/>
                </a:lnTo>
                <a:lnTo>
                  <a:pt x="17860" y="133945"/>
                </a:lnTo>
                <a:lnTo>
                  <a:pt x="17860" y="142875"/>
                </a:lnTo>
                <a:lnTo>
                  <a:pt x="8930" y="151804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3"/>
                </a:lnTo>
                <a:lnTo>
                  <a:pt x="893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1518046" y="1705570"/>
            <a:ext cx="2071689" cy="1294805"/>
          </a:xfrm>
          <a:custGeom>
            <a:avLst/>
            <a:gdLst/>
            <a:ahLst/>
            <a:cxnLst/>
            <a:rect l="0" t="0" r="0" b="0"/>
            <a:pathLst>
              <a:path w="2071689" h="1294805">
                <a:moveTo>
                  <a:pt x="1955602" y="1053703"/>
                </a:moveTo>
                <a:lnTo>
                  <a:pt x="1955602" y="1053703"/>
                </a:lnTo>
                <a:lnTo>
                  <a:pt x="1964532" y="1053703"/>
                </a:lnTo>
                <a:lnTo>
                  <a:pt x="1964532" y="1053703"/>
                </a:lnTo>
                <a:lnTo>
                  <a:pt x="1964532" y="1053703"/>
                </a:lnTo>
                <a:lnTo>
                  <a:pt x="1964532" y="1062633"/>
                </a:lnTo>
                <a:lnTo>
                  <a:pt x="1955602" y="1062633"/>
                </a:lnTo>
                <a:lnTo>
                  <a:pt x="1946672" y="1071562"/>
                </a:lnTo>
                <a:lnTo>
                  <a:pt x="1937743" y="1080492"/>
                </a:lnTo>
                <a:lnTo>
                  <a:pt x="1928813" y="1098351"/>
                </a:lnTo>
                <a:lnTo>
                  <a:pt x="1910954" y="1107281"/>
                </a:lnTo>
                <a:lnTo>
                  <a:pt x="1893094" y="1116210"/>
                </a:lnTo>
                <a:lnTo>
                  <a:pt x="1866305" y="1125140"/>
                </a:lnTo>
                <a:lnTo>
                  <a:pt x="1848446" y="1134070"/>
                </a:lnTo>
                <a:lnTo>
                  <a:pt x="1821657" y="1142999"/>
                </a:lnTo>
                <a:lnTo>
                  <a:pt x="1785938" y="1160859"/>
                </a:lnTo>
                <a:lnTo>
                  <a:pt x="1750219" y="1169788"/>
                </a:lnTo>
                <a:lnTo>
                  <a:pt x="1723430" y="1178718"/>
                </a:lnTo>
                <a:lnTo>
                  <a:pt x="1678782" y="1187648"/>
                </a:lnTo>
                <a:lnTo>
                  <a:pt x="1643063" y="1205507"/>
                </a:lnTo>
                <a:lnTo>
                  <a:pt x="1598414" y="1214437"/>
                </a:lnTo>
                <a:lnTo>
                  <a:pt x="1553766" y="1223367"/>
                </a:lnTo>
                <a:lnTo>
                  <a:pt x="1509118" y="1232296"/>
                </a:lnTo>
                <a:lnTo>
                  <a:pt x="1464469" y="1241226"/>
                </a:lnTo>
                <a:lnTo>
                  <a:pt x="1419821" y="1250156"/>
                </a:lnTo>
                <a:lnTo>
                  <a:pt x="1366243" y="1259085"/>
                </a:lnTo>
                <a:lnTo>
                  <a:pt x="1312664" y="1268015"/>
                </a:lnTo>
                <a:lnTo>
                  <a:pt x="1268016" y="1268015"/>
                </a:lnTo>
                <a:lnTo>
                  <a:pt x="1214438" y="1276945"/>
                </a:lnTo>
                <a:lnTo>
                  <a:pt x="1160860" y="1285874"/>
                </a:lnTo>
                <a:lnTo>
                  <a:pt x="1107282" y="1285874"/>
                </a:lnTo>
                <a:lnTo>
                  <a:pt x="1044774" y="1294804"/>
                </a:lnTo>
                <a:lnTo>
                  <a:pt x="982266" y="1294804"/>
                </a:lnTo>
                <a:lnTo>
                  <a:pt x="928688" y="1294804"/>
                </a:lnTo>
                <a:lnTo>
                  <a:pt x="866180" y="1294804"/>
                </a:lnTo>
                <a:lnTo>
                  <a:pt x="812602" y="1294804"/>
                </a:lnTo>
                <a:lnTo>
                  <a:pt x="759024" y="1294804"/>
                </a:lnTo>
                <a:lnTo>
                  <a:pt x="705446" y="1285874"/>
                </a:lnTo>
                <a:lnTo>
                  <a:pt x="660797" y="1285874"/>
                </a:lnTo>
                <a:lnTo>
                  <a:pt x="607219" y="1276945"/>
                </a:lnTo>
                <a:lnTo>
                  <a:pt x="562571" y="1268015"/>
                </a:lnTo>
                <a:lnTo>
                  <a:pt x="517922" y="1259085"/>
                </a:lnTo>
                <a:lnTo>
                  <a:pt x="482204" y="1250156"/>
                </a:lnTo>
                <a:lnTo>
                  <a:pt x="437555" y="1241226"/>
                </a:lnTo>
                <a:lnTo>
                  <a:pt x="401836" y="1223367"/>
                </a:lnTo>
                <a:lnTo>
                  <a:pt x="366118" y="1214437"/>
                </a:lnTo>
                <a:lnTo>
                  <a:pt x="330399" y="1196578"/>
                </a:lnTo>
                <a:lnTo>
                  <a:pt x="294680" y="1178718"/>
                </a:lnTo>
                <a:lnTo>
                  <a:pt x="267891" y="1160859"/>
                </a:lnTo>
                <a:lnTo>
                  <a:pt x="232172" y="1134070"/>
                </a:lnTo>
                <a:lnTo>
                  <a:pt x="205383" y="1116210"/>
                </a:lnTo>
                <a:lnTo>
                  <a:pt x="187524" y="1098351"/>
                </a:lnTo>
                <a:lnTo>
                  <a:pt x="160735" y="1080492"/>
                </a:lnTo>
                <a:lnTo>
                  <a:pt x="142875" y="1053703"/>
                </a:lnTo>
                <a:lnTo>
                  <a:pt x="116086" y="1026914"/>
                </a:lnTo>
                <a:lnTo>
                  <a:pt x="98227" y="1009055"/>
                </a:lnTo>
                <a:lnTo>
                  <a:pt x="80368" y="982265"/>
                </a:lnTo>
                <a:lnTo>
                  <a:pt x="53579" y="955476"/>
                </a:lnTo>
                <a:lnTo>
                  <a:pt x="44649" y="928687"/>
                </a:lnTo>
                <a:lnTo>
                  <a:pt x="26789" y="901898"/>
                </a:lnTo>
                <a:lnTo>
                  <a:pt x="17860" y="866180"/>
                </a:lnTo>
                <a:lnTo>
                  <a:pt x="17860" y="839390"/>
                </a:lnTo>
                <a:lnTo>
                  <a:pt x="8930" y="812601"/>
                </a:lnTo>
                <a:lnTo>
                  <a:pt x="8930" y="776883"/>
                </a:lnTo>
                <a:lnTo>
                  <a:pt x="0" y="750094"/>
                </a:lnTo>
                <a:lnTo>
                  <a:pt x="0" y="714375"/>
                </a:lnTo>
                <a:lnTo>
                  <a:pt x="0" y="678656"/>
                </a:lnTo>
                <a:lnTo>
                  <a:pt x="8930" y="651867"/>
                </a:lnTo>
                <a:lnTo>
                  <a:pt x="17860" y="616148"/>
                </a:lnTo>
                <a:lnTo>
                  <a:pt x="26789" y="580429"/>
                </a:lnTo>
                <a:lnTo>
                  <a:pt x="35719" y="544711"/>
                </a:lnTo>
                <a:lnTo>
                  <a:pt x="53579" y="517921"/>
                </a:lnTo>
                <a:lnTo>
                  <a:pt x="71438" y="482203"/>
                </a:lnTo>
                <a:lnTo>
                  <a:pt x="98227" y="446484"/>
                </a:lnTo>
                <a:lnTo>
                  <a:pt x="116086" y="419695"/>
                </a:lnTo>
                <a:lnTo>
                  <a:pt x="142875" y="383976"/>
                </a:lnTo>
                <a:lnTo>
                  <a:pt x="169664" y="357187"/>
                </a:lnTo>
                <a:lnTo>
                  <a:pt x="196454" y="321468"/>
                </a:lnTo>
                <a:lnTo>
                  <a:pt x="223243" y="294679"/>
                </a:lnTo>
                <a:lnTo>
                  <a:pt x="258961" y="267890"/>
                </a:lnTo>
                <a:lnTo>
                  <a:pt x="294680" y="241101"/>
                </a:lnTo>
                <a:lnTo>
                  <a:pt x="330399" y="214312"/>
                </a:lnTo>
                <a:lnTo>
                  <a:pt x="366118" y="196453"/>
                </a:lnTo>
                <a:lnTo>
                  <a:pt x="401836" y="169664"/>
                </a:lnTo>
                <a:lnTo>
                  <a:pt x="446485" y="142875"/>
                </a:lnTo>
                <a:lnTo>
                  <a:pt x="482204" y="125015"/>
                </a:lnTo>
                <a:lnTo>
                  <a:pt x="526852" y="107156"/>
                </a:lnTo>
                <a:lnTo>
                  <a:pt x="571500" y="89296"/>
                </a:lnTo>
                <a:lnTo>
                  <a:pt x="616149" y="71437"/>
                </a:lnTo>
                <a:lnTo>
                  <a:pt x="660797" y="62507"/>
                </a:lnTo>
                <a:lnTo>
                  <a:pt x="705446" y="44648"/>
                </a:lnTo>
                <a:lnTo>
                  <a:pt x="750094" y="35718"/>
                </a:lnTo>
                <a:lnTo>
                  <a:pt x="794743" y="26789"/>
                </a:lnTo>
                <a:lnTo>
                  <a:pt x="848321" y="17859"/>
                </a:lnTo>
                <a:lnTo>
                  <a:pt x="901899" y="8929"/>
                </a:lnTo>
                <a:lnTo>
                  <a:pt x="946547" y="8929"/>
                </a:lnTo>
                <a:lnTo>
                  <a:pt x="1000125" y="0"/>
                </a:lnTo>
                <a:lnTo>
                  <a:pt x="1053704" y="0"/>
                </a:lnTo>
                <a:lnTo>
                  <a:pt x="1107282" y="0"/>
                </a:lnTo>
                <a:lnTo>
                  <a:pt x="1160860" y="8929"/>
                </a:lnTo>
                <a:lnTo>
                  <a:pt x="1214438" y="8929"/>
                </a:lnTo>
                <a:lnTo>
                  <a:pt x="1268016" y="26789"/>
                </a:lnTo>
                <a:lnTo>
                  <a:pt x="1321594" y="35718"/>
                </a:lnTo>
                <a:lnTo>
                  <a:pt x="1375172" y="44648"/>
                </a:lnTo>
                <a:lnTo>
                  <a:pt x="1428750" y="62507"/>
                </a:lnTo>
                <a:lnTo>
                  <a:pt x="1482329" y="89296"/>
                </a:lnTo>
                <a:lnTo>
                  <a:pt x="1526977" y="107156"/>
                </a:lnTo>
                <a:lnTo>
                  <a:pt x="1571625" y="133945"/>
                </a:lnTo>
                <a:lnTo>
                  <a:pt x="1625204" y="151804"/>
                </a:lnTo>
                <a:lnTo>
                  <a:pt x="1669852" y="178593"/>
                </a:lnTo>
                <a:lnTo>
                  <a:pt x="1714500" y="214312"/>
                </a:lnTo>
                <a:lnTo>
                  <a:pt x="1759149" y="241101"/>
                </a:lnTo>
                <a:lnTo>
                  <a:pt x="1794868" y="276820"/>
                </a:lnTo>
                <a:lnTo>
                  <a:pt x="1839516" y="312539"/>
                </a:lnTo>
                <a:lnTo>
                  <a:pt x="1875235" y="348257"/>
                </a:lnTo>
                <a:lnTo>
                  <a:pt x="1902024" y="383976"/>
                </a:lnTo>
                <a:lnTo>
                  <a:pt x="1937743" y="410765"/>
                </a:lnTo>
                <a:lnTo>
                  <a:pt x="1964532" y="455414"/>
                </a:lnTo>
                <a:lnTo>
                  <a:pt x="1991321" y="491132"/>
                </a:lnTo>
                <a:lnTo>
                  <a:pt x="2009180" y="526851"/>
                </a:lnTo>
                <a:lnTo>
                  <a:pt x="2035969" y="562570"/>
                </a:lnTo>
                <a:lnTo>
                  <a:pt x="2044899" y="598289"/>
                </a:lnTo>
                <a:lnTo>
                  <a:pt x="2062758" y="634007"/>
                </a:lnTo>
                <a:lnTo>
                  <a:pt x="2071688" y="678656"/>
                </a:lnTo>
                <a:lnTo>
                  <a:pt x="2071688" y="714375"/>
                </a:lnTo>
                <a:lnTo>
                  <a:pt x="2071688" y="750094"/>
                </a:lnTo>
                <a:lnTo>
                  <a:pt x="2071688" y="785812"/>
                </a:lnTo>
                <a:lnTo>
                  <a:pt x="2062758" y="821531"/>
                </a:lnTo>
                <a:lnTo>
                  <a:pt x="2053829" y="857250"/>
                </a:lnTo>
                <a:lnTo>
                  <a:pt x="2044899" y="884039"/>
                </a:lnTo>
                <a:lnTo>
                  <a:pt x="2035969" y="919758"/>
                </a:lnTo>
                <a:lnTo>
                  <a:pt x="2018110" y="946547"/>
                </a:lnTo>
                <a:lnTo>
                  <a:pt x="2009180" y="982265"/>
                </a:lnTo>
                <a:lnTo>
                  <a:pt x="1991321" y="1009055"/>
                </a:lnTo>
                <a:lnTo>
                  <a:pt x="1973461" y="1026914"/>
                </a:lnTo>
                <a:lnTo>
                  <a:pt x="1955602" y="1053703"/>
                </a:lnTo>
                <a:lnTo>
                  <a:pt x="1937743" y="1080492"/>
                </a:lnTo>
                <a:lnTo>
                  <a:pt x="1928813" y="1098351"/>
                </a:lnTo>
                <a:lnTo>
                  <a:pt x="1910954" y="1116210"/>
                </a:lnTo>
                <a:lnTo>
                  <a:pt x="1893094" y="1134070"/>
                </a:lnTo>
                <a:lnTo>
                  <a:pt x="1884164" y="1142999"/>
                </a:lnTo>
                <a:lnTo>
                  <a:pt x="1866305" y="1160859"/>
                </a:lnTo>
                <a:lnTo>
                  <a:pt x="1857375" y="1160859"/>
                </a:lnTo>
                <a:lnTo>
                  <a:pt x="1848446" y="1169788"/>
                </a:lnTo>
                <a:lnTo>
                  <a:pt x="1839516" y="1178718"/>
                </a:lnTo>
                <a:lnTo>
                  <a:pt x="1830586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12727" y="1187648"/>
                </a:lnTo>
                <a:lnTo>
                  <a:pt x="1812727" y="1187648"/>
                </a:lnTo>
                <a:lnTo>
                  <a:pt x="1812727" y="1187648"/>
                </a:lnTo>
                <a:lnTo>
                  <a:pt x="181272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8764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  <a:lnTo>
                  <a:pt x="1821657" y="1178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2857500" y="4152304"/>
            <a:ext cx="937618" cy="2116336"/>
          </a:xfrm>
          <a:custGeom>
            <a:avLst/>
            <a:gdLst/>
            <a:ahLst/>
            <a:cxnLst/>
            <a:rect l="0" t="0" r="0" b="0"/>
            <a:pathLst>
              <a:path w="937618" h="2116336">
                <a:moveTo>
                  <a:pt x="80367" y="89297"/>
                </a:moveTo>
                <a:lnTo>
                  <a:pt x="80367" y="89297"/>
                </a:lnTo>
                <a:lnTo>
                  <a:pt x="80367" y="89297"/>
                </a:lnTo>
                <a:lnTo>
                  <a:pt x="80367" y="89297"/>
                </a:lnTo>
                <a:lnTo>
                  <a:pt x="80367" y="98226"/>
                </a:lnTo>
                <a:lnTo>
                  <a:pt x="80367" y="98226"/>
                </a:lnTo>
                <a:lnTo>
                  <a:pt x="80367" y="107156"/>
                </a:lnTo>
                <a:lnTo>
                  <a:pt x="80367" y="107156"/>
                </a:lnTo>
                <a:lnTo>
                  <a:pt x="80367" y="116086"/>
                </a:lnTo>
                <a:lnTo>
                  <a:pt x="80367" y="125015"/>
                </a:lnTo>
                <a:lnTo>
                  <a:pt x="80367" y="133945"/>
                </a:lnTo>
                <a:lnTo>
                  <a:pt x="80367" y="133945"/>
                </a:lnTo>
                <a:lnTo>
                  <a:pt x="80367" y="142875"/>
                </a:lnTo>
                <a:lnTo>
                  <a:pt x="80367" y="151804"/>
                </a:lnTo>
                <a:lnTo>
                  <a:pt x="80367" y="169664"/>
                </a:lnTo>
                <a:lnTo>
                  <a:pt x="80367" y="178594"/>
                </a:lnTo>
                <a:lnTo>
                  <a:pt x="80367" y="187523"/>
                </a:lnTo>
                <a:lnTo>
                  <a:pt x="80367" y="196453"/>
                </a:lnTo>
                <a:lnTo>
                  <a:pt x="80367" y="205383"/>
                </a:lnTo>
                <a:lnTo>
                  <a:pt x="80367" y="214312"/>
                </a:lnTo>
                <a:lnTo>
                  <a:pt x="80367" y="232172"/>
                </a:lnTo>
                <a:lnTo>
                  <a:pt x="71437" y="241101"/>
                </a:lnTo>
                <a:lnTo>
                  <a:pt x="71437" y="258961"/>
                </a:lnTo>
                <a:lnTo>
                  <a:pt x="71437" y="276820"/>
                </a:lnTo>
                <a:lnTo>
                  <a:pt x="71437" y="294679"/>
                </a:lnTo>
                <a:lnTo>
                  <a:pt x="62507" y="312539"/>
                </a:lnTo>
                <a:lnTo>
                  <a:pt x="62507" y="330398"/>
                </a:lnTo>
                <a:lnTo>
                  <a:pt x="62507" y="357187"/>
                </a:lnTo>
                <a:lnTo>
                  <a:pt x="62507" y="375047"/>
                </a:lnTo>
                <a:lnTo>
                  <a:pt x="53578" y="401836"/>
                </a:lnTo>
                <a:lnTo>
                  <a:pt x="53578" y="419695"/>
                </a:lnTo>
                <a:lnTo>
                  <a:pt x="53578" y="446484"/>
                </a:lnTo>
                <a:lnTo>
                  <a:pt x="53578" y="473273"/>
                </a:lnTo>
                <a:lnTo>
                  <a:pt x="53578" y="500062"/>
                </a:lnTo>
                <a:lnTo>
                  <a:pt x="53578" y="526851"/>
                </a:lnTo>
                <a:lnTo>
                  <a:pt x="44648" y="553640"/>
                </a:lnTo>
                <a:lnTo>
                  <a:pt x="44648" y="580429"/>
                </a:lnTo>
                <a:lnTo>
                  <a:pt x="44648" y="607219"/>
                </a:lnTo>
                <a:lnTo>
                  <a:pt x="44648" y="634008"/>
                </a:lnTo>
                <a:lnTo>
                  <a:pt x="44648" y="660797"/>
                </a:lnTo>
                <a:lnTo>
                  <a:pt x="44648" y="687586"/>
                </a:lnTo>
                <a:lnTo>
                  <a:pt x="44648" y="714375"/>
                </a:lnTo>
                <a:lnTo>
                  <a:pt x="44648" y="750094"/>
                </a:lnTo>
                <a:lnTo>
                  <a:pt x="44648" y="776883"/>
                </a:lnTo>
                <a:lnTo>
                  <a:pt x="44648" y="803672"/>
                </a:lnTo>
                <a:lnTo>
                  <a:pt x="44648" y="839391"/>
                </a:lnTo>
                <a:lnTo>
                  <a:pt x="35718" y="866180"/>
                </a:lnTo>
                <a:lnTo>
                  <a:pt x="35718" y="892969"/>
                </a:lnTo>
                <a:lnTo>
                  <a:pt x="35718" y="919758"/>
                </a:lnTo>
                <a:lnTo>
                  <a:pt x="35718" y="946547"/>
                </a:lnTo>
                <a:lnTo>
                  <a:pt x="26789" y="973336"/>
                </a:lnTo>
                <a:lnTo>
                  <a:pt x="26789" y="1000125"/>
                </a:lnTo>
                <a:lnTo>
                  <a:pt x="26789" y="1026914"/>
                </a:lnTo>
                <a:lnTo>
                  <a:pt x="26789" y="1062633"/>
                </a:lnTo>
                <a:lnTo>
                  <a:pt x="26789" y="1089422"/>
                </a:lnTo>
                <a:lnTo>
                  <a:pt x="26789" y="1116211"/>
                </a:lnTo>
                <a:lnTo>
                  <a:pt x="26789" y="1151930"/>
                </a:lnTo>
                <a:lnTo>
                  <a:pt x="35718" y="1178719"/>
                </a:lnTo>
                <a:lnTo>
                  <a:pt x="35718" y="1205508"/>
                </a:lnTo>
                <a:lnTo>
                  <a:pt x="35718" y="1241227"/>
                </a:lnTo>
                <a:lnTo>
                  <a:pt x="35718" y="1268016"/>
                </a:lnTo>
                <a:lnTo>
                  <a:pt x="35718" y="1303735"/>
                </a:lnTo>
                <a:lnTo>
                  <a:pt x="35718" y="1330524"/>
                </a:lnTo>
                <a:lnTo>
                  <a:pt x="35718" y="1357313"/>
                </a:lnTo>
                <a:lnTo>
                  <a:pt x="35718" y="1393031"/>
                </a:lnTo>
                <a:lnTo>
                  <a:pt x="35718" y="1419821"/>
                </a:lnTo>
                <a:lnTo>
                  <a:pt x="35718" y="1446609"/>
                </a:lnTo>
                <a:lnTo>
                  <a:pt x="44648" y="1473398"/>
                </a:lnTo>
                <a:lnTo>
                  <a:pt x="44648" y="1509117"/>
                </a:lnTo>
                <a:lnTo>
                  <a:pt x="53578" y="1535906"/>
                </a:lnTo>
                <a:lnTo>
                  <a:pt x="53578" y="1562695"/>
                </a:lnTo>
                <a:lnTo>
                  <a:pt x="53578" y="1598413"/>
                </a:lnTo>
                <a:lnTo>
                  <a:pt x="62507" y="1625203"/>
                </a:lnTo>
                <a:lnTo>
                  <a:pt x="62507" y="1651992"/>
                </a:lnTo>
                <a:lnTo>
                  <a:pt x="71437" y="1678781"/>
                </a:lnTo>
                <a:lnTo>
                  <a:pt x="71437" y="1714499"/>
                </a:lnTo>
                <a:lnTo>
                  <a:pt x="71437" y="1741288"/>
                </a:lnTo>
                <a:lnTo>
                  <a:pt x="80367" y="1768078"/>
                </a:lnTo>
                <a:lnTo>
                  <a:pt x="80367" y="1785937"/>
                </a:lnTo>
                <a:lnTo>
                  <a:pt x="89296" y="1812726"/>
                </a:lnTo>
                <a:lnTo>
                  <a:pt x="89296" y="1839515"/>
                </a:lnTo>
                <a:lnTo>
                  <a:pt x="98226" y="1857374"/>
                </a:lnTo>
                <a:lnTo>
                  <a:pt x="107156" y="1875234"/>
                </a:lnTo>
                <a:lnTo>
                  <a:pt x="107156" y="1902023"/>
                </a:lnTo>
                <a:lnTo>
                  <a:pt x="116085" y="1919882"/>
                </a:lnTo>
                <a:lnTo>
                  <a:pt x="125015" y="1937742"/>
                </a:lnTo>
                <a:lnTo>
                  <a:pt x="142875" y="1955601"/>
                </a:lnTo>
                <a:lnTo>
                  <a:pt x="151804" y="1982390"/>
                </a:lnTo>
                <a:lnTo>
                  <a:pt x="160734" y="2000249"/>
                </a:lnTo>
                <a:lnTo>
                  <a:pt x="178593" y="2018109"/>
                </a:lnTo>
                <a:lnTo>
                  <a:pt x="187523" y="2035968"/>
                </a:lnTo>
                <a:lnTo>
                  <a:pt x="205382" y="2053828"/>
                </a:lnTo>
                <a:lnTo>
                  <a:pt x="223242" y="2062757"/>
                </a:lnTo>
                <a:lnTo>
                  <a:pt x="241101" y="2080617"/>
                </a:lnTo>
                <a:lnTo>
                  <a:pt x="258960" y="2089546"/>
                </a:lnTo>
                <a:lnTo>
                  <a:pt x="276820" y="2089546"/>
                </a:lnTo>
                <a:lnTo>
                  <a:pt x="294679" y="2098476"/>
                </a:lnTo>
                <a:lnTo>
                  <a:pt x="321468" y="2107406"/>
                </a:lnTo>
                <a:lnTo>
                  <a:pt x="339328" y="2107406"/>
                </a:lnTo>
                <a:lnTo>
                  <a:pt x="357187" y="2116335"/>
                </a:lnTo>
                <a:lnTo>
                  <a:pt x="383976" y="2116335"/>
                </a:lnTo>
                <a:lnTo>
                  <a:pt x="401835" y="2116335"/>
                </a:lnTo>
                <a:lnTo>
                  <a:pt x="428625" y="2116335"/>
                </a:lnTo>
                <a:lnTo>
                  <a:pt x="446484" y="2116335"/>
                </a:lnTo>
                <a:lnTo>
                  <a:pt x="473273" y="2107406"/>
                </a:lnTo>
                <a:lnTo>
                  <a:pt x="500062" y="2107406"/>
                </a:lnTo>
                <a:lnTo>
                  <a:pt x="517921" y="2098476"/>
                </a:lnTo>
                <a:lnTo>
                  <a:pt x="544710" y="2089546"/>
                </a:lnTo>
                <a:lnTo>
                  <a:pt x="562570" y="2080617"/>
                </a:lnTo>
                <a:lnTo>
                  <a:pt x="589359" y="2062757"/>
                </a:lnTo>
                <a:lnTo>
                  <a:pt x="616148" y="2053828"/>
                </a:lnTo>
                <a:lnTo>
                  <a:pt x="634007" y="2035968"/>
                </a:lnTo>
                <a:lnTo>
                  <a:pt x="660796" y="2009179"/>
                </a:lnTo>
                <a:lnTo>
                  <a:pt x="678656" y="1991320"/>
                </a:lnTo>
                <a:lnTo>
                  <a:pt x="696515" y="1973460"/>
                </a:lnTo>
                <a:lnTo>
                  <a:pt x="714375" y="1946671"/>
                </a:lnTo>
                <a:lnTo>
                  <a:pt x="741164" y="1919882"/>
                </a:lnTo>
                <a:lnTo>
                  <a:pt x="759023" y="1884163"/>
                </a:lnTo>
                <a:lnTo>
                  <a:pt x="776882" y="1857374"/>
                </a:lnTo>
                <a:lnTo>
                  <a:pt x="794742" y="1821656"/>
                </a:lnTo>
                <a:lnTo>
                  <a:pt x="812601" y="1785937"/>
                </a:lnTo>
                <a:lnTo>
                  <a:pt x="821531" y="1750218"/>
                </a:lnTo>
                <a:lnTo>
                  <a:pt x="839390" y="1714499"/>
                </a:lnTo>
                <a:lnTo>
                  <a:pt x="857250" y="1669851"/>
                </a:lnTo>
                <a:lnTo>
                  <a:pt x="866179" y="1634132"/>
                </a:lnTo>
                <a:lnTo>
                  <a:pt x="875109" y="1589484"/>
                </a:lnTo>
                <a:lnTo>
                  <a:pt x="892968" y="1544835"/>
                </a:lnTo>
                <a:lnTo>
                  <a:pt x="901898" y="1500187"/>
                </a:lnTo>
                <a:lnTo>
                  <a:pt x="910828" y="1455538"/>
                </a:lnTo>
                <a:lnTo>
                  <a:pt x="919757" y="1401961"/>
                </a:lnTo>
                <a:lnTo>
                  <a:pt x="919757" y="1357313"/>
                </a:lnTo>
                <a:lnTo>
                  <a:pt x="928687" y="1312664"/>
                </a:lnTo>
                <a:lnTo>
                  <a:pt x="928687" y="1259086"/>
                </a:lnTo>
                <a:lnTo>
                  <a:pt x="937617" y="1205508"/>
                </a:lnTo>
                <a:lnTo>
                  <a:pt x="937617" y="1160860"/>
                </a:lnTo>
                <a:lnTo>
                  <a:pt x="937617" y="1107281"/>
                </a:lnTo>
                <a:lnTo>
                  <a:pt x="937617" y="1062633"/>
                </a:lnTo>
                <a:lnTo>
                  <a:pt x="928687" y="1009055"/>
                </a:lnTo>
                <a:lnTo>
                  <a:pt x="928687" y="964406"/>
                </a:lnTo>
                <a:lnTo>
                  <a:pt x="928687" y="919758"/>
                </a:lnTo>
                <a:lnTo>
                  <a:pt x="919757" y="866180"/>
                </a:lnTo>
                <a:lnTo>
                  <a:pt x="910828" y="821531"/>
                </a:lnTo>
                <a:lnTo>
                  <a:pt x="901898" y="776883"/>
                </a:lnTo>
                <a:lnTo>
                  <a:pt x="892968" y="723304"/>
                </a:lnTo>
                <a:lnTo>
                  <a:pt x="875109" y="678656"/>
                </a:lnTo>
                <a:lnTo>
                  <a:pt x="866179" y="634008"/>
                </a:lnTo>
                <a:lnTo>
                  <a:pt x="848320" y="598289"/>
                </a:lnTo>
                <a:lnTo>
                  <a:pt x="839390" y="553640"/>
                </a:lnTo>
                <a:lnTo>
                  <a:pt x="821531" y="508992"/>
                </a:lnTo>
                <a:lnTo>
                  <a:pt x="803671" y="473273"/>
                </a:lnTo>
                <a:lnTo>
                  <a:pt x="785812" y="437554"/>
                </a:lnTo>
                <a:lnTo>
                  <a:pt x="767953" y="401836"/>
                </a:lnTo>
                <a:lnTo>
                  <a:pt x="741164" y="375047"/>
                </a:lnTo>
                <a:lnTo>
                  <a:pt x="723304" y="339328"/>
                </a:lnTo>
                <a:lnTo>
                  <a:pt x="705445" y="312539"/>
                </a:lnTo>
                <a:lnTo>
                  <a:pt x="678656" y="276820"/>
                </a:lnTo>
                <a:lnTo>
                  <a:pt x="651867" y="250031"/>
                </a:lnTo>
                <a:lnTo>
                  <a:pt x="634007" y="223242"/>
                </a:lnTo>
                <a:lnTo>
                  <a:pt x="607218" y="196453"/>
                </a:lnTo>
                <a:lnTo>
                  <a:pt x="589359" y="178594"/>
                </a:lnTo>
                <a:lnTo>
                  <a:pt x="562570" y="151804"/>
                </a:lnTo>
                <a:lnTo>
                  <a:pt x="535781" y="133945"/>
                </a:lnTo>
                <a:lnTo>
                  <a:pt x="508992" y="116086"/>
                </a:lnTo>
                <a:lnTo>
                  <a:pt x="491132" y="98226"/>
                </a:lnTo>
                <a:lnTo>
                  <a:pt x="464343" y="80367"/>
                </a:lnTo>
                <a:lnTo>
                  <a:pt x="446484" y="71437"/>
                </a:lnTo>
                <a:lnTo>
                  <a:pt x="428625" y="53578"/>
                </a:lnTo>
                <a:lnTo>
                  <a:pt x="401835" y="44648"/>
                </a:lnTo>
                <a:lnTo>
                  <a:pt x="383976" y="35719"/>
                </a:lnTo>
                <a:lnTo>
                  <a:pt x="366117" y="26789"/>
                </a:lnTo>
                <a:lnTo>
                  <a:pt x="339328" y="17859"/>
                </a:lnTo>
                <a:lnTo>
                  <a:pt x="321468" y="8929"/>
                </a:lnTo>
                <a:lnTo>
                  <a:pt x="303609" y="8929"/>
                </a:lnTo>
                <a:lnTo>
                  <a:pt x="285750" y="0"/>
                </a:lnTo>
                <a:lnTo>
                  <a:pt x="267890" y="0"/>
                </a:lnTo>
                <a:lnTo>
                  <a:pt x="250031" y="0"/>
                </a:lnTo>
                <a:lnTo>
                  <a:pt x="232171" y="0"/>
                </a:lnTo>
                <a:lnTo>
                  <a:pt x="214312" y="0"/>
                </a:lnTo>
                <a:lnTo>
                  <a:pt x="196453" y="0"/>
                </a:lnTo>
                <a:lnTo>
                  <a:pt x="178593" y="0"/>
                </a:lnTo>
                <a:lnTo>
                  <a:pt x="160734" y="0"/>
                </a:lnTo>
                <a:lnTo>
                  <a:pt x="142875" y="0"/>
                </a:lnTo>
                <a:lnTo>
                  <a:pt x="125015" y="8929"/>
                </a:lnTo>
                <a:lnTo>
                  <a:pt x="116085" y="8929"/>
                </a:lnTo>
                <a:lnTo>
                  <a:pt x="98226" y="17859"/>
                </a:lnTo>
                <a:lnTo>
                  <a:pt x="80367" y="17859"/>
                </a:lnTo>
                <a:lnTo>
                  <a:pt x="71437" y="26789"/>
                </a:lnTo>
                <a:lnTo>
                  <a:pt x="62507" y="26789"/>
                </a:lnTo>
                <a:lnTo>
                  <a:pt x="53578" y="26789"/>
                </a:lnTo>
                <a:lnTo>
                  <a:pt x="44648" y="35719"/>
                </a:lnTo>
                <a:lnTo>
                  <a:pt x="35718" y="35719"/>
                </a:lnTo>
                <a:lnTo>
                  <a:pt x="26789" y="44648"/>
                </a:lnTo>
                <a:lnTo>
                  <a:pt x="17859" y="44648"/>
                </a:lnTo>
                <a:lnTo>
                  <a:pt x="17859" y="4464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  <a:lnTo>
                  <a:pt x="892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1312664" y="3946921"/>
            <a:ext cx="2419946" cy="794743"/>
          </a:xfrm>
          <a:custGeom>
            <a:avLst/>
            <a:gdLst/>
            <a:ahLst/>
            <a:cxnLst/>
            <a:rect l="0" t="0" r="0" b="0"/>
            <a:pathLst>
              <a:path w="2419946" h="794743">
                <a:moveTo>
                  <a:pt x="0" y="642937"/>
                </a:moveTo>
                <a:lnTo>
                  <a:pt x="0" y="634008"/>
                </a:lnTo>
                <a:lnTo>
                  <a:pt x="0" y="625078"/>
                </a:lnTo>
                <a:lnTo>
                  <a:pt x="0" y="616148"/>
                </a:lnTo>
                <a:lnTo>
                  <a:pt x="8929" y="598289"/>
                </a:lnTo>
                <a:lnTo>
                  <a:pt x="17859" y="580430"/>
                </a:lnTo>
                <a:lnTo>
                  <a:pt x="17859" y="562570"/>
                </a:lnTo>
                <a:lnTo>
                  <a:pt x="26789" y="544711"/>
                </a:lnTo>
                <a:lnTo>
                  <a:pt x="44648" y="526852"/>
                </a:lnTo>
                <a:lnTo>
                  <a:pt x="53578" y="508992"/>
                </a:lnTo>
                <a:lnTo>
                  <a:pt x="62507" y="491133"/>
                </a:lnTo>
                <a:lnTo>
                  <a:pt x="80367" y="473273"/>
                </a:lnTo>
                <a:lnTo>
                  <a:pt x="98226" y="455414"/>
                </a:lnTo>
                <a:lnTo>
                  <a:pt x="107156" y="437555"/>
                </a:lnTo>
                <a:lnTo>
                  <a:pt x="133945" y="419695"/>
                </a:lnTo>
                <a:lnTo>
                  <a:pt x="151804" y="401836"/>
                </a:lnTo>
                <a:lnTo>
                  <a:pt x="169664" y="383977"/>
                </a:lnTo>
                <a:lnTo>
                  <a:pt x="196453" y="366117"/>
                </a:lnTo>
                <a:lnTo>
                  <a:pt x="214312" y="339328"/>
                </a:lnTo>
                <a:lnTo>
                  <a:pt x="241101" y="321469"/>
                </a:lnTo>
                <a:lnTo>
                  <a:pt x="267890" y="303609"/>
                </a:lnTo>
                <a:lnTo>
                  <a:pt x="294679" y="285750"/>
                </a:lnTo>
                <a:lnTo>
                  <a:pt x="321468" y="267891"/>
                </a:lnTo>
                <a:lnTo>
                  <a:pt x="357187" y="250031"/>
                </a:lnTo>
                <a:lnTo>
                  <a:pt x="383976" y="232172"/>
                </a:lnTo>
                <a:lnTo>
                  <a:pt x="419695" y="214312"/>
                </a:lnTo>
                <a:lnTo>
                  <a:pt x="455414" y="196453"/>
                </a:lnTo>
                <a:lnTo>
                  <a:pt x="482203" y="187523"/>
                </a:lnTo>
                <a:lnTo>
                  <a:pt x="517921" y="169664"/>
                </a:lnTo>
                <a:lnTo>
                  <a:pt x="553640" y="151805"/>
                </a:lnTo>
                <a:lnTo>
                  <a:pt x="589359" y="142875"/>
                </a:lnTo>
                <a:lnTo>
                  <a:pt x="625078" y="125016"/>
                </a:lnTo>
                <a:lnTo>
                  <a:pt x="660796" y="116086"/>
                </a:lnTo>
                <a:lnTo>
                  <a:pt x="705445" y="98227"/>
                </a:lnTo>
                <a:lnTo>
                  <a:pt x="741164" y="89297"/>
                </a:lnTo>
                <a:lnTo>
                  <a:pt x="785812" y="80367"/>
                </a:lnTo>
                <a:lnTo>
                  <a:pt x="821531" y="71437"/>
                </a:lnTo>
                <a:lnTo>
                  <a:pt x="866179" y="62508"/>
                </a:lnTo>
                <a:lnTo>
                  <a:pt x="910828" y="53578"/>
                </a:lnTo>
                <a:lnTo>
                  <a:pt x="946546" y="44648"/>
                </a:lnTo>
                <a:lnTo>
                  <a:pt x="991195" y="35719"/>
                </a:lnTo>
                <a:lnTo>
                  <a:pt x="1035843" y="26789"/>
                </a:lnTo>
                <a:lnTo>
                  <a:pt x="1080492" y="26789"/>
                </a:lnTo>
                <a:lnTo>
                  <a:pt x="1125140" y="17859"/>
                </a:lnTo>
                <a:lnTo>
                  <a:pt x="1178718" y="17859"/>
                </a:lnTo>
                <a:lnTo>
                  <a:pt x="1223367" y="8930"/>
                </a:lnTo>
                <a:lnTo>
                  <a:pt x="1276945" y="8930"/>
                </a:lnTo>
                <a:lnTo>
                  <a:pt x="1321593" y="0"/>
                </a:lnTo>
                <a:lnTo>
                  <a:pt x="1366242" y="0"/>
                </a:lnTo>
                <a:lnTo>
                  <a:pt x="1419820" y="8930"/>
                </a:lnTo>
                <a:lnTo>
                  <a:pt x="1464468" y="8930"/>
                </a:lnTo>
                <a:lnTo>
                  <a:pt x="1509117" y="8930"/>
                </a:lnTo>
                <a:lnTo>
                  <a:pt x="1562695" y="17859"/>
                </a:lnTo>
                <a:lnTo>
                  <a:pt x="1607343" y="17859"/>
                </a:lnTo>
                <a:lnTo>
                  <a:pt x="1651992" y="26789"/>
                </a:lnTo>
                <a:lnTo>
                  <a:pt x="1705570" y="35719"/>
                </a:lnTo>
                <a:lnTo>
                  <a:pt x="1750218" y="44648"/>
                </a:lnTo>
                <a:lnTo>
                  <a:pt x="1803796" y="62508"/>
                </a:lnTo>
                <a:lnTo>
                  <a:pt x="1848445" y="71437"/>
                </a:lnTo>
                <a:lnTo>
                  <a:pt x="1893093" y="89297"/>
                </a:lnTo>
                <a:lnTo>
                  <a:pt x="1937742" y="98227"/>
                </a:lnTo>
                <a:lnTo>
                  <a:pt x="1982390" y="125016"/>
                </a:lnTo>
                <a:lnTo>
                  <a:pt x="2018109" y="142875"/>
                </a:lnTo>
                <a:lnTo>
                  <a:pt x="2062757" y="160734"/>
                </a:lnTo>
                <a:lnTo>
                  <a:pt x="2098476" y="178594"/>
                </a:lnTo>
                <a:lnTo>
                  <a:pt x="2134195" y="205383"/>
                </a:lnTo>
                <a:lnTo>
                  <a:pt x="2169914" y="223242"/>
                </a:lnTo>
                <a:lnTo>
                  <a:pt x="2205632" y="250031"/>
                </a:lnTo>
                <a:lnTo>
                  <a:pt x="2232421" y="276820"/>
                </a:lnTo>
                <a:lnTo>
                  <a:pt x="2259211" y="294680"/>
                </a:lnTo>
                <a:lnTo>
                  <a:pt x="2286000" y="321469"/>
                </a:lnTo>
                <a:lnTo>
                  <a:pt x="2312789" y="348258"/>
                </a:lnTo>
                <a:lnTo>
                  <a:pt x="2330648" y="375047"/>
                </a:lnTo>
                <a:lnTo>
                  <a:pt x="2348507" y="401836"/>
                </a:lnTo>
                <a:lnTo>
                  <a:pt x="2366367" y="419695"/>
                </a:lnTo>
                <a:lnTo>
                  <a:pt x="2384226" y="446484"/>
                </a:lnTo>
                <a:lnTo>
                  <a:pt x="2393156" y="464344"/>
                </a:lnTo>
                <a:lnTo>
                  <a:pt x="2411015" y="491133"/>
                </a:lnTo>
                <a:lnTo>
                  <a:pt x="2411015" y="508992"/>
                </a:lnTo>
                <a:lnTo>
                  <a:pt x="2419945" y="526852"/>
                </a:lnTo>
                <a:lnTo>
                  <a:pt x="2419945" y="544711"/>
                </a:lnTo>
                <a:lnTo>
                  <a:pt x="2419945" y="562570"/>
                </a:lnTo>
                <a:lnTo>
                  <a:pt x="2419945" y="580430"/>
                </a:lnTo>
                <a:lnTo>
                  <a:pt x="2411015" y="589359"/>
                </a:lnTo>
                <a:lnTo>
                  <a:pt x="2411015" y="607219"/>
                </a:lnTo>
                <a:lnTo>
                  <a:pt x="2402086" y="616148"/>
                </a:lnTo>
                <a:lnTo>
                  <a:pt x="2393156" y="625078"/>
                </a:lnTo>
                <a:lnTo>
                  <a:pt x="2375296" y="634008"/>
                </a:lnTo>
                <a:lnTo>
                  <a:pt x="2366367" y="651867"/>
                </a:lnTo>
                <a:lnTo>
                  <a:pt x="2348507" y="660797"/>
                </a:lnTo>
                <a:lnTo>
                  <a:pt x="2330648" y="669727"/>
                </a:lnTo>
                <a:lnTo>
                  <a:pt x="2312789" y="669727"/>
                </a:lnTo>
                <a:lnTo>
                  <a:pt x="2303859" y="678656"/>
                </a:lnTo>
                <a:lnTo>
                  <a:pt x="2286000" y="687586"/>
                </a:lnTo>
                <a:lnTo>
                  <a:pt x="2259211" y="696516"/>
                </a:lnTo>
                <a:lnTo>
                  <a:pt x="2241351" y="705445"/>
                </a:lnTo>
                <a:lnTo>
                  <a:pt x="2223492" y="714375"/>
                </a:lnTo>
                <a:lnTo>
                  <a:pt x="2205632" y="723305"/>
                </a:lnTo>
                <a:lnTo>
                  <a:pt x="2187773" y="732234"/>
                </a:lnTo>
                <a:lnTo>
                  <a:pt x="2169914" y="741164"/>
                </a:lnTo>
                <a:lnTo>
                  <a:pt x="2143125" y="750094"/>
                </a:lnTo>
                <a:lnTo>
                  <a:pt x="2125265" y="750094"/>
                </a:lnTo>
                <a:lnTo>
                  <a:pt x="2107406" y="759023"/>
                </a:lnTo>
                <a:lnTo>
                  <a:pt x="2089546" y="767953"/>
                </a:lnTo>
                <a:lnTo>
                  <a:pt x="2062757" y="776883"/>
                </a:lnTo>
                <a:lnTo>
                  <a:pt x="2044898" y="776883"/>
                </a:lnTo>
                <a:lnTo>
                  <a:pt x="2018109" y="785812"/>
                </a:lnTo>
                <a:lnTo>
                  <a:pt x="1991320" y="785812"/>
                </a:lnTo>
                <a:lnTo>
                  <a:pt x="1973461" y="785812"/>
                </a:lnTo>
                <a:lnTo>
                  <a:pt x="1946671" y="794742"/>
                </a:lnTo>
                <a:lnTo>
                  <a:pt x="1919882" y="794742"/>
                </a:lnTo>
                <a:lnTo>
                  <a:pt x="1893093" y="794742"/>
                </a:lnTo>
                <a:lnTo>
                  <a:pt x="1866304" y="794742"/>
                </a:lnTo>
                <a:lnTo>
                  <a:pt x="1839515" y="794742"/>
                </a:lnTo>
                <a:lnTo>
                  <a:pt x="1821656" y="794742"/>
                </a:lnTo>
                <a:lnTo>
                  <a:pt x="1785937" y="794742"/>
                </a:lnTo>
                <a:lnTo>
                  <a:pt x="1759148" y="794742"/>
                </a:lnTo>
                <a:lnTo>
                  <a:pt x="1732359" y="794742"/>
                </a:lnTo>
                <a:lnTo>
                  <a:pt x="1705570" y="785812"/>
                </a:lnTo>
                <a:lnTo>
                  <a:pt x="1669851" y="785812"/>
                </a:lnTo>
                <a:lnTo>
                  <a:pt x="1643062" y="785812"/>
                </a:lnTo>
                <a:lnTo>
                  <a:pt x="1616273" y="785812"/>
                </a:lnTo>
                <a:lnTo>
                  <a:pt x="1580554" y="776883"/>
                </a:lnTo>
                <a:lnTo>
                  <a:pt x="1553765" y="776883"/>
                </a:lnTo>
                <a:lnTo>
                  <a:pt x="1518046" y="776883"/>
                </a:lnTo>
                <a:lnTo>
                  <a:pt x="1491257" y="776883"/>
                </a:lnTo>
                <a:lnTo>
                  <a:pt x="1455539" y="767953"/>
                </a:lnTo>
                <a:lnTo>
                  <a:pt x="1419820" y="767953"/>
                </a:lnTo>
                <a:lnTo>
                  <a:pt x="1393031" y="767953"/>
                </a:lnTo>
                <a:lnTo>
                  <a:pt x="1357312" y="767953"/>
                </a:lnTo>
                <a:lnTo>
                  <a:pt x="1321593" y="759023"/>
                </a:lnTo>
                <a:lnTo>
                  <a:pt x="1285875" y="759023"/>
                </a:lnTo>
                <a:lnTo>
                  <a:pt x="1250156" y="759023"/>
                </a:lnTo>
                <a:lnTo>
                  <a:pt x="1214437" y="759023"/>
                </a:lnTo>
                <a:lnTo>
                  <a:pt x="1178718" y="750094"/>
                </a:lnTo>
                <a:lnTo>
                  <a:pt x="1143000" y="750094"/>
                </a:lnTo>
                <a:lnTo>
                  <a:pt x="1107281" y="750094"/>
                </a:lnTo>
                <a:lnTo>
                  <a:pt x="1071562" y="750094"/>
                </a:lnTo>
                <a:lnTo>
                  <a:pt x="1035843" y="750094"/>
                </a:lnTo>
                <a:lnTo>
                  <a:pt x="1000125" y="750094"/>
                </a:lnTo>
                <a:lnTo>
                  <a:pt x="964406" y="741164"/>
                </a:lnTo>
                <a:lnTo>
                  <a:pt x="928687" y="741164"/>
                </a:lnTo>
                <a:lnTo>
                  <a:pt x="892968" y="741164"/>
                </a:lnTo>
                <a:lnTo>
                  <a:pt x="857250" y="741164"/>
                </a:lnTo>
                <a:lnTo>
                  <a:pt x="830461" y="741164"/>
                </a:lnTo>
                <a:lnTo>
                  <a:pt x="794742" y="732234"/>
                </a:lnTo>
                <a:lnTo>
                  <a:pt x="759023" y="732234"/>
                </a:lnTo>
                <a:lnTo>
                  <a:pt x="723304" y="732234"/>
                </a:lnTo>
                <a:lnTo>
                  <a:pt x="687586" y="723305"/>
                </a:lnTo>
                <a:lnTo>
                  <a:pt x="651867" y="714375"/>
                </a:lnTo>
                <a:lnTo>
                  <a:pt x="616148" y="714375"/>
                </a:lnTo>
                <a:lnTo>
                  <a:pt x="580429" y="705445"/>
                </a:lnTo>
                <a:lnTo>
                  <a:pt x="544711" y="705445"/>
                </a:lnTo>
                <a:lnTo>
                  <a:pt x="517921" y="696516"/>
                </a:lnTo>
                <a:lnTo>
                  <a:pt x="482203" y="687586"/>
                </a:lnTo>
                <a:lnTo>
                  <a:pt x="446484" y="678656"/>
                </a:lnTo>
                <a:lnTo>
                  <a:pt x="419695" y="669727"/>
                </a:lnTo>
                <a:lnTo>
                  <a:pt x="392906" y="660797"/>
                </a:lnTo>
                <a:lnTo>
                  <a:pt x="366117" y="642937"/>
                </a:lnTo>
                <a:lnTo>
                  <a:pt x="330398" y="634008"/>
                </a:lnTo>
                <a:lnTo>
                  <a:pt x="312539" y="625078"/>
                </a:lnTo>
                <a:lnTo>
                  <a:pt x="285750" y="616148"/>
                </a:lnTo>
                <a:lnTo>
                  <a:pt x="267890" y="607219"/>
                </a:lnTo>
                <a:lnTo>
                  <a:pt x="241101" y="598289"/>
                </a:lnTo>
                <a:lnTo>
                  <a:pt x="232171" y="589359"/>
                </a:lnTo>
                <a:lnTo>
                  <a:pt x="214312" y="580430"/>
                </a:lnTo>
                <a:lnTo>
                  <a:pt x="205382" y="571500"/>
                </a:lnTo>
                <a:lnTo>
                  <a:pt x="205382" y="562570"/>
                </a:lnTo>
                <a:lnTo>
                  <a:pt x="196453" y="562570"/>
                </a:lnTo>
                <a:lnTo>
                  <a:pt x="196453" y="553641"/>
                </a:lnTo>
                <a:lnTo>
                  <a:pt x="196453" y="55364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87523" y="544711"/>
                </a:lnTo>
                <a:lnTo>
                  <a:pt x="187523" y="544711"/>
                </a:lnTo>
                <a:lnTo>
                  <a:pt x="187523" y="544711"/>
                </a:lnTo>
                <a:lnTo>
                  <a:pt x="18752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  <a:lnTo>
                  <a:pt x="196453" y="5447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1312664" y="1544835"/>
            <a:ext cx="2652118" cy="866181"/>
          </a:xfrm>
          <a:custGeom>
            <a:avLst/>
            <a:gdLst/>
            <a:ahLst/>
            <a:cxnLst/>
            <a:rect l="0" t="0" r="0" b="0"/>
            <a:pathLst>
              <a:path w="2652118" h="866181">
                <a:moveTo>
                  <a:pt x="2652117" y="678656"/>
                </a:moveTo>
                <a:lnTo>
                  <a:pt x="2652117" y="678656"/>
                </a:lnTo>
                <a:lnTo>
                  <a:pt x="2652117" y="678656"/>
                </a:lnTo>
                <a:lnTo>
                  <a:pt x="2643187" y="678656"/>
                </a:lnTo>
                <a:lnTo>
                  <a:pt x="2643187" y="678656"/>
                </a:lnTo>
                <a:lnTo>
                  <a:pt x="2634257" y="687586"/>
                </a:lnTo>
                <a:lnTo>
                  <a:pt x="2625328" y="687586"/>
                </a:lnTo>
                <a:lnTo>
                  <a:pt x="2616398" y="696516"/>
                </a:lnTo>
                <a:lnTo>
                  <a:pt x="2607468" y="696516"/>
                </a:lnTo>
                <a:lnTo>
                  <a:pt x="2598539" y="705446"/>
                </a:lnTo>
                <a:lnTo>
                  <a:pt x="2589609" y="705446"/>
                </a:lnTo>
                <a:lnTo>
                  <a:pt x="2571750" y="714375"/>
                </a:lnTo>
                <a:lnTo>
                  <a:pt x="2562820" y="723305"/>
                </a:lnTo>
                <a:lnTo>
                  <a:pt x="2553890" y="732235"/>
                </a:lnTo>
                <a:lnTo>
                  <a:pt x="2536031" y="732235"/>
                </a:lnTo>
                <a:lnTo>
                  <a:pt x="2518171" y="741164"/>
                </a:lnTo>
                <a:lnTo>
                  <a:pt x="2500312" y="741164"/>
                </a:lnTo>
                <a:lnTo>
                  <a:pt x="2491382" y="750094"/>
                </a:lnTo>
                <a:lnTo>
                  <a:pt x="2473523" y="759024"/>
                </a:lnTo>
                <a:lnTo>
                  <a:pt x="2455664" y="759024"/>
                </a:lnTo>
                <a:lnTo>
                  <a:pt x="2428875" y="767953"/>
                </a:lnTo>
                <a:lnTo>
                  <a:pt x="2411015" y="776883"/>
                </a:lnTo>
                <a:lnTo>
                  <a:pt x="2393156" y="776883"/>
                </a:lnTo>
                <a:lnTo>
                  <a:pt x="2375296" y="785813"/>
                </a:lnTo>
                <a:lnTo>
                  <a:pt x="2348507" y="785813"/>
                </a:lnTo>
                <a:lnTo>
                  <a:pt x="2330648" y="785813"/>
                </a:lnTo>
                <a:lnTo>
                  <a:pt x="2303859" y="794742"/>
                </a:lnTo>
                <a:lnTo>
                  <a:pt x="2277070" y="794742"/>
                </a:lnTo>
                <a:lnTo>
                  <a:pt x="2250281" y="794742"/>
                </a:lnTo>
                <a:lnTo>
                  <a:pt x="2232421" y="794742"/>
                </a:lnTo>
                <a:lnTo>
                  <a:pt x="2205632" y="794742"/>
                </a:lnTo>
                <a:lnTo>
                  <a:pt x="2178843" y="803672"/>
                </a:lnTo>
                <a:lnTo>
                  <a:pt x="2152054" y="803672"/>
                </a:lnTo>
                <a:lnTo>
                  <a:pt x="2125265" y="803672"/>
                </a:lnTo>
                <a:lnTo>
                  <a:pt x="2107406" y="803672"/>
                </a:lnTo>
                <a:lnTo>
                  <a:pt x="2080617" y="803672"/>
                </a:lnTo>
                <a:lnTo>
                  <a:pt x="2053828" y="812602"/>
                </a:lnTo>
                <a:lnTo>
                  <a:pt x="2027039" y="812602"/>
                </a:lnTo>
                <a:lnTo>
                  <a:pt x="2000250" y="812602"/>
                </a:lnTo>
                <a:lnTo>
                  <a:pt x="1973461" y="812602"/>
                </a:lnTo>
                <a:lnTo>
                  <a:pt x="1946671" y="812602"/>
                </a:lnTo>
                <a:lnTo>
                  <a:pt x="1919882" y="812602"/>
                </a:lnTo>
                <a:lnTo>
                  <a:pt x="1893093" y="812602"/>
                </a:lnTo>
                <a:lnTo>
                  <a:pt x="1866304" y="821531"/>
                </a:lnTo>
                <a:lnTo>
                  <a:pt x="1830586" y="821531"/>
                </a:lnTo>
                <a:lnTo>
                  <a:pt x="1803796" y="821531"/>
                </a:lnTo>
                <a:lnTo>
                  <a:pt x="1777007" y="821531"/>
                </a:lnTo>
                <a:lnTo>
                  <a:pt x="1750218" y="821531"/>
                </a:lnTo>
                <a:lnTo>
                  <a:pt x="1723429" y="830461"/>
                </a:lnTo>
                <a:lnTo>
                  <a:pt x="1687711" y="830461"/>
                </a:lnTo>
                <a:lnTo>
                  <a:pt x="1660921" y="830461"/>
                </a:lnTo>
                <a:lnTo>
                  <a:pt x="1625203" y="830461"/>
                </a:lnTo>
                <a:lnTo>
                  <a:pt x="1598414" y="839391"/>
                </a:lnTo>
                <a:lnTo>
                  <a:pt x="1562695" y="839391"/>
                </a:lnTo>
                <a:lnTo>
                  <a:pt x="1535906" y="839391"/>
                </a:lnTo>
                <a:lnTo>
                  <a:pt x="1500187" y="839391"/>
                </a:lnTo>
                <a:lnTo>
                  <a:pt x="1473398" y="839391"/>
                </a:lnTo>
                <a:lnTo>
                  <a:pt x="1437679" y="848321"/>
                </a:lnTo>
                <a:lnTo>
                  <a:pt x="1401961" y="848321"/>
                </a:lnTo>
                <a:lnTo>
                  <a:pt x="1375171" y="848321"/>
                </a:lnTo>
                <a:lnTo>
                  <a:pt x="1339453" y="857250"/>
                </a:lnTo>
                <a:lnTo>
                  <a:pt x="1303734" y="857250"/>
                </a:lnTo>
                <a:lnTo>
                  <a:pt x="1276945" y="857250"/>
                </a:lnTo>
                <a:lnTo>
                  <a:pt x="1250156" y="857250"/>
                </a:lnTo>
                <a:lnTo>
                  <a:pt x="1214437" y="857250"/>
                </a:lnTo>
                <a:lnTo>
                  <a:pt x="1178718" y="857250"/>
                </a:lnTo>
                <a:lnTo>
                  <a:pt x="1151929" y="866180"/>
                </a:lnTo>
                <a:lnTo>
                  <a:pt x="1116211" y="866180"/>
                </a:lnTo>
                <a:lnTo>
                  <a:pt x="1089421" y="866180"/>
                </a:lnTo>
                <a:lnTo>
                  <a:pt x="1053703" y="866180"/>
                </a:lnTo>
                <a:lnTo>
                  <a:pt x="1017984" y="866180"/>
                </a:lnTo>
                <a:lnTo>
                  <a:pt x="991195" y="866180"/>
                </a:lnTo>
                <a:lnTo>
                  <a:pt x="955476" y="866180"/>
                </a:lnTo>
                <a:lnTo>
                  <a:pt x="919757" y="866180"/>
                </a:lnTo>
                <a:lnTo>
                  <a:pt x="884039" y="866180"/>
                </a:lnTo>
                <a:lnTo>
                  <a:pt x="857250" y="866180"/>
                </a:lnTo>
                <a:lnTo>
                  <a:pt x="821531" y="866180"/>
                </a:lnTo>
                <a:lnTo>
                  <a:pt x="794742" y="866180"/>
                </a:lnTo>
                <a:lnTo>
                  <a:pt x="759023" y="866180"/>
                </a:lnTo>
                <a:lnTo>
                  <a:pt x="723304" y="866180"/>
                </a:lnTo>
                <a:lnTo>
                  <a:pt x="696515" y="857250"/>
                </a:lnTo>
                <a:lnTo>
                  <a:pt x="660796" y="857250"/>
                </a:lnTo>
                <a:lnTo>
                  <a:pt x="634007" y="857250"/>
                </a:lnTo>
                <a:lnTo>
                  <a:pt x="598289" y="857250"/>
                </a:lnTo>
                <a:lnTo>
                  <a:pt x="562570" y="848321"/>
                </a:lnTo>
                <a:lnTo>
                  <a:pt x="535781" y="848321"/>
                </a:lnTo>
                <a:lnTo>
                  <a:pt x="500062" y="839391"/>
                </a:lnTo>
                <a:lnTo>
                  <a:pt x="473273" y="839391"/>
                </a:lnTo>
                <a:lnTo>
                  <a:pt x="437554" y="839391"/>
                </a:lnTo>
                <a:lnTo>
                  <a:pt x="410765" y="830461"/>
                </a:lnTo>
                <a:lnTo>
                  <a:pt x="383976" y="830461"/>
                </a:lnTo>
                <a:lnTo>
                  <a:pt x="357187" y="821531"/>
                </a:lnTo>
                <a:lnTo>
                  <a:pt x="321468" y="812602"/>
                </a:lnTo>
                <a:lnTo>
                  <a:pt x="303609" y="812602"/>
                </a:lnTo>
                <a:lnTo>
                  <a:pt x="267890" y="803672"/>
                </a:lnTo>
                <a:lnTo>
                  <a:pt x="250031" y="794742"/>
                </a:lnTo>
                <a:lnTo>
                  <a:pt x="223242" y="785813"/>
                </a:lnTo>
                <a:lnTo>
                  <a:pt x="196453" y="776883"/>
                </a:lnTo>
                <a:lnTo>
                  <a:pt x="178593" y="767953"/>
                </a:lnTo>
                <a:lnTo>
                  <a:pt x="160734" y="759024"/>
                </a:lnTo>
                <a:lnTo>
                  <a:pt x="142875" y="741164"/>
                </a:lnTo>
                <a:lnTo>
                  <a:pt x="125015" y="732235"/>
                </a:lnTo>
                <a:lnTo>
                  <a:pt x="107156" y="714375"/>
                </a:lnTo>
                <a:lnTo>
                  <a:pt x="89296" y="705446"/>
                </a:lnTo>
                <a:lnTo>
                  <a:pt x="80367" y="687586"/>
                </a:lnTo>
                <a:lnTo>
                  <a:pt x="62507" y="678656"/>
                </a:lnTo>
                <a:lnTo>
                  <a:pt x="53578" y="660797"/>
                </a:lnTo>
                <a:lnTo>
                  <a:pt x="44648" y="642938"/>
                </a:lnTo>
                <a:lnTo>
                  <a:pt x="26789" y="625078"/>
                </a:lnTo>
                <a:lnTo>
                  <a:pt x="26789" y="607219"/>
                </a:lnTo>
                <a:lnTo>
                  <a:pt x="17859" y="589360"/>
                </a:lnTo>
                <a:lnTo>
                  <a:pt x="8929" y="562571"/>
                </a:lnTo>
                <a:lnTo>
                  <a:pt x="8929" y="544711"/>
                </a:lnTo>
                <a:lnTo>
                  <a:pt x="0" y="526852"/>
                </a:lnTo>
                <a:lnTo>
                  <a:pt x="0" y="508992"/>
                </a:lnTo>
                <a:lnTo>
                  <a:pt x="0" y="491133"/>
                </a:lnTo>
                <a:lnTo>
                  <a:pt x="0" y="464344"/>
                </a:lnTo>
                <a:lnTo>
                  <a:pt x="0" y="446485"/>
                </a:lnTo>
                <a:lnTo>
                  <a:pt x="0" y="419696"/>
                </a:lnTo>
                <a:lnTo>
                  <a:pt x="8929" y="401836"/>
                </a:lnTo>
                <a:lnTo>
                  <a:pt x="17859" y="383977"/>
                </a:lnTo>
                <a:lnTo>
                  <a:pt x="26789" y="357188"/>
                </a:lnTo>
                <a:lnTo>
                  <a:pt x="35718" y="339328"/>
                </a:lnTo>
                <a:lnTo>
                  <a:pt x="44648" y="321469"/>
                </a:lnTo>
                <a:lnTo>
                  <a:pt x="62507" y="294680"/>
                </a:lnTo>
                <a:lnTo>
                  <a:pt x="80367" y="276821"/>
                </a:lnTo>
                <a:lnTo>
                  <a:pt x="98226" y="258961"/>
                </a:lnTo>
                <a:lnTo>
                  <a:pt x="116086" y="232172"/>
                </a:lnTo>
                <a:lnTo>
                  <a:pt x="133945" y="214313"/>
                </a:lnTo>
                <a:lnTo>
                  <a:pt x="151804" y="196453"/>
                </a:lnTo>
                <a:lnTo>
                  <a:pt x="178593" y="187524"/>
                </a:lnTo>
                <a:lnTo>
                  <a:pt x="205382" y="169664"/>
                </a:lnTo>
                <a:lnTo>
                  <a:pt x="232171" y="151805"/>
                </a:lnTo>
                <a:lnTo>
                  <a:pt x="258961" y="133946"/>
                </a:lnTo>
                <a:lnTo>
                  <a:pt x="285750" y="125016"/>
                </a:lnTo>
                <a:lnTo>
                  <a:pt x="321468" y="107156"/>
                </a:lnTo>
                <a:lnTo>
                  <a:pt x="348257" y="98227"/>
                </a:lnTo>
                <a:lnTo>
                  <a:pt x="383976" y="80367"/>
                </a:lnTo>
                <a:lnTo>
                  <a:pt x="419695" y="71438"/>
                </a:lnTo>
                <a:lnTo>
                  <a:pt x="455414" y="62508"/>
                </a:lnTo>
                <a:lnTo>
                  <a:pt x="491132" y="53578"/>
                </a:lnTo>
                <a:lnTo>
                  <a:pt x="526851" y="44649"/>
                </a:lnTo>
                <a:lnTo>
                  <a:pt x="562570" y="35719"/>
                </a:lnTo>
                <a:lnTo>
                  <a:pt x="598289" y="35719"/>
                </a:lnTo>
                <a:lnTo>
                  <a:pt x="642937" y="26789"/>
                </a:lnTo>
                <a:lnTo>
                  <a:pt x="678656" y="17860"/>
                </a:lnTo>
                <a:lnTo>
                  <a:pt x="723304" y="17860"/>
                </a:lnTo>
                <a:lnTo>
                  <a:pt x="767953" y="8930"/>
                </a:lnTo>
                <a:lnTo>
                  <a:pt x="812601" y="8930"/>
                </a:lnTo>
                <a:lnTo>
                  <a:pt x="848320" y="8930"/>
                </a:lnTo>
                <a:lnTo>
                  <a:pt x="901898" y="0"/>
                </a:lnTo>
                <a:lnTo>
                  <a:pt x="937617" y="8930"/>
                </a:lnTo>
                <a:lnTo>
                  <a:pt x="982265" y="8930"/>
                </a:lnTo>
                <a:lnTo>
                  <a:pt x="1035843" y="8930"/>
                </a:lnTo>
                <a:lnTo>
                  <a:pt x="1080492" y="8930"/>
                </a:lnTo>
                <a:lnTo>
                  <a:pt x="1125140" y="8930"/>
                </a:lnTo>
                <a:lnTo>
                  <a:pt x="1178718" y="8930"/>
                </a:lnTo>
                <a:lnTo>
                  <a:pt x="1223367" y="17860"/>
                </a:lnTo>
                <a:lnTo>
                  <a:pt x="1276945" y="17860"/>
                </a:lnTo>
                <a:lnTo>
                  <a:pt x="1321593" y="26789"/>
                </a:lnTo>
                <a:lnTo>
                  <a:pt x="1366242" y="26789"/>
                </a:lnTo>
                <a:lnTo>
                  <a:pt x="1419820" y="35719"/>
                </a:lnTo>
                <a:lnTo>
                  <a:pt x="1473398" y="44649"/>
                </a:lnTo>
                <a:lnTo>
                  <a:pt x="1518046" y="53578"/>
                </a:lnTo>
                <a:lnTo>
                  <a:pt x="1571625" y="62508"/>
                </a:lnTo>
                <a:lnTo>
                  <a:pt x="1625203" y="71438"/>
                </a:lnTo>
                <a:lnTo>
                  <a:pt x="1669851" y="89297"/>
                </a:lnTo>
                <a:lnTo>
                  <a:pt x="1723429" y="98227"/>
                </a:lnTo>
                <a:lnTo>
                  <a:pt x="1777007" y="116086"/>
                </a:lnTo>
                <a:lnTo>
                  <a:pt x="1821656" y="133946"/>
                </a:lnTo>
                <a:lnTo>
                  <a:pt x="1875234" y="151805"/>
                </a:lnTo>
                <a:lnTo>
                  <a:pt x="1919882" y="169664"/>
                </a:lnTo>
                <a:lnTo>
                  <a:pt x="1973461" y="196453"/>
                </a:lnTo>
                <a:lnTo>
                  <a:pt x="2018109" y="223242"/>
                </a:lnTo>
                <a:lnTo>
                  <a:pt x="2062757" y="241102"/>
                </a:lnTo>
                <a:lnTo>
                  <a:pt x="2107406" y="267891"/>
                </a:lnTo>
                <a:lnTo>
                  <a:pt x="2143125" y="294680"/>
                </a:lnTo>
                <a:lnTo>
                  <a:pt x="2187773" y="321469"/>
                </a:lnTo>
                <a:lnTo>
                  <a:pt x="2223492" y="339328"/>
                </a:lnTo>
                <a:lnTo>
                  <a:pt x="2259211" y="366117"/>
                </a:lnTo>
                <a:lnTo>
                  <a:pt x="2286000" y="392906"/>
                </a:lnTo>
                <a:lnTo>
                  <a:pt x="2321718" y="419696"/>
                </a:lnTo>
                <a:lnTo>
                  <a:pt x="2357437" y="446485"/>
                </a:lnTo>
                <a:lnTo>
                  <a:pt x="2384226" y="473274"/>
                </a:lnTo>
                <a:lnTo>
                  <a:pt x="2411015" y="500063"/>
                </a:lnTo>
                <a:lnTo>
                  <a:pt x="2428875" y="526852"/>
                </a:lnTo>
                <a:lnTo>
                  <a:pt x="2455664" y="553641"/>
                </a:lnTo>
                <a:lnTo>
                  <a:pt x="2473523" y="571500"/>
                </a:lnTo>
                <a:lnTo>
                  <a:pt x="2491382" y="598289"/>
                </a:lnTo>
                <a:lnTo>
                  <a:pt x="2500312" y="625078"/>
                </a:lnTo>
                <a:lnTo>
                  <a:pt x="2518171" y="642938"/>
                </a:lnTo>
                <a:lnTo>
                  <a:pt x="2527101" y="669727"/>
                </a:lnTo>
                <a:lnTo>
                  <a:pt x="2527101" y="687586"/>
                </a:lnTo>
                <a:lnTo>
                  <a:pt x="2536031" y="705446"/>
                </a:lnTo>
                <a:lnTo>
                  <a:pt x="2536031" y="723305"/>
                </a:lnTo>
                <a:lnTo>
                  <a:pt x="2544961" y="741164"/>
                </a:lnTo>
                <a:lnTo>
                  <a:pt x="2544961" y="759024"/>
                </a:lnTo>
                <a:lnTo>
                  <a:pt x="2544961" y="776883"/>
                </a:lnTo>
                <a:lnTo>
                  <a:pt x="2544961" y="794742"/>
                </a:lnTo>
                <a:lnTo>
                  <a:pt x="2536031" y="812602"/>
                </a:lnTo>
                <a:lnTo>
                  <a:pt x="2536031" y="821531"/>
                </a:lnTo>
                <a:lnTo>
                  <a:pt x="2536031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795492" y="2018109"/>
            <a:ext cx="437555" cy="526852"/>
          </a:xfrm>
          <a:custGeom>
            <a:avLst/>
            <a:gdLst/>
            <a:ahLst/>
            <a:cxnLst/>
            <a:rect l="0" t="0" r="0" b="0"/>
            <a:pathLst>
              <a:path w="437555" h="526852">
                <a:moveTo>
                  <a:pt x="0" y="491133"/>
                </a:moveTo>
                <a:lnTo>
                  <a:pt x="0" y="491133"/>
                </a:lnTo>
                <a:lnTo>
                  <a:pt x="0" y="482203"/>
                </a:lnTo>
                <a:lnTo>
                  <a:pt x="8929" y="473273"/>
                </a:lnTo>
                <a:lnTo>
                  <a:pt x="17859" y="464344"/>
                </a:lnTo>
                <a:lnTo>
                  <a:pt x="17859" y="455414"/>
                </a:lnTo>
                <a:lnTo>
                  <a:pt x="26789" y="446484"/>
                </a:lnTo>
                <a:lnTo>
                  <a:pt x="35718" y="428625"/>
                </a:lnTo>
                <a:lnTo>
                  <a:pt x="44648" y="410765"/>
                </a:lnTo>
                <a:lnTo>
                  <a:pt x="53578" y="392906"/>
                </a:lnTo>
                <a:lnTo>
                  <a:pt x="71437" y="375047"/>
                </a:lnTo>
                <a:lnTo>
                  <a:pt x="80367" y="357187"/>
                </a:lnTo>
                <a:lnTo>
                  <a:pt x="89297" y="330398"/>
                </a:lnTo>
                <a:lnTo>
                  <a:pt x="107156" y="312539"/>
                </a:lnTo>
                <a:lnTo>
                  <a:pt x="116086" y="285750"/>
                </a:lnTo>
                <a:lnTo>
                  <a:pt x="133945" y="267890"/>
                </a:lnTo>
                <a:lnTo>
                  <a:pt x="142875" y="241101"/>
                </a:lnTo>
                <a:lnTo>
                  <a:pt x="160734" y="214312"/>
                </a:lnTo>
                <a:lnTo>
                  <a:pt x="169664" y="187523"/>
                </a:lnTo>
                <a:lnTo>
                  <a:pt x="178593" y="169664"/>
                </a:lnTo>
                <a:lnTo>
                  <a:pt x="196453" y="142875"/>
                </a:lnTo>
                <a:lnTo>
                  <a:pt x="205383" y="116086"/>
                </a:lnTo>
                <a:lnTo>
                  <a:pt x="223242" y="98226"/>
                </a:lnTo>
                <a:lnTo>
                  <a:pt x="232172" y="71437"/>
                </a:lnTo>
                <a:lnTo>
                  <a:pt x="250031" y="53578"/>
                </a:lnTo>
                <a:lnTo>
                  <a:pt x="258961" y="44648"/>
                </a:lnTo>
                <a:lnTo>
                  <a:pt x="267890" y="26789"/>
                </a:lnTo>
                <a:lnTo>
                  <a:pt x="276820" y="17859"/>
                </a:lnTo>
                <a:lnTo>
                  <a:pt x="276820" y="8929"/>
                </a:lnTo>
                <a:lnTo>
                  <a:pt x="285750" y="8929"/>
                </a:lnTo>
                <a:lnTo>
                  <a:pt x="285750" y="8929"/>
                </a:lnTo>
                <a:lnTo>
                  <a:pt x="285750" y="0"/>
                </a:lnTo>
                <a:lnTo>
                  <a:pt x="294679" y="8929"/>
                </a:lnTo>
                <a:lnTo>
                  <a:pt x="294679" y="8929"/>
                </a:lnTo>
                <a:lnTo>
                  <a:pt x="294679" y="17859"/>
                </a:lnTo>
                <a:lnTo>
                  <a:pt x="303609" y="26789"/>
                </a:lnTo>
                <a:lnTo>
                  <a:pt x="303609" y="44648"/>
                </a:lnTo>
                <a:lnTo>
                  <a:pt x="312539" y="62507"/>
                </a:lnTo>
                <a:lnTo>
                  <a:pt x="312539" y="80367"/>
                </a:lnTo>
                <a:lnTo>
                  <a:pt x="321468" y="98226"/>
                </a:lnTo>
                <a:lnTo>
                  <a:pt x="321468" y="125015"/>
                </a:lnTo>
                <a:lnTo>
                  <a:pt x="321468" y="142875"/>
                </a:lnTo>
                <a:lnTo>
                  <a:pt x="330398" y="169664"/>
                </a:lnTo>
                <a:lnTo>
                  <a:pt x="339328" y="196453"/>
                </a:lnTo>
                <a:lnTo>
                  <a:pt x="339328" y="223242"/>
                </a:lnTo>
                <a:lnTo>
                  <a:pt x="348258" y="250031"/>
                </a:lnTo>
                <a:lnTo>
                  <a:pt x="348258" y="285750"/>
                </a:lnTo>
                <a:lnTo>
                  <a:pt x="357187" y="312539"/>
                </a:lnTo>
                <a:lnTo>
                  <a:pt x="366117" y="339328"/>
                </a:lnTo>
                <a:lnTo>
                  <a:pt x="375047" y="366117"/>
                </a:lnTo>
                <a:lnTo>
                  <a:pt x="383976" y="392906"/>
                </a:lnTo>
                <a:lnTo>
                  <a:pt x="383976" y="419695"/>
                </a:lnTo>
                <a:lnTo>
                  <a:pt x="392906" y="446484"/>
                </a:lnTo>
                <a:lnTo>
                  <a:pt x="401836" y="464344"/>
                </a:lnTo>
                <a:lnTo>
                  <a:pt x="410765" y="482203"/>
                </a:lnTo>
                <a:lnTo>
                  <a:pt x="419695" y="500062"/>
                </a:lnTo>
                <a:lnTo>
                  <a:pt x="428625" y="508992"/>
                </a:lnTo>
                <a:lnTo>
                  <a:pt x="428625" y="517922"/>
                </a:lnTo>
                <a:lnTo>
                  <a:pt x="437554" y="526851"/>
                </a:lnTo>
                <a:lnTo>
                  <a:pt x="437554" y="526851"/>
                </a:lnTo>
                <a:lnTo>
                  <a:pt x="437554" y="526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840140" y="2214562"/>
            <a:ext cx="276821" cy="26790"/>
          </a:xfrm>
          <a:custGeom>
            <a:avLst/>
            <a:gdLst/>
            <a:ahLst/>
            <a:cxnLst/>
            <a:rect l="0" t="0" r="0" b="0"/>
            <a:pathLst>
              <a:path w="276821" h="26790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26789" y="8929"/>
                </a:lnTo>
                <a:lnTo>
                  <a:pt x="35719" y="8929"/>
                </a:lnTo>
                <a:lnTo>
                  <a:pt x="53578" y="8929"/>
                </a:lnTo>
                <a:lnTo>
                  <a:pt x="71438" y="8929"/>
                </a:lnTo>
                <a:lnTo>
                  <a:pt x="89297" y="8929"/>
                </a:lnTo>
                <a:lnTo>
                  <a:pt x="116086" y="8929"/>
                </a:lnTo>
                <a:lnTo>
                  <a:pt x="133945" y="8929"/>
                </a:lnTo>
                <a:lnTo>
                  <a:pt x="151805" y="8929"/>
                </a:lnTo>
                <a:lnTo>
                  <a:pt x="178594" y="8929"/>
                </a:lnTo>
                <a:lnTo>
                  <a:pt x="196453" y="8929"/>
                </a:lnTo>
                <a:lnTo>
                  <a:pt x="205383" y="8929"/>
                </a:lnTo>
                <a:lnTo>
                  <a:pt x="223242" y="8929"/>
                </a:lnTo>
                <a:lnTo>
                  <a:pt x="241102" y="8929"/>
                </a:lnTo>
                <a:lnTo>
                  <a:pt x="250031" y="0"/>
                </a:lnTo>
                <a:lnTo>
                  <a:pt x="258961" y="0"/>
                </a:lnTo>
                <a:lnTo>
                  <a:pt x="258961" y="0"/>
                </a:lnTo>
                <a:lnTo>
                  <a:pt x="267891" y="0"/>
                </a:lnTo>
                <a:lnTo>
                  <a:pt x="276820" y="0"/>
                </a:lnTo>
                <a:lnTo>
                  <a:pt x="276820" y="0"/>
                </a:ln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7349132" y="1991320"/>
            <a:ext cx="250033" cy="473274"/>
          </a:xfrm>
          <a:custGeom>
            <a:avLst/>
            <a:gdLst/>
            <a:ahLst/>
            <a:cxnLst/>
            <a:rect l="0" t="0" r="0" b="0"/>
            <a:pathLst>
              <a:path w="250033" h="473274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8929"/>
                </a:lnTo>
                <a:lnTo>
                  <a:pt x="53578" y="17859"/>
                </a:lnTo>
                <a:lnTo>
                  <a:pt x="44649" y="26789"/>
                </a:lnTo>
                <a:lnTo>
                  <a:pt x="44649" y="35718"/>
                </a:lnTo>
                <a:lnTo>
                  <a:pt x="44649" y="53578"/>
                </a:lnTo>
                <a:lnTo>
                  <a:pt x="44649" y="71437"/>
                </a:lnTo>
                <a:lnTo>
                  <a:pt x="44649" y="89296"/>
                </a:lnTo>
                <a:lnTo>
                  <a:pt x="44649" y="116086"/>
                </a:lnTo>
                <a:lnTo>
                  <a:pt x="44649" y="133945"/>
                </a:lnTo>
                <a:lnTo>
                  <a:pt x="44649" y="160734"/>
                </a:lnTo>
                <a:lnTo>
                  <a:pt x="35719" y="187523"/>
                </a:lnTo>
                <a:lnTo>
                  <a:pt x="35719" y="214312"/>
                </a:lnTo>
                <a:lnTo>
                  <a:pt x="35719" y="241101"/>
                </a:lnTo>
                <a:lnTo>
                  <a:pt x="35719" y="267890"/>
                </a:lnTo>
                <a:lnTo>
                  <a:pt x="35719" y="294679"/>
                </a:lnTo>
                <a:lnTo>
                  <a:pt x="35719" y="321468"/>
                </a:lnTo>
                <a:lnTo>
                  <a:pt x="35719" y="339328"/>
                </a:lnTo>
                <a:lnTo>
                  <a:pt x="35719" y="366117"/>
                </a:lnTo>
                <a:lnTo>
                  <a:pt x="35719" y="383976"/>
                </a:lnTo>
                <a:lnTo>
                  <a:pt x="35719" y="410765"/>
                </a:lnTo>
                <a:lnTo>
                  <a:pt x="35719" y="419695"/>
                </a:lnTo>
                <a:lnTo>
                  <a:pt x="44649" y="437554"/>
                </a:lnTo>
                <a:lnTo>
                  <a:pt x="44649" y="455414"/>
                </a:lnTo>
                <a:lnTo>
                  <a:pt x="53578" y="464344"/>
                </a:lnTo>
                <a:lnTo>
                  <a:pt x="53578" y="473273"/>
                </a:lnTo>
                <a:lnTo>
                  <a:pt x="62508" y="473273"/>
                </a:lnTo>
                <a:lnTo>
                  <a:pt x="62508" y="473273"/>
                </a:lnTo>
                <a:lnTo>
                  <a:pt x="71438" y="473273"/>
                </a:lnTo>
                <a:lnTo>
                  <a:pt x="80368" y="464344"/>
                </a:lnTo>
                <a:lnTo>
                  <a:pt x="89297" y="455414"/>
                </a:lnTo>
                <a:lnTo>
                  <a:pt x="107157" y="446484"/>
                </a:lnTo>
                <a:lnTo>
                  <a:pt x="125016" y="428625"/>
                </a:lnTo>
                <a:lnTo>
                  <a:pt x="142875" y="419695"/>
                </a:lnTo>
                <a:lnTo>
                  <a:pt x="151805" y="392906"/>
                </a:lnTo>
                <a:lnTo>
                  <a:pt x="169664" y="375046"/>
                </a:lnTo>
                <a:lnTo>
                  <a:pt x="187524" y="348257"/>
                </a:lnTo>
                <a:lnTo>
                  <a:pt x="196453" y="330398"/>
                </a:lnTo>
                <a:lnTo>
                  <a:pt x="214313" y="303609"/>
                </a:lnTo>
                <a:lnTo>
                  <a:pt x="223243" y="276820"/>
                </a:lnTo>
                <a:lnTo>
                  <a:pt x="232172" y="250031"/>
                </a:lnTo>
                <a:lnTo>
                  <a:pt x="250032" y="223242"/>
                </a:lnTo>
                <a:lnTo>
                  <a:pt x="250032" y="205382"/>
                </a:lnTo>
                <a:lnTo>
                  <a:pt x="250032" y="178593"/>
                </a:lnTo>
                <a:lnTo>
                  <a:pt x="250032" y="160734"/>
                </a:lnTo>
                <a:lnTo>
                  <a:pt x="250032" y="142875"/>
                </a:lnTo>
                <a:lnTo>
                  <a:pt x="241102" y="125015"/>
                </a:lnTo>
                <a:lnTo>
                  <a:pt x="223243" y="98226"/>
                </a:lnTo>
                <a:lnTo>
                  <a:pt x="205383" y="80367"/>
                </a:lnTo>
                <a:lnTo>
                  <a:pt x="178594" y="62507"/>
                </a:lnTo>
                <a:lnTo>
                  <a:pt x="151805" y="53578"/>
                </a:lnTo>
                <a:lnTo>
                  <a:pt x="116086" y="35718"/>
                </a:lnTo>
                <a:lnTo>
                  <a:pt x="89297" y="26789"/>
                </a:lnTo>
                <a:lnTo>
                  <a:pt x="62508" y="17859"/>
                </a:lnTo>
                <a:lnTo>
                  <a:pt x="26789" y="8929"/>
                </a:lnTo>
                <a:lnTo>
                  <a:pt x="8930" y="892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7447359" y="1660921"/>
            <a:ext cx="80368" cy="196454"/>
          </a:xfrm>
          <a:custGeom>
            <a:avLst/>
            <a:gdLst/>
            <a:ahLst/>
            <a:cxnLst/>
            <a:rect l="0" t="0" r="0" b="0"/>
            <a:pathLst>
              <a:path w="80368" h="19645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26789"/>
                </a:lnTo>
                <a:lnTo>
                  <a:pt x="17859" y="35719"/>
                </a:lnTo>
                <a:lnTo>
                  <a:pt x="26789" y="53578"/>
                </a:lnTo>
                <a:lnTo>
                  <a:pt x="35719" y="71438"/>
                </a:lnTo>
                <a:lnTo>
                  <a:pt x="44648" y="89297"/>
                </a:lnTo>
                <a:lnTo>
                  <a:pt x="53578" y="116086"/>
                </a:lnTo>
                <a:lnTo>
                  <a:pt x="62508" y="133945"/>
                </a:lnTo>
                <a:lnTo>
                  <a:pt x="62508" y="151805"/>
                </a:lnTo>
                <a:lnTo>
                  <a:pt x="71437" y="169664"/>
                </a:lnTo>
                <a:lnTo>
                  <a:pt x="71437" y="187524"/>
                </a:lnTo>
                <a:lnTo>
                  <a:pt x="80367" y="196453"/>
                </a:lnTo>
                <a:lnTo>
                  <a:pt x="80367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7688460" y="1857374"/>
            <a:ext cx="276822" cy="500064"/>
          </a:xfrm>
          <a:custGeom>
            <a:avLst/>
            <a:gdLst/>
            <a:ahLst/>
            <a:cxnLst/>
            <a:rect l="0" t="0" r="0" b="0"/>
            <a:pathLst>
              <a:path w="276822" h="500064">
                <a:moveTo>
                  <a:pt x="276821" y="8930"/>
                </a:moveTo>
                <a:lnTo>
                  <a:pt x="276821" y="8930"/>
                </a:lnTo>
                <a:lnTo>
                  <a:pt x="276821" y="8930"/>
                </a:lnTo>
                <a:lnTo>
                  <a:pt x="276821" y="8930"/>
                </a:lnTo>
                <a:lnTo>
                  <a:pt x="276821" y="0"/>
                </a:lnTo>
                <a:lnTo>
                  <a:pt x="258961" y="0"/>
                </a:lnTo>
                <a:lnTo>
                  <a:pt x="241102" y="0"/>
                </a:lnTo>
                <a:lnTo>
                  <a:pt x="223243" y="0"/>
                </a:lnTo>
                <a:lnTo>
                  <a:pt x="196454" y="0"/>
                </a:lnTo>
                <a:lnTo>
                  <a:pt x="169665" y="0"/>
                </a:lnTo>
                <a:lnTo>
                  <a:pt x="142875" y="0"/>
                </a:lnTo>
                <a:lnTo>
                  <a:pt x="116086" y="0"/>
                </a:lnTo>
                <a:lnTo>
                  <a:pt x="98227" y="0"/>
                </a:lnTo>
                <a:lnTo>
                  <a:pt x="80368" y="8930"/>
                </a:lnTo>
                <a:lnTo>
                  <a:pt x="62508" y="8930"/>
                </a:lnTo>
                <a:lnTo>
                  <a:pt x="44649" y="17860"/>
                </a:lnTo>
                <a:lnTo>
                  <a:pt x="35719" y="17860"/>
                </a:lnTo>
                <a:lnTo>
                  <a:pt x="26790" y="2678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44649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80367"/>
                </a:lnTo>
                <a:lnTo>
                  <a:pt x="17860" y="89297"/>
                </a:lnTo>
                <a:lnTo>
                  <a:pt x="8930" y="107157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69664"/>
                </a:lnTo>
                <a:lnTo>
                  <a:pt x="8930" y="187524"/>
                </a:lnTo>
                <a:lnTo>
                  <a:pt x="8930" y="214313"/>
                </a:lnTo>
                <a:lnTo>
                  <a:pt x="8930" y="232172"/>
                </a:lnTo>
                <a:lnTo>
                  <a:pt x="8930" y="258961"/>
                </a:lnTo>
                <a:lnTo>
                  <a:pt x="0" y="285750"/>
                </a:lnTo>
                <a:lnTo>
                  <a:pt x="0" y="303610"/>
                </a:lnTo>
                <a:lnTo>
                  <a:pt x="0" y="330399"/>
                </a:lnTo>
                <a:lnTo>
                  <a:pt x="0" y="357188"/>
                </a:lnTo>
                <a:lnTo>
                  <a:pt x="0" y="375047"/>
                </a:lnTo>
                <a:lnTo>
                  <a:pt x="0" y="401836"/>
                </a:lnTo>
                <a:lnTo>
                  <a:pt x="0" y="419696"/>
                </a:lnTo>
                <a:lnTo>
                  <a:pt x="0" y="437555"/>
                </a:lnTo>
                <a:lnTo>
                  <a:pt x="0" y="455414"/>
                </a:lnTo>
                <a:lnTo>
                  <a:pt x="8930" y="464344"/>
                </a:lnTo>
                <a:lnTo>
                  <a:pt x="17860" y="473274"/>
                </a:lnTo>
                <a:lnTo>
                  <a:pt x="26790" y="482203"/>
                </a:lnTo>
                <a:lnTo>
                  <a:pt x="35719" y="491133"/>
                </a:lnTo>
                <a:lnTo>
                  <a:pt x="44649" y="500063"/>
                </a:lnTo>
                <a:lnTo>
                  <a:pt x="62508" y="500063"/>
                </a:lnTo>
                <a:lnTo>
                  <a:pt x="89297" y="500063"/>
                </a:lnTo>
                <a:lnTo>
                  <a:pt x="107157" y="500063"/>
                </a:lnTo>
                <a:lnTo>
                  <a:pt x="133946" y="500063"/>
                </a:lnTo>
                <a:lnTo>
                  <a:pt x="160735" y="500063"/>
                </a:lnTo>
                <a:lnTo>
                  <a:pt x="187524" y="500063"/>
                </a:lnTo>
                <a:lnTo>
                  <a:pt x="205383" y="491133"/>
                </a:lnTo>
                <a:lnTo>
                  <a:pt x="232172" y="491133"/>
                </a:lnTo>
                <a:lnTo>
                  <a:pt x="241102" y="482203"/>
                </a:lnTo>
                <a:lnTo>
                  <a:pt x="250032" y="482203"/>
                </a:lnTo>
                <a:lnTo>
                  <a:pt x="250032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7652742" y="2044898"/>
            <a:ext cx="169665" cy="53579"/>
          </a:xfrm>
          <a:custGeom>
            <a:avLst/>
            <a:gdLst/>
            <a:ahLst/>
            <a:cxnLst/>
            <a:rect l="0" t="0" r="0" b="0"/>
            <a:pathLst>
              <a:path w="169665" h="53579">
                <a:moveTo>
                  <a:pt x="0" y="53578"/>
                </a:moveTo>
                <a:lnTo>
                  <a:pt x="0" y="44648"/>
                </a:lnTo>
                <a:lnTo>
                  <a:pt x="0" y="44648"/>
                </a:lnTo>
                <a:lnTo>
                  <a:pt x="8929" y="35718"/>
                </a:lnTo>
                <a:lnTo>
                  <a:pt x="26789" y="26789"/>
                </a:lnTo>
                <a:lnTo>
                  <a:pt x="35718" y="17859"/>
                </a:lnTo>
                <a:lnTo>
                  <a:pt x="62508" y="8929"/>
                </a:lnTo>
                <a:lnTo>
                  <a:pt x="89297" y="8929"/>
                </a:lnTo>
                <a:lnTo>
                  <a:pt x="125015" y="8929"/>
                </a:lnTo>
                <a:lnTo>
                  <a:pt x="151804" y="0"/>
                </a:lnTo>
                <a:lnTo>
                  <a:pt x="169664" y="8929"/>
                </a:lnTo>
                <a:lnTo>
                  <a:pt x="169664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7179468" y="2803921"/>
            <a:ext cx="26790" cy="321470"/>
          </a:xfrm>
          <a:custGeom>
            <a:avLst/>
            <a:gdLst/>
            <a:ahLst/>
            <a:cxnLst/>
            <a:rect l="0" t="0" r="0" b="0"/>
            <a:pathLst>
              <a:path w="26790" h="32147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17860" y="98227"/>
                </a:lnTo>
                <a:lnTo>
                  <a:pt x="17860" y="116086"/>
                </a:lnTo>
                <a:lnTo>
                  <a:pt x="17860" y="142875"/>
                </a:lnTo>
                <a:lnTo>
                  <a:pt x="17860" y="160734"/>
                </a:lnTo>
                <a:lnTo>
                  <a:pt x="17860" y="178594"/>
                </a:lnTo>
                <a:lnTo>
                  <a:pt x="17860" y="205383"/>
                </a:lnTo>
                <a:lnTo>
                  <a:pt x="17860" y="223242"/>
                </a:lnTo>
                <a:lnTo>
                  <a:pt x="17860" y="241102"/>
                </a:lnTo>
                <a:lnTo>
                  <a:pt x="17860" y="258961"/>
                </a:lnTo>
                <a:lnTo>
                  <a:pt x="17860" y="276820"/>
                </a:lnTo>
                <a:lnTo>
                  <a:pt x="17860" y="294680"/>
                </a:lnTo>
                <a:lnTo>
                  <a:pt x="17860" y="303609"/>
                </a:lnTo>
                <a:lnTo>
                  <a:pt x="17860" y="31253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947296" y="2866429"/>
            <a:ext cx="491134" cy="26790"/>
          </a:xfrm>
          <a:custGeom>
            <a:avLst/>
            <a:gdLst/>
            <a:ahLst/>
            <a:cxnLst/>
            <a:rect l="0" t="0" r="0" b="0"/>
            <a:pathLst>
              <a:path w="491134" h="26790">
                <a:moveTo>
                  <a:pt x="491133" y="0"/>
                </a:moveTo>
                <a:lnTo>
                  <a:pt x="482204" y="0"/>
                </a:lnTo>
                <a:lnTo>
                  <a:pt x="482204" y="0"/>
                </a:lnTo>
                <a:lnTo>
                  <a:pt x="473274" y="0"/>
                </a:lnTo>
                <a:lnTo>
                  <a:pt x="464344" y="0"/>
                </a:lnTo>
                <a:lnTo>
                  <a:pt x="437555" y="0"/>
                </a:lnTo>
                <a:lnTo>
                  <a:pt x="419696" y="0"/>
                </a:lnTo>
                <a:lnTo>
                  <a:pt x="392907" y="0"/>
                </a:lnTo>
                <a:lnTo>
                  <a:pt x="357188" y="0"/>
                </a:lnTo>
                <a:lnTo>
                  <a:pt x="321469" y="0"/>
                </a:lnTo>
                <a:lnTo>
                  <a:pt x="285750" y="0"/>
                </a:lnTo>
                <a:lnTo>
                  <a:pt x="250032" y="0"/>
                </a:lnTo>
                <a:lnTo>
                  <a:pt x="214313" y="0"/>
                </a:lnTo>
                <a:lnTo>
                  <a:pt x="187524" y="8929"/>
                </a:lnTo>
                <a:lnTo>
                  <a:pt x="160735" y="8929"/>
                </a:lnTo>
                <a:lnTo>
                  <a:pt x="125016" y="8929"/>
                </a:lnTo>
                <a:lnTo>
                  <a:pt x="98227" y="17859"/>
                </a:lnTo>
                <a:lnTo>
                  <a:pt x="80368" y="17859"/>
                </a:lnTo>
                <a:lnTo>
                  <a:pt x="53579" y="26789"/>
                </a:lnTo>
                <a:lnTo>
                  <a:pt x="44649" y="26789"/>
                </a:lnTo>
                <a:lnTo>
                  <a:pt x="26789" y="26789"/>
                </a:lnTo>
                <a:lnTo>
                  <a:pt x="17860" y="2678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6581179" y="3411140"/>
            <a:ext cx="392907" cy="598290"/>
          </a:xfrm>
          <a:custGeom>
            <a:avLst/>
            <a:gdLst/>
            <a:ahLst/>
            <a:cxnLst/>
            <a:rect l="0" t="0" r="0" b="0"/>
            <a:pathLst>
              <a:path w="392907" h="598290">
                <a:moveTo>
                  <a:pt x="44649" y="178593"/>
                </a:moveTo>
                <a:lnTo>
                  <a:pt x="44649" y="187523"/>
                </a:lnTo>
                <a:lnTo>
                  <a:pt x="44649" y="187523"/>
                </a:lnTo>
                <a:lnTo>
                  <a:pt x="44649" y="205383"/>
                </a:lnTo>
                <a:lnTo>
                  <a:pt x="44649" y="214312"/>
                </a:lnTo>
                <a:lnTo>
                  <a:pt x="44649" y="232172"/>
                </a:lnTo>
                <a:lnTo>
                  <a:pt x="44649" y="258961"/>
                </a:lnTo>
                <a:lnTo>
                  <a:pt x="35719" y="276820"/>
                </a:lnTo>
                <a:lnTo>
                  <a:pt x="35719" y="303609"/>
                </a:lnTo>
                <a:lnTo>
                  <a:pt x="35719" y="330398"/>
                </a:lnTo>
                <a:lnTo>
                  <a:pt x="35719" y="366117"/>
                </a:lnTo>
                <a:lnTo>
                  <a:pt x="44649" y="392906"/>
                </a:lnTo>
                <a:lnTo>
                  <a:pt x="44649" y="419695"/>
                </a:lnTo>
                <a:lnTo>
                  <a:pt x="53578" y="455414"/>
                </a:lnTo>
                <a:lnTo>
                  <a:pt x="62508" y="482203"/>
                </a:lnTo>
                <a:lnTo>
                  <a:pt x="71438" y="508992"/>
                </a:lnTo>
                <a:lnTo>
                  <a:pt x="80367" y="526851"/>
                </a:lnTo>
                <a:lnTo>
                  <a:pt x="89297" y="544711"/>
                </a:lnTo>
                <a:lnTo>
                  <a:pt x="107156" y="562570"/>
                </a:lnTo>
                <a:lnTo>
                  <a:pt x="116086" y="580429"/>
                </a:lnTo>
                <a:lnTo>
                  <a:pt x="133946" y="589359"/>
                </a:lnTo>
                <a:lnTo>
                  <a:pt x="151805" y="589359"/>
                </a:lnTo>
                <a:lnTo>
                  <a:pt x="169664" y="598289"/>
                </a:lnTo>
                <a:lnTo>
                  <a:pt x="196453" y="598289"/>
                </a:lnTo>
                <a:lnTo>
                  <a:pt x="223242" y="589359"/>
                </a:lnTo>
                <a:lnTo>
                  <a:pt x="250031" y="580429"/>
                </a:lnTo>
                <a:lnTo>
                  <a:pt x="267891" y="571500"/>
                </a:lnTo>
                <a:lnTo>
                  <a:pt x="294680" y="553640"/>
                </a:lnTo>
                <a:lnTo>
                  <a:pt x="312539" y="544711"/>
                </a:lnTo>
                <a:lnTo>
                  <a:pt x="330399" y="526851"/>
                </a:lnTo>
                <a:lnTo>
                  <a:pt x="348258" y="508992"/>
                </a:lnTo>
                <a:lnTo>
                  <a:pt x="366117" y="482203"/>
                </a:lnTo>
                <a:lnTo>
                  <a:pt x="375047" y="464343"/>
                </a:lnTo>
                <a:lnTo>
                  <a:pt x="383977" y="437554"/>
                </a:lnTo>
                <a:lnTo>
                  <a:pt x="383977" y="419695"/>
                </a:lnTo>
                <a:lnTo>
                  <a:pt x="392906" y="401836"/>
                </a:lnTo>
                <a:lnTo>
                  <a:pt x="383977" y="383976"/>
                </a:lnTo>
                <a:lnTo>
                  <a:pt x="383977" y="366117"/>
                </a:lnTo>
                <a:lnTo>
                  <a:pt x="375047" y="348258"/>
                </a:lnTo>
                <a:lnTo>
                  <a:pt x="357188" y="330398"/>
                </a:lnTo>
                <a:lnTo>
                  <a:pt x="339328" y="321468"/>
                </a:lnTo>
                <a:lnTo>
                  <a:pt x="321469" y="312539"/>
                </a:lnTo>
                <a:lnTo>
                  <a:pt x="294680" y="294679"/>
                </a:lnTo>
                <a:lnTo>
                  <a:pt x="267891" y="285750"/>
                </a:lnTo>
                <a:lnTo>
                  <a:pt x="241102" y="285750"/>
                </a:lnTo>
                <a:lnTo>
                  <a:pt x="214313" y="285750"/>
                </a:lnTo>
                <a:lnTo>
                  <a:pt x="187524" y="285750"/>
                </a:lnTo>
                <a:lnTo>
                  <a:pt x="160735" y="285750"/>
                </a:lnTo>
                <a:lnTo>
                  <a:pt x="133946" y="285750"/>
                </a:lnTo>
                <a:lnTo>
                  <a:pt x="116086" y="285750"/>
                </a:lnTo>
                <a:lnTo>
                  <a:pt x="98227" y="285750"/>
                </a:lnTo>
                <a:lnTo>
                  <a:pt x="89297" y="285750"/>
                </a:lnTo>
                <a:lnTo>
                  <a:pt x="80367" y="285750"/>
                </a:lnTo>
                <a:lnTo>
                  <a:pt x="80367" y="285750"/>
                </a:lnTo>
                <a:lnTo>
                  <a:pt x="80367" y="285750"/>
                </a:lnTo>
                <a:lnTo>
                  <a:pt x="89297" y="276820"/>
                </a:lnTo>
                <a:lnTo>
                  <a:pt x="98227" y="267890"/>
                </a:lnTo>
                <a:lnTo>
                  <a:pt x="107156" y="258961"/>
                </a:lnTo>
                <a:lnTo>
                  <a:pt x="125016" y="250031"/>
                </a:lnTo>
                <a:lnTo>
                  <a:pt x="151805" y="232172"/>
                </a:lnTo>
                <a:lnTo>
                  <a:pt x="178594" y="223242"/>
                </a:lnTo>
                <a:lnTo>
                  <a:pt x="205383" y="205383"/>
                </a:lnTo>
                <a:lnTo>
                  <a:pt x="232172" y="187523"/>
                </a:lnTo>
                <a:lnTo>
                  <a:pt x="258961" y="169664"/>
                </a:lnTo>
                <a:lnTo>
                  <a:pt x="285750" y="151804"/>
                </a:lnTo>
                <a:lnTo>
                  <a:pt x="303610" y="133945"/>
                </a:lnTo>
                <a:lnTo>
                  <a:pt x="321469" y="116086"/>
                </a:lnTo>
                <a:lnTo>
                  <a:pt x="330399" y="98226"/>
                </a:lnTo>
                <a:lnTo>
                  <a:pt x="330399" y="89297"/>
                </a:lnTo>
                <a:lnTo>
                  <a:pt x="321469" y="71437"/>
                </a:lnTo>
                <a:lnTo>
                  <a:pt x="312539" y="62508"/>
                </a:lnTo>
                <a:lnTo>
                  <a:pt x="294680" y="44648"/>
                </a:lnTo>
                <a:lnTo>
                  <a:pt x="276821" y="35718"/>
                </a:lnTo>
                <a:lnTo>
                  <a:pt x="241102" y="26789"/>
                </a:lnTo>
                <a:lnTo>
                  <a:pt x="214313" y="17859"/>
                </a:lnTo>
                <a:lnTo>
                  <a:pt x="151805" y="8929"/>
                </a:lnTo>
                <a:lnTo>
                  <a:pt x="116086" y="8929"/>
                </a:lnTo>
                <a:lnTo>
                  <a:pt x="80367" y="0"/>
                </a:lnTo>
                <a:lnTo>
                  <a:pt x="53578" y="0"/>
                </a:lnTo>
                <a:lnTo>
                  <a:pt x="26789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6840140" y="3134319"/>
            <a:ext cx="133946" cy="312540"/>
          </a:xfrm>
          <a:custGeom>
            <a:avLst/>
            <a:gdLst/>
            <a:ahLst/>
            <a:cxnLst/>
            <a:rect l="0" t="0" r="0" b="0"/>
            <a:pathLst>
              <a:path w="133946" h="312540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26789"/>
                </a:lnTo>
                <a:lnTo>
                  <a:pt x="0" y="35719"/>
                </a:lnTo>
                <a:lnTo>
                  <a:pt x="8930" y="62508"/>
                </a:lnTo>
                <a:lnTo>
                  <a:pt x="17860" y="89297"/>
                </a:lnTo>
                <a:lnTo>
                  <a:pt x="26789" y="116086"/>
                </a:lnTo>
                <a:lnTo>
                  <a:pt x="35719" y="142875"/>
                </a:lnTo>
                <a:lnTo>
                  <a:pt x="44649" y="178594"/>
                </a:lnTo>
                <a:lnTo>
                  <a:pt x="62508" y="205383"/>
                </a:lnTo>
                <a:lnTo>
                  <a:pt x="80367" y="241102"/>
                </a:lnTo>
                <a:lnTo>
                  <a:pt x="89297" y="276821"/>
                </a:lnTo>
                <a:lnTo>
                  <a:pt x="125016" y="294680"/>
                </a:lnTo>
                <a:lnTo>
                  <a:pt x="133945" y="312539"/>
                </a:lnTo>
                <a:lnTo>
                  <a:pt x="133945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7090171" y="3384351"/>
            <a:ext cx="241103" cy="348258"/>
          </a:xfrm>
          <a:custGeom>
            <a:avLst/>
            <a:gdLst/>
            <a:ahLst/>
            <a:cxnLst/>
            <a:rect l="0" t="0" r="0" b="0"/>
            <a:pathLst>
              <a:path w="241103" h="348258">
                <a:moveTo>
                  <a:pt x="223243" y="17859"/>
                </a:moveTo>
                <a:lnTo>
                  <a:pt x="223243" y="17859"/>
                </a:lnTo>
                <a:lnTo>
                  <a:pt x="223243" y="17859"/>
                </a:lnTo>
                <a:lnTo>
                  <a:pt x="214313" y="8929"/>
                </a:lnTo>
                <a:lnTo>
                  <a:pt x="214313" y="8929"/>
                </a:lnTo>
                <a:lnTo>
                  <a:pt x="196454" y="0"/>
                </a:lnTo>
                <a:lnTo>
                  <a:pt x="187524" y="0"/>
                </a:lnTo>
                <a:lnTo>
                  <a:pt x="169664" y="8929"/>
                </a:lnTo>
                <a:lnTo>
                  <a:pt x="151805" y="8929"/>
                </a:lnTo>
                <a:lnTo>
                  <a:pt x="133946" y="17859"/>
                </a:lnTo>
                <a:lnTo>
                  <a:pt x="116086" y="26789"/>
                </a:lnTo>
                <a:lnTo>
                  <a:pt x="107157" y="44648"/>
                </a:lnTo>
                <a:lnTo>
                  <a:pt x="89297" y="62507"/>
                </a:lnTo>
                <a:lnTo>
                  <a:pt x="71438" y="80367"/>
                </a:lnTo>
                <a:lnTo>
                  <a:pt x="44649" y="98226"/>
                </a:lnTo>
                <a:lnTo>
                  <a:pt x="26789" y="125015"/>
                </a:lnTo>
                <a:lnTo>
                  <a:pt x="17860" y="151804"/>
                </a:lnTo>
                <a:lnTo>
                  <a:pt x="0" y="178593"/>
                </a:lnTo>
                <a:lnTo>
                  <a:pt x="0" y="196453"/>
                </a:lnTo>
                <a:lnTo>
                  <a:pt x="0" y="223242"/>
                </a:lnTo>
                <a:lnTo>
                  <a:pt x="0" y="241101"/>
                </a:lnTo>
                <a:lnTo>
                  <a:pt x="8930" y="267890"/>
                </a:lnTo>
                <a:lnTo>
                  <a:pt x="26789" y="285750"/>
                </a:lnTo>
                <a:lnTo>
                  <a:pt x="44649" y="303609"/>
                </a:lnTo>
                <a:lnTo>
                  <a:pt x="71438" y="321468"/>
                </a:lnTo>
                <a:lnTo>
                  <a:pt x="107157" y="330398"/>
                </a:lnTo>
                <a:lnTo>
                  <a:pt x="151805" y="339328"/>
                </a:lnTo>
                <a:lnTo>
                  <a:pt x="187524" y="348257"/>
                </a:lnTo>
                <a:lnTo>
                  <a:pt x="223243" y="348257"/>
                </a:lnTo>
                <a:lnTo>
                  <a:pt x="241102" y="348257"/>
                </a:lnTo>
                <a:lnTo>
                  <a:pt x="241102" y="348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7304484" y="3170038"/>
            <a:ext cx="62509" cy="133946"/>
          </a:xfrm>
          <a:custGeom>
            <a:avLst/>
            <a:gdLst/>
            <a:ahLst/>
            <a:cxnLst/>
            <a:rect l="0" t="0" r="0" b="0"/>
            <a:pathLst>
              <a:path w="62509" h="13394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26789"/>
                </a:lnTo>
                <a:lnTo>
                  <a:pt x="17859" y="44649"/>
                </a:lnTo>
                <a:lnTo>
                  <a:pt x="26789" y="71438"/>
                </a:lnTo>
                <a:lnTo>
                  <a:pt x="44648" y="98227"/>
                </a:lnTo>
                <a:lnTo>
                  <a:pt x="53578" y="125016"/>
                </a:lnTo>
                <a:lnTo>
                  <a:pt x="62508" y="133945"/>
                </a:lnTo>
                <a:lnTo>
                  <a:pt x="62508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7563445" y="3303983"/>
            <a:ext cx="276821" cy="392908"/>
          </a:xfrm>
          <a:custGeom>
            <a:avLst/>
            <a:gdLst/>
            <a:ahLst/>
            <a:cxnLst/>
            <a:rect l="0" t="0" r="0" b="0"/>
            <a:pathLst>
              <a:path w="276821" h="392908">
                <a:moveTo>
                  <a:pt x="0" y="53579"/>
                </a:moveTo>
                <a:lnTo>
                  <a:pt x="0" y="53579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98227"/>
                </a:lnTo>
                <a:lnTo>
                  <a:pt x="17859" y="125016"/>
                </a:lnTo>
                <a:lnTo>
                  <a:pt x="17859" y="151805"/>
                </a:lnTo>
                <a:lnTo>
                  <a:pt x="17859" y="178594"/>
                </a:lnTo>
                <a:lnTo>
                  <a:pt x="17859" y="205383"/>
                </a:lnTo>
                <a:lnTo>
                  <a:pt x="17859" y="232172"/>
                </a:lnTo>
                <a:lnTo>
                  <a:pt x="17859" y="258961"/>
                </a:lnTo>
                <a:lnTo>
                  <a:pt x="17859" y="285750"/>
                </a:lnTo>
                <a:lnTo>
                  <a:pt x="17859" y="312540"/>
                </a:lnTo>
                <a:lnTo>
                  <a:pt x="17859" y="330399"/>
                </a:lnTo>
                <a:lnTo>
                  <a:pt x="26789" y="348258"/>
                </a:lnTo>
                <a:lnTo>
                  <a:pt x="35719" y="366118"/>
                </a:lnTo>
                <a:lnTo>
                  <a:pt x="35719" y="375047"/>
                </a:lnTo>
                <a:lnTo>
                  <a:pt x="44648" y="383977"/>
                </a:lnTo>
                <a:lnTo>
                  <a:pt x="62508" y="392907"/>
                </a:lnTo>
                <a:lnTo>
                  <a:pt x="71437" y="392907"/>
                </a:lnTo>
                <a:lnTo>
                  <a:pt x="89297" y="392907"/>
                </a:lnTo>
                <a:lnTo>
                  <a:pt x="107156" y="392907"/>
                </a:lnTo>
                <a:lnTo>
                  <a:pt x="133945" y="383977"/>
                </a:lnTo>
                <a:lnTo>
                  <a:pt x="151805" y="375047"/>
                </a:lnTo>
                <a:lnTo>
                  <a:pt x="178594" y="357188"/>
                </a:lnTo>
                <a:lnTo>
                  <a:pt x="205383" y="339329"/>
                </a:lnTo>
                <a:lnTo>
                  <a:pt x="223242" y="330399"/>
                </a:lnTo>
                <a:lnTo>
                  <a:pt x="241101" y="312540"/>
                </a:lnTo>
                <a:lnTo>
                  <a:pt x="250031" y="285750"/>
                </a:lnTo>
                <a:lnTo>
                  <a:pt x="267890" y="267891"/>
                </a:lnTo>
                <a:lnTo>
                  <a:pt x="276820" y="241102"/>
                </a:lnTo>
                <a:lnTo>
                  <a:pt x="276820" y="223243"/>
                </a:lnTo>
                <a:lnTo>
                  <a:pt x="276820" y="205383"/>
                </a:lnTo>
                <a:lnTo>
                  <a:pt x="276820" y="178594"/>
                </a:lnTo>
                <a:lnTo>
                  <a:pt x="267890" y="160735"/>
                </a:lnTo>
                <a:lnTo>
                  <a:pt x="258961" y="133946"/>
                </a:lnTo>
                <a:lnTo>
                  <a:pt x="223242" y="116086"/>
                </a:lnTo>
                <a:lnTo>
                  <a:pt x="205383" y="98227"/>
                </a:lnTo>
                <a:lnTo>
                  <a:pt x="169664" y="71438"/>
                </a:lnTo>
                <a:lnTo>
                  <a:pt x="142875" y="62508"/>
                </a:lnTo>
                <a:lnTo>
                  <a:pt x="116086" y="44649"/>
                </a:lnTo>
                <a:lnTo>
                  <a:pt x="80367" y="35719"/>
                </a:lnTo>
                <a:lnTo>
                  <a:pt x="53578" y="26790"/>
                </a:lnTo>
                <a:lnTo>
                  <a:pt x="35719" y="17860"/>
                </a:lnTo>
                <a:lnTo>
                  <a:pt x="17859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7759898" y="3027163"/>
            <a:ext cx="187524" cy="205384"/>
          </a:xfrm>
          <a:custGeom>
            <a:avLst/>
            <a:gdLst/>
            <a:ahLst/>
            <a:cxnLst/>
            <a:rect l="0" t="0" r="0" b="0"/>
            <a:pathLst>
              <a:path w="187524" h="205384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26789" y="17860"/>
                </a:lnTo>
                <a:lnTo>
                  <a:pt x="44648" y="26789"/>
                </a:lnTo>
                <a:lnTo>
                  <a:pt x="71437" y="44649"/>
                </a:lnTo>
                <a:lnTo>
                  <a:pt x="98227" y="62508"/>
                </a:lnTo>
                <a:lnTo>
                  <a:pt x="116086" y="98227"/>
                </a:lnTo>
                <a:lnTo>
                  <a:pt x="142875" y="125016"/>
                </a:lnTo>
                <a:lnTo>
                  <a:pt x="169664" y="160735"/>
                </a:lnTo>
                <a:lnTo>
                  <a:pt x="178594" y="187524"/>
                </a:lnTo>
                <a:lnTo>
                  <a:pt x="187523" y="205383"/>
                </a:lnTo>
                <a:lnTo>
                  <a:pt x="187523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7081242" y="4107655"/>
            <a:ext cx="17860" cy="339329"/>
          </a:xfrm>
          <a:custGeom>
            <a:avLst/>
            <a:gdLst/>
            <a:ahLst/>
            <a:cxnLst/>
            <a:rect l="0" t="0" r="0" b="0"/>
            <a:pathLst>
              <a:path w="17860" h="339329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53578"/>
                </a:lnTo>
                <a:lnTo>
                  <a:pt x="0" y="71438"/>
                </a:lnTo>
                <a:lnTo>
                  <a:pt x="0" y="98227"/>
                </a:lnTo>
                <a:lnTo>
                  <a:pt x="0" y="125016"/>
                </a:lnTo>
                <a:lnTo>
                  <a:pt x="0" y="142875"/>
                </a:lnTo>
                <a:lnTo>
                  <a:pt x="8929" y="169664"/>
                </a:lnTo>
                <a:lnTo>
                  <a:pt x="8929" y="196453"/>
                </a:lnTo>
                <a:lnTo>
                  <a:pt x="8929" y="223243"/>
                </a:lnTo>
                <a:lnTo>
                  <a:pt x="8929" y="250032"/>
                </a:lnTo>
                <a:lnTo>
                  <a:pt x="8929" y="276821"/>
                </a:lnTo>
                <a:lnTo>
                  <a:pt x="8929" y="294680"/>
                </a:lnTo>
                <a:lnTo>
                  <a:pt x="8929" y="312539"/>
                </a:lnTo>
                <a:lnTo>
                  <a:pt x="8929" y="321469"/>
                </a:lnTo>
                <a:lnTo>
                  <a:pt x="8929" y="330399"/>
                </a:lnTo>
                <a:lnTo>
                  <a:pt x="17859" y="339328"/>
                </a:lnTo>
                <a:lnTo>
                  <a:pt x="17859" y="339328"/>
                </a:lnTo>
                <a:lnTo>
                  <a:pt x="17859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6849070" y="4170163"/>
            <a:ext cx="464345" cy="53579"/>
          </a:xfrm>
          <a:custGeom>
            <a:avLst/>
            <a:gdLst/>
            <a:ahLst/>
            <a:cxnLst/>
            <a:rect l="0" t="0" r="0" b="0"/>
            <a:pathLst>
              <a:path w="464345" h="53579">
                <a:moveTo>
                  <a:pt x="464344" y="0"/>
                </a:moveTo>
                <a:lnTo>
                  <a:pt x="455414" y="0"/>
                </a:lnTo>
                <a:lnTo>
                  <a:pt x="455414" y="0"/>
                </a:lnTo>
                <a:lnTo>
                  <a:pt x="446484" y="0"/>
                </a:lnTo>
                <a:lnTo>
                  <a:pt x="428625" y="0"/>
                </a:lnTo>
                <a:lnTo>
                  <a:pt x="410765" y="0"/>
                </a:lnTo>
                <a:lnTo>
                  <a:pt x="383976" y="0"/>
                </a:lnTo>
                <a:lnTo>
                  <a:pt x="357187" y="0"/>
                </a:lnTo>
                <a:lnTo>
                  <a:pt x="330398" y="0"/>
                </a:lnTo>
                <a:lnTo>
                  <a:pt x="294680" y="0"/>
                </a:lnTo>
                <a:lnTo>
                  <a:pt x="258961" y="8930"/>
                </a:lnTo>
                <a:lnTo>
                  <a:pt x="223242" y="8930"/>
                </a:lnTo>
                <a:lnTo>
                  <a:pt x="187523" y="8930"/>
                </a:lnTo>
                <a:lnTo>
                  <a:pt x="160734" y="17860"/>
                </a:lnTo>
                <a:lnTo>
                  <a:pt x="125015" y="26789"/>
                </a:lnTo>
                <a:lnTo>
                  <a:pt x="98226" y="26789"/>
                </a:lnTo>
                <a:lnTo>
                  <a:pt x="80367" y="35719"/>
                </a:lnTo>
                <a:lnTo>
                  <a:pt x="53578" y="35719"/>
                </a:lnTo>
                <a:lnTo>
                  <a:pt x="35719" y="44649"/>
                </a:lnTo>
                <a:lnTo>
                  <a:pt x="26789" y="44649"/>
                </a:lnTo>
                <a:lnTo>
                  <a:pt x="8930" y="53578"/>
                </a:lnTo>
                <a:lnTo>
                  <a:pt x="8930" y="53578"/>
                </a:lnTo>
                <a:lnTo>
                  <a:pt x="0" y="53578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527601" y="4643437"/>
            <a:ext cx="285751" cy="517923"/>
          </a:xfrm>
          <a:custGeom>
            <a:avLst/>
            <a:gdLst/>
            <a:ahLst/>
            <a:cxnLst/>
            <a:rect l="0" t="0" r="0" b="0"/>
            <a:pathLst>
              <a:path w="285751" h="517923">
                <a:moveTo>
                  <a:pt x="0" y="312539"/>
                </a:moveTo>
                <a:lnTo>
                  <a:pt x="8930" y="303609"/>
                </a:lnTo>
                <a:lnTo>
                  <a:pt x="8930" y="294680"/>
                </a:lnTo>
                <a:lnTo>
                  <a:pt x="26789" y="276820"/>
                </a:lnTo>
                <a:lnTo>
                  <a:pt x="35719" y="250031"/>
                </a:lnTo>
                <a:lnTo>
                  <a:pt x="53578" y="223242"/>
                </a:lnTo>
                <a:lnTo>
                  <a:pt x="62508" y="196453"/>
                </a:lnTo>
                <a:lnTo>
                  <a:pt x="71438" y="160734"/>
                </a:lnTo>
                <a:lnTo>
                  <a:pt x="80367" y="142875"/>
                </a:lnTo>
                <a:lnTo>
                  <a:pt x="98227" y="116086"/>
                </a:lnTo>
                <a:lnTo>
                  <a:pt x="107156" y="89296"/>
                </a:lnTo>
                <a:lnTo>
                  <a:pt x="116086" y="71437"/>
                </a:lnTo>
                <a:lnTo>
                  <a:pt x="125016" y="53578"/>
                </a:lnTo>
                <a:lnTo>
                  <a:pt x="133945" y="35718"/>
                </a:lnTo>
                <a:lnTo>
                  <a:pt x="142875" y="26789"/>
                </a:lnTo>
                <a:lnTo>
                  <a:pt x="151805" y="17859"/>
                </a:lnTo>
                <a:lnTo>
                  <a:pt x="160734" y="8929"/>
                </a:lnTo>
                <a:lnTo>
                  <a:pt x="160734" y="0"/>
                </a:lnTo>
                <a:lnTo>
                  <a:pt x="160734" y="0"/>
                </a:lnTo>
                <a:lnTo>
                  <a:pt x="169664" y="0"/>
                </a:lnTo>
                <a:lnTo>
                  <a:pt x="169664" y="8929"/>
                </a:lnTo>
                <a:lnTo>
                  <a:pt x="169664" y="17859"/>
                </a:lnTo>
                <a:lnTo>
                  <a:pt x="169664" y="35718"/>
                </a:lnTo>
                <a:lnTo>
                  <a:pt x="169664" y="53578"/>
                </a:lnTo>
                <a:lnTo>
                  <a:pt x="169664" y="71437"/>
                </a:lnTo>
                <a:lnTo>
                  <a:pt x="178594" y="98226"/>
                </a:lnTo>
                <a:lnTo>
                  <a:pt x="187524" y="125015"/>
                </a:lnTo>
                <a:lnTo>
                  <a:pt x="196453" y="160734"/>
                </a:lnTo>
                <a:lnTo>
                  <a:pt x="205383" y="196453"/>
                </a:lnTo>
                <a:lnTo>
                  <a:pt x="214313" y="232171"/>
                </a:lnTo>
                <a:lnTo>
                  <a:pt x="223242" y="267891"/>
                </a:lnTo>
                <a:lnTo>
                  <a:pt x="232172" y="312539"/>
                </a:lnTo>
                <a:lnTo>
                  <a:pt x="241102" y="339328"/>
                </a:lnTo>
                <a:lnTo>
                  <a:pt x="250031" y="375047"/>
                </a:lnTo>
                <a:lnTo>
                  <a:pt x="250031" y="410766"/>
                </a:lnTo>
                <a:lnTo>
                  <a:pt x="258961" y="437555"/>
                </a:lnTo>
                <a:lnTo>
                  <a:pt x="267891" y="464344"/>
                </a:lnTo>
                <a:lnTo>
                  <a:pt x="276820" y="491133"/>
                </a:lnTo>
                <a:lnTo>
                  <a:pt x="285750" y="508992"/>
                </a:lnTo>
                <a:lnTo>
                  <a:pt x="285750" y="517922"/>
                </a:lnTo>
                <a:lnTo>
                  <a:pt x="285750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6518671" y="4759523"/>
            <a:ext cx="160736" cy="17860"/>
          </a:xfrm>
          <a:custGeom>
            <a:avLst/>
            <a:gdLst/>
            <a:ahLst/>
            <a:cxnLst/>
            <a:rect l="0" t="0" r="0" b="0"/>
            <a:pathLst>
              <a:path w="160736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35719" y="17859"/>
                </a:lnTo>
                <a:lnTo>
                  <a:pt x="53579" y="17859"/>
                </a:lnTo>
                <a:lnTo>
                  <a:pt x="71438" y="8929"/>
                </a:lnTo>
                <a:lnTo>
                  <a:pt x="98227" y="8929"/>
                </a:lnTo>
                <a:lnTo>
                  <a:pt x="125016" y="8929"/>
                </a:lnTo>
                <a:lnTo>
                  <a:pt x="142875" y="8929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6759773" y="4357687"/>
            <a:ext cx="116087" cy="267891"/>
          </a:xfrm>
          <a:custGeom>
            <a:avLst/>
            <a:gdLst/>
            <a:ahLst/>
            <a:cxnLst/>
            <a:rect l="0" t="0" r="0" b="0"/>
            <a:pathLst>
              <a:path w="116087" h="267891">
                <a:moveTo>
                  <a:pt x="0" y="0"/>
                </a:moveTo>
                <a:lnTo>
                  <a:pt x="0" y="8929"/>
                </a:lnTo>
                <a:lnTo>
                  <a:pt x="0" y="8929"/>
                </a:lnTo>
                <a:lnTo>
                  <a:pt x="8930" y="17859"/>
                </a:lnTo>
                <a:lnTo>
                  <a:pt x="17859" y="26789"/>
                </a:lnTo>
                <a:lnTo>
                  <a:pt x="26789" y="44648"/>
                </a:lnTo>
                <a:lnTo>
                  <a:pt x="35719" y="62507"/>
                </a:lnTo>
                <a:lnTo>
                  <a:pt x="44648" y="80367"/>
                </a:lnTo>
                <a:lnTo>
                  <a:pt x="53578" y="107156"/>
                </a:lnTo>
                <a:lnTo>
                  <a:pt x="62508" y="133945"/>
                </a:lnTo>
                <a:lnTo>
                  <a:pt x="71437" y="160734"/>
                </a:lnTo>
                <a:lnTo>
                  <a:pt x="80367" y="187523"/>
                </a:lnTo>
                <a:lnTo>
                  <a:pt x="89297" y="214312"/>
                </a:lnTo>
                <a:lnTo>
                  <a:pt x="98227" y="241101"/>
                </a:lnTo>
                <a:lnTo>
                  <a:pt x="107156" y="258961"/>
                </a:lnTo>
                <a:lnTo>
                  <a:pt x="116086" y="267890"/>
                </a:lnTo>
                <a:lnTo>
                  <a:pt x="116086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7027664" y="4598788"/>
            <a:ext cx="187524" cy="437556"/>
          </a:xfrm>
          <a:custGeom>
            <a:avLst/>
            <a:gdLst/>
            <a:ahLst/>
            <a:cxnLst/>
            <a:rect l="0" t="0" r="0" b="0"/>
            <a:pathLst>
              <a:path w="187524" h="437556">
                <a:moveTo>
                  <a:pt x="8929" y="116086"/>
                </a:moveTo>
                <a:lnTo>
                  <a:pt x="8929" y="116086"/>
                </a:lnTo>
                <a:lnTo>
                  <a:pt x="8929" y="125016"/>
                </a:lnTo>
                <a:lnTo>
                  <a:pt x="8929" y="133945"/>
                </a:lnTo>
                <a:lnTo>
                  <a:pt x="17859" y="151805"/>
                </a:lnTo>
                <a:lnTo>
                  <a:pt x="17859" y="169664"/>
                </a:lnTo>
                <a:lnTo>
                  <a:pt x="17859" y="187524"/>
                </a:lnTo>
                <a:lnTo>
                  <a:pt x="17859" y="214313"/>
                </a:lnTo>
                <a:lnTo>
                  <a:pt x="17859" y="232172"/>
                </a:lnTo>
                <a:lnTo>
                  <a:pt x="17859" y="258961"/>
                </a:lnTo>
                <a:lnTo>
                  <a:pt x="17859" y="276820"/>
                </a:lnTo>
                <a:lnTo>
                  <a:pt x="17859" y="303610"/>
                </a:lnTo>
                <a:lnTo>
                  <a:pt x="17859" y="321469"/>
                </a:lnTo>
                <a:lnTo>
                  <a:pt x="17859" y="348258"/>
                </a:lnTo>
                <a:lnTo>
                  <a:pt x="17859" y="366118"/>
                </a:lnTo>
                <a:lnTo>
                  <a:pt x="26789" y="383977"/>
                </a:lnTo>
                <a:lnTo>
                  <a:pt x="26789" y="401837"/>
                </a:lnTo>
                <a:lnTo>
                  <a:pt x="35718" y="410766"/>
                </a:lnTo>
                <a:lnTo>
                  <a:pt x="44648" y="428626"/>
                </a:lnTo>
                <a:lnTo>
                  <a:pt x="53578" y="437555"/>
                </a:lnTo>
                <a:lnTo>
                  <a:pt x="62507" y="437555"/>
                </a:lnTo>
                <a:lnTo>
                  <a:pt x="80367" y="437555"/>
                </a:lnTo>
                <a:lnTo>
                  <a:pt x="89296" y="437555"/>
                </a:lnTo>
                <a:lnTo>
                  <a:pt x="98226" y="437555"/>
                </a:lnTo>
                <a:lnTo>
                  <a:pt x="107156" y="428626"/>
                </a:lnTo>
                <a:lnTo>
                  <a:pt x="125015" y="419696"/>
                </a:lnTo>
                <a:lnTo>
                  <a:pt x="133945" y="410766"/>
                </a:lnTo>
                <a:lnTo>
                  <a:pt x="142875" y="401837"/>
                </a:lnTo>
                <a:lnTo>
                  <a:pt x="160734" y="383977"/>
                </a:lnTo>
                <a:lnTo>
                  <a:pt x="169664" y="366118"/>
                </a:lnTo>
                <a:lnTo>
                  <a:pt x="169664" y="348258"/>
                </a:lnTo>
                <a:lnTo>
                  <a:pt x="178593" y="330399"/>
                </a:lnTo>
                <a:lnTo>
                  <a:pt x="178593" y="312540"/>
                </a:lnTo>
                <a:lnTo>
                  <a:pt x="178593" y="285751"/>
                </a:lnTo>
                <a:lnTo>
                  <a:pt x="178593" y="267891"/>
                </a:lnTo>
                <a:lnTo>
                  <a:pt x="178593" y="250031"/>
                </a:lnTo>
                <a:lnTo>
                  <a:pt x="169664" y="232172"/>
                </a:lnTo>
                <a:lnTo>
                  <a:pt x="160734" y="223242"/>
                </a:lnTo>
                <a:lnTo>
                  <a:pt x="151804" y="214313"/>
                </a:lnTo>
                <a:lnTo>
                  <a:pt x="142875" y="196453"/>
                </a:lnTo>
                <a:lnTo>
                  <a:pt x="125015" y="196453"/>
                </a:lnTo>
                <a:lnTo>
                  <a:pt x="116086" y="187524"/>
                </a:lnTo>
                <a:lnTo>
                  <a:pt x="98226" y="178594"/>
                </a:lnTo>
                <a:lnTo>
                  <a:pt x="89296" y="178594"/>
                </a:lnTo>
                <a:lnTo>
                  <a:pt x="71437" y="178594"/>
                </a:lnTo>
                <a:lnTo>
                  <a:pt x="62507" y="178594"/>
                </a:lnTo>
                <a:lnTo>
                  <a:pt x="53578" y="178594"/>
                </a:lnTo>
                <a:lnTo>
                  <a:pt x="53578" y="187524"/>
                </a:lnTo>
                <a:lnTo>
                  <a:pt x="44648" y="187524"/>
                </a:lnTo>
                <a:lnTo>
                  <a:pt x="44648" y="187524"/>
                </a:lnTo>
                <a:lnTo>
                  <a:pt x="44648" y="187524"/>
                </a:lnTo>
                <a:lnTo>
                  <a:pt x="44648" y="187524"/>
                </a:lnTo>
                <a:lnTo>
                  <a:pt x="44648" y="187524"/>
                </a:lnTo>
                <a:lnTo>
                  <a:pt x="53578" y="187524"/>
                </a:lnTo>
                <a:lnTo>
                  <a:pt x="53578" y="187524"/>
                </a:lnTo>
                <a:lnTo>
                  <a:pt x="62507" y="187524"/>
                </a:lnTo>
                <a:lnTo>
                  <a:pt x="80367" y="187524"/>
                </a:lnTo>
                <a:lnTo>
                  <a:pt x="98226" y="187524"/>
                </a:lnTo>
                <a:lnTo>
                  <a:pt x="116086" y="178594"/>
                </a:lnTo>
                <a:lnTo>
                  <a:pt x="133945" y="169664"/>
                </a:lnTo>
                <a:lnTo>
                  <a:pt x="151804" y="160735"/>
                </a:lnTo>
                <a:lnTo>
                  <a:pt x="169664" y="151805"/>
                </a:lnTo>
                <a:lnTo>
                  <a:pt x="178593" y="133945"/>
                </a:lnTo>
                <a:lnTo>
                  <a:pt x="187523" y="125016"/>
                </a:lnTo>
                <a:lnTo>
                  <a:pt x="187523" y="107156"/>
                </a:lnTo>
                <a:lnTo>
                  <a:pt x="187523" y="89297"/>
                </a:lnTo>
                <a:lnTo>
                  <a:pt x="187523" y="71438"/>
                </a:lnTo>
                <a:lnTo>
                  <a:pt x="178593" y="53578"/>
                </a:lnTo>
                <a:lnTo>
                  <a:pt x="178593" y="44649"/>
                </a:lnTo>
                <a:lnTo>
                  <a:pt x="169664" y="35719"/>
                </a:lnTo>
                <a:lnTo>
                  <a:pt x="160734" y="26789"/>
                </a:lnTo>
                <a:lnTo>
                  <a:pt x="142875" y="17860"/>
                </a:lnTo>
                <a:lnTo>
                  <a:pt x="125015" y="8930"/>
                </a:lnTo>
                <a:lnTo>
                  <a:pt x="107156" y="8930"/>
                </a:lnTo>
                <a:lnTo>
                  <a:pt x="89296" y="0"/>
                </a:lnTo>
                <a:lnTo>
                  <a:pt x="71437" y="0"/>
                </a:lnTo>
                <a:lnTo>
                  <a:pt x="53578" y="0"/>
                </a:lnTo>
                <a:lnTo>
                  <a:pt x="35718" y="0"/>
                </a:lnTo>
                <a:lnTo>
                  <a:pt x="1785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7197328" y="4339827"/>
            <a:ext cx="98227" cy="250032"/>
          </a:xfrm>
          <a:custGeom>
            <a:avLst/>
            <a:gdLst/>
            <a:ahLst/>
            <a:cxnLst/>
            <a:rect l="0" t="0" r="0" b="0"/>
            <a:pathLst>
              <a:path w="98227" h="250032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29" y="17860"/>
                </a:lnTo>
                <a:lnTo>
                  <a:pt x="17859" y="35719"/>
                </a:lnTo>
                <a:lnTo>
                  <a:pt x="26789" y="53578"/>
                </a:lnTo>
                <a:lnTo>
                  <a:pt x="35718" y="80367"/>
                </a:lnTo>
                <a:lnTo>
                  <a:pt x="44648" y="107156"/>
                </a:lnTo>
                <a:lnTo>
                  <a:pt x="62507" y="151805"/>
                </a:lnTo>
                <a:lnTo>
                  <a:pt x="80367" y="187524"/>
                </a:lnTo>
                <a:lnTo>
                  <a:pt x="89297" y="223242"/>
                </a:lnTo>
                <a:lnTo>
                  <a:pt x="98226" y="250031"/>
                </a:lnTo>
                <a:lnTo>
                  <a:pt x="98226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7447359" y="4634507"/>
            <a:ext cx="214313" cy="508994"/>
          </a:xfrm>
          <a:custGeom>
            <a:avLst/>
            <a:gdLst/>
            <a:ahLst/>
            <a:cxnLst/>
            <a:rect l="0" t="0" r="0" b="0"/>
            <a:pathLst>
              <a:path w="214313" h="508994">
                <a:moveTo>
                  <a:pt x="62508" y="17859"/>
                </a:moveTo>
                <a:lnTo>
                  <a:pt x="62508" y="17859"/>
                </a:lnTo>
                <a:lnTo>
                  <a:pt x="62508" y="17859"/>
                </a:lnTo>
                <a:lnTo>
                  <a:pt x="62508" y="26789"/>
                </a:lnTo>
                <a:lnTo>
                  <a:pt x="62508" y="35719"/>
                </a:lnTo>
                <a:lnTo>
                  <a:pt x="62508" y="53578"/>
                </a:lnTo>
                <a:lnTo>
                  <a:pt x="62508" y="71437"/>
                </a:lnTo>
                <a:lnTo>
                  <a:pt x="62508" y="89297"/>
                </a:lnTo>
                <a:lnTo>
                  <a:pt x="53578" y="116086"/>
                </a:lnTo>
                <a:lnTo>
                  <a:pt x="53578" y="133945"/>
                </a:lnTo>
                <a:lnTo>
                  <a:pt x="44648" y="160734"/>
                </a:lnTo>
                <a:lnTo>
                  <a:pt x="44648" y="187523"/>
                </a:lnTo>
                <a:lnTo>
                  <a:pt x="44648" y="214312"/>
                </a:lnTo>
                <a:lnTo>
                  <a:pt x="35719" y="250032"/>
                </a:lnTo>
                <a:lnTo>
                  <a:pt x="35719" y="276821"/>
                </a:lnTo>
                <a:lnTo>
                  <a:pt x="35719" y="303610"/>
                </a:lnTo>
                <a:lnTo>
                  <a:pt x="35719" y="330399"/>
                </a:lnTo>
                <a:lnTo>
                  <a:pt x="26789" y="357188"/>
                </a:lnTo>
                <a:lnTo>
                  <a:pt x="26789" y="383977"/>
                </a:lnTo>
                <a:lnTo>
                  <a:pt x="26789" y="410766"/>
                </a:lnTo>
                <a:lnTo>
                  <a:pt x="26789" y="428625"/>
                </a:lnTo>
                <a:lnTo>
                  <a:pt x="26789" y="455414"/>
                </a:lnTo>
                <a:lnTo>
                  <a:pt x="17859" y="473274"/>
                </a:lnTo>
                <a:lnTo>
                  <a:pt x="17859" y="482203"/>
                </a:lnTo>
                <a:lnTo>
                  <a:pt x="26789" y="500063"/>
                </a:lnTo>
                <a:lnTo>
                  <a:pt x="26789" y="508993"/>
                </a:lnTo>
                <a:lnTo>
                  <a:pt x="26789" y="508993"/>
                </a:lnTo>
                <a:lnTo>
                  <a:pt x="35719" y="508993"/>
                </a:lnTo>
                <a:lnTo>
                  <a:pt x="44648" y="508993"/>
                </a:lnTo>
                <a:lnTo>
                  <a:pt x="44648" y="508993"/>
                </a:lnTo>
                <a:lnTo>
                  <a:pt x="53578" y="508993"/>
                </a:lnTo>
                <a:lnTo>
                  <a:pt x="71437" y="500063"/>
                </a:lnTo>
                <a:lnTo>
                  <a:pt x="80367" y="491133"/>
                </a:lnTo>
                <a:lnTo>
                  <a:pt x="89297" y="482203"/>
                </a:lnTo>
                <a:lnTo>
                  <a:pt x="107156" y="464344"/>
                </a:lnTo>
                <a:lnTo>
                  <a:pt x="116086" y="446485"/>
                </a:lnTo>
                <a:lnTo>
                  <a:pt x="125016" y="428625"/>
                </a:lnTo>
                <a:lnTo>
                  <a:pt x="133945" y="410766"/>
                </a:lnTo>
                <a:lnTo>
                  <a:pt x="142875" y="383977"/>
                </a:lnTo>
                <a:lnTo>
                  <a:pt x="151805" y="366118"/>
                </a:lnTo>
                <a:lnTo>
                  <a:pt x="169664" y="339328"/>
                </a:lnTo>
                <a:lnTo>
                  <a:pt x="178594" y="321469"/>
                </a:lnTo>
                <a:lnTo>
                  <a:pt x="178594" y="294680"/>
                </a:lnTo>
                <a:lnTo>
                  <a:pt x="187523" y="276821"/>
                </a:lnTo>
                <a:lnTo>
                  <a:pt x="205383" y="258961"/>
                </a:lnTo>
                <a:lnTo>
                  <a:pt x="205383" y="232172"/>
                </a:lnTo>
                <a:lnTo>
                  <a:pt x="214312" y="214312"/>
                </a:lnTo>
                <a:lnTo>
                  <a:pt x="214312" y="196453"/>
                </a:lnTo>
                <a:lnTo>
                  <a:pt x="214312" y="178594"/>
                </a:lnTo>
                <a:lnTo>
                  <a:pt x="214312" y="160734"/>
                </a:lnTo>
                <a:lnTo>
                  <a:pt x="214312" y="142875"/>
                </a:lnTo>
                <a:lnTo>
                  <a:pt x="205383" y="116086"/>
                </a:lnTo>
                <a:lnTo>
                  <a:pt x="196453" y="98226"/>
                </a:lnTo>
                <a:lnTo>
                  <a:pt x="187523" y="80367"/>
                </a:lnTo>
                <a:lnTo>
                  <a:pt x="178594" y="71437"/>
                </a:lnTo>
                <a:lnTo>
                  <a:pt x="160734" y="53578"/>
                </a:lnTo>
                <a:lnTo>
                  <a:pt x="142875" y="35719"/>
                </a:lnTo>
                <a:lnTo>
                  <a:pt x="125016" y="26789"/>
                </a:lnTo>
                <a:lnTo>
                  <a:pt x="107156" y="17859"/>
                </a:lnTo>
                <a:lnTo>
                  <a:pt x="89297" y="8930"/>
                </a:lnTo>
                <a:lnTo>
                  <a:pt x="71437" y="8930"/>
                </a:lnTo>
                <a:lnTo>
                  <a:pt x="53578" y="0"/>
                </a:lnTo>
                <a:lnTo>
                  <a:pt x="35719" y="0"/>
                </a:lnTo>
                <a:lnTo>
                  <a:pt x="17859" y="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7634882" y="4339827"/>
            <a:ext cx="151806" cy="321470"/>
          </a:xfrm>
          <a:custGeom>
            <a:avLst/>
            <a:gdLst/>
            <a:ahLst/>
            <a:cxnLst/>
            <a:rect l="0" t="0" r="0" b="0"/>
            <a:pathLst>
              <a:path w="151806" h="321470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8930" y="26789"/>
                </a:lnTo>
                <a:lnTo>
                  <a:pt x="26789" y="53578"/>
                </a:lnTo>
                <a:lnTo>
                  <a:pt x="44649" y="89297"/>
                </a:lnTo>
                <a:lnTo>
                  <a:pt x="62508" y="133946"/>
                </a:lnTo>
                <a:lnTo>
                  <a:pt x="89297" y="187524"/>
                </a:lnTo>
                <a:lnTo>
                  <a:pt x="116086" y="241102"/>
                </a:lnTo>
                <a:lnTo>
                  <a:pt x="133946" y="294680"/>
                </a:lnTo>
                <a:lnTo>
                  <a:pt x="151805" y="321469"/>
                </a:lnTo>
                <a:lnTo>
                  <a:pt x="151805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5206007" y="732234"/>
            <a:ext cx="1696642" cy="116087"/>
          </a:xfrm>
          <a:custGeom>
            <a:avLst/>
            <a:gdLst/>
            <a:ahLst/>
            <a:cxnLst/>
            <a:rect l="0" t="0" r="0" b="0"/>
            <a:pathLst>
              <a:path w="1696642" h="116087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893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98227" y="0"/>
                </a:lnTo>
                <a:lnTo>
                  <a:pt x="116086" y="0"/>
                </a:lnTo>
                <a:lnTo>
                  <a:pt x="133946" y="0"/>
                </a:lnTo>
                <a:lnTo>
                  <a:pt x="151805" y="0"/>
                </a:lnTo>
                <a:lnTo>
                  <a:pt x="169664" y="0"/>
                </a:lnTo>
                <a:lnTo>
                  <a:pt x="196453" y="0"/>
                </a:lnTo>
                <a:lnTo>
                  <a:pt x="214313" y="0"/>
                </a:lnTo>
                <a:lnTo>
                  <a:pt x="232172" y="0"/>
                </a:lnTo>
                <a:lnTo>
                  <a:pt x="258961" y="0"/>
                </a:lnTo>
                <a:lnTo>
                  <a:pt x="276821" y="0"/>
                </a:lnTo>
                <a:lnTo>
                  <a:pt x="303610" y="0"/>
                </a:lnTo>
                <a:lnTo>
                  <a:pt x="321469" y="0"/>
                </a:lnTo>
                <a:lnTo>
                  <a:pt x="348258" y="0"/>
                </a:lnTo>
                <a:lnTo>
                  <a:pt x="366118" y="0"/>
                </a:lnTo>
                <a:lnTo>
                  <a:pt x="392907" y="0"/>
                </a:lnTo>
                <a:lnTo>
                  <a:pt x="410766" y="0"/>
                </a:lnTo>
                <a:lnTo>
                  <a:pt x="437555" y="8929"/>
                </a:lnTo>
                <a:lnTo>
                  <a:pt x="455414" y="8929"/>
                </a:lnTo>
                <a:lnTo>
                  <a:pt x="482203" y="0"/>
                </a:lnTo>
                <a:lnTo>
                  <a:pt x="500063" y="8929"/>
                </a:lnTo>
                <a:lnTo>
                  <a:pt x="526852" y="8929"/>
                </a:lnTo>
                <a:lnTo>
                  <a:pt x="553641" y="8929"/>
                </a:lnTo>
                <a:lnTo>
                  <a:pt x="580430" y="8929"/>
                </a:lnTo>
                <a:lnTo>
                  <a:pt x="607219" y="8929"/>
                </a:lnTo>
                <a:lnTo>
                  <a:pt x="625078" y="8929"/>
                </a:lnTo>
                <a:lnTo>
                  <a:pt x="651868" y="17859"/>
                </a:lnTo>
                <a:lnTo>
                  <a:pt x="678657" y="17859"/>
                </a:lnTo>
                <a:lnTo>
                  <a:pt x="705446" y="17859"/>
                </a:lnTo>
                <a:lnTo>
                  <a:pt x="732235" y="17859"/>
                </a:lnTo>
                <a:lnTo>
                  <a:pt x="767953" y="26789"/>
                </a:lnTo>
                <a:lnTo>
                  <a:pt x="794743" y="26789"/>
                </a:lnTo>
                <a:lnTo>
                  <a:pt x="821532" y="26789"/>
                </a:lnTo>
                <a:lnTo>
                  <a:pt x="848321" y="26789"/>
                </a:lnTo>
                <a:lnTo>
                  <a:pt x="875110" y="35719"/>
                </a:lnTo>
                <a:lnTo>
                  <a:pt x="901899" y="35719"/>
                </a:lnTo>
                <a:lnTo>
                  <a:pt x="928688" y="35719"/>
                </a:lnTo>
                <a:lnTo>
                  <a:pt x="955477" y="35719"/>
                </a:lnTo>
                <a:lnTo>
                  <a:pt x="982266" y="44648"/>
                </a:lnTo>
                <a:lnTo>
                  <a:pt x="1017985" y="44648"/>
                </a:lnTo>
                <a:lnTo>
                  <a:pt x="1044774" y="44648"/>
                </a:lnTo>
                <a:lnTo>
                  <a:pt x="1071563" y="44648"/>
                </a:lnTo>
                <a:lnTo>
                  <a:pt x="1098352" y="53578"/>
                </a:lnTo>
                <a:lnTo>
                  <a:pt x="1125141" y="53578"/>
                </a:lnTo>
                <a:lnTo>
                  <a:pt x="1151930" y="53578"/>
                </a:lnTo>
                <a:lnTo>
                  <a:pt x="1178719" y="62508"/>
                </a:lnTo>
                <a:lnTo>
                  <a:pt x="1205508" y="62508"/>
                </a:lnTo>
                <a:lnTo>
                  <a:pt x="1232297" y="62508"/>
                </a:lnTo>
                <a:lnTo>
                  <a:pt x="1259086" y="71437"/>
                </a:lnTo>
                <a:lnTo>
                  <a:pt x="1276946" y="71437"/>
                </a:lnTo>
                <a:lnTo>
                  <a:pt x="1303735" y="71437"/>
                </a:lnTo>
                <a:lnTo>
                  <a:pt x="1330524" y="71437"/>
                </a:lnTo>
                <a:lnTo>
                  <a:pt x="1348383" y="71437"/>
                </a:lnTo>
                <a:lnTo>
                  <a:pt x="1375172" y="80367"/>
                </a:lnTo>
                <a:lnTo>
                  <a:pt x="1393032" y="80367"/>
                </a:lnTo>
                <a:lnTo>
                  <a:pt x="1419821" y="80367"/>
                </a:lnTo>
                <a:lnTo>
                  <a:pt x="1446610" y="89297"/>
                </a:lnTo>
                <a:lnTo>
                  <a:pt x="1464469" y="89297"/>
                </a:lnTo>
                <a:lnTo>
                  <a:pt x="1482328" y="89297"/>
                </a:lnTo>
                <a:lnTo>
                  <a:pt x="1509118" y="89297"/>
                </a:lnTo>
                <a:lnTo>
                  <a:pt x="1526977" y="98226"/>
                </a:lnTo>
                <a:lnTo>
                  <a:pt x="1544836" y="98226"/>
                </a:lnTo>
                <a:lnTo>
                  <a:pt x="1571625" y="98226"/>
                </a:lnTo>
                <a:lnTo>
                  <a:pt x="1589485" y="98226"/>
                </a:lnTo>
                <a:lnTo>
                  <a:pt x="1607344" y="107156"/>
                </a:lnTo>
                <a:lnTo>
                  <a:pt x="1625203" y="107156"/>
                </a:lnTo>
                <a:lnTo>
                  <a:pt x="1643063" y="107156"/>
                </a:lnTo>
                <a:lnTo>
                  <a:pt x="1660922" y="107156"/>
                </a:lnTo>
                <a:lnTo>
                  <a:pt x="1678782" y="107156"/>
                </a:lnTo>
                <a:lnTo>
                  <a:pt x="1687711" y="107156"/>
                </a:lnTo>
                <a:lnTo>
                  <a:pt x="1696641" y="116086"/>
                </a:lnTo>
                <a:lnTo>
                  <a:pt x="1696641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071687" y="2321718"/>
            <a:ext cx="17860" cy="187525"/>
          </a:xfrm>
          <a:custGeom>
            <a:avLst/>
            <a:gdLst/>
            <a:ahLst/>
            <a:cxnLst/>
            <a:rect l="0" t="0" r="0" b="0"/>
            <a:pathLst>
              <a:path w="17860" h="18752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53578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87524"/>
                </a:lnTo>
                <a:lnTo>
                  <a:pt x="17859" y="18752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69664"/>
                </a:lnTo>
                <a:lnTo>
                  <a:pt x="1785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196828" y="2330648"/>
            <a:ext cx="53579" cy="241103"/>
          </a:xfrm>
          <a:custGeom>
            <a:avLst/>
            <a:gdLst/>
            <a:ahLst/>
            <a:cxnLst/>
            <a:rect l="0" t="0" r="0" b="0"/>
            <a:pathLst>
              <a:path w="53579" h="2411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44648"/>
                </a:lnTo>
                <a:lnTo>
                  <a:pt x="17859" y="53578"/>
                </a:lnTo>
                <a:lnTo>
                  <a:pt x="17859" y="71437"/>
                </a:lnTo>
                <a:lnTo>
                  <a:pt x="17859" y="80367"/>
                </a:lnTo>
                <a:lnTo>
                  <a:pt x="17859" y="98226"/>
                </a:lnTo>
                <a:lnTo>
                  <a:pt x="17859" y="116086"/>
                </a:lnTo>
                <a:lnTo>
                  <a:pt x="17859" y="133945"/>
                </a:lnTo>
                <a:lnTo>
                  <a:pt x="17859" y="142875"/>
                </a:lnTo>
                <a:lnTo>
                  <a:pt x="26789" y="160734"/>
                </a:lnTo>
                <a:lnTo>
                  <a:pt x="26789" y="169664"/>
                </a:lnTo>
                <a:lnTo>
                  <a:pt x="26789" y="187523"/>
                </a:lnTo>
                <a:lnTo>
                  <a:pt x="35718" y="196453"/>
                </a:lnTo>
                <a:lnTo>
                  <a:pt x="35718" y="205383"/>
                </a:lnTo>
                <a:lnTo>
                  <a:pt x="35718" y="214312"/>
                </a:lnTo>
                <a:lnTo>
                  <a:pt x="44648" y="223242"/>
                </a:lnTo>
                <a:lnTo>
                  <a:pt x="44648" y="223242"/>
                </a:lnTo>
                <a:lnTo>
                  <a:pt x="53578" y="232172"/>
                </a:lnTo>
                <a:lnTo>
                  <a:pt x="53578" y="241102"/>
                </a:lnTo>
                <a:lnTo>
                  <a:pt x="53578" y="241102"/>
                </a:lnTo>
                <a:lnTo>
                  <a:pt x="53578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536406" y="2303859"/>
            <a:ext cx="35720" cy="151806"/>
          </a:xfrm>
          <a:custGeom>
            <a:avLst/>
            <a:gdLst/>
            <a:ahLst/>
            <a:cxnLst/>
            <a:rect l="0" t="0" r="0" b="0"/>
            <a:pathLst>
              <a:path w="35720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17859"/>
                </a:lnTo>
                <a:lnTo>
                  <a:pt x="8929" y="26789"/>
                </a:lnTo>
                <a:lnTo>
                  <a:pt x="8929" y="35718"/>
                </a:lnTo>
                <a:lnTo>
                  <a:pt x="8929" y="44648"/>
                </a:lnTo>
                <a:lnTo>
                  <a:pt x="8929" y="62507"/>
                </a:lnTo>
                <a:lnTo>
                  <a:pt x="8929" y="71437"/>
                </a:lnTo>
                <a:lnTo>
                  <a:pt x="8929" y="80367"/>
                </a:lnTo>
                <a:lnTo>
                  <a:pt x="17859" y="89297"/>
                </a:lnTo>
                <a:lnTo>
                  <a:pt x="17859" y="98226"/>
                </a:lnTo>
                <a:lnTo>
                  <a:pt x="17859" y="107156"/>
                </a:lnTo>
                <a:lnTo>
                  <a:pt x="26789" y="116086"/>
                </a:lnTo>
                <a:lnTo>
                  <a:pt x="26789" y="125015"/>
                </a:lnTo>
                <a:lnTo>
                  <a:pt x="26789" y="133945"/>
                </a:lnTo>
                <a:lnTo>
                  <a:pt x="26789" y="142875"/>
                </a:lnTo>
                <a:lnTo>
                  <a:pt x="35719" y="142875"/>
                </a:lnTo>
                <a:lnTo>
                  <a:pt x="35719" y="151805"/>
                </a:lnTo>
                <a:lnTo>
                  <a:pt x="35719" y="151805"/>
                </a:lnTo>
                <a:lnTo>
                  <a:pt x="35719" y="151805"/>
                </a:lnTo>
                <a:lnTo>
                  <a:pt x="35719" y="151805"/>
                </a:lnTo>
                <a:lnTo>
                  <a:pt x="35719" y="151805"/>
                </a:lnTo>
                <a:lnTo>
                  <a:pt x="35719" y="151805"/>
                </a:lnTo>
                <a:lnTo>
                  <a:pt x="35719" y="151805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51805"/>
                </a:lnTo>
                <a:lnTo>
                  <a:pt x="26789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312914" y="2678906"/>
            <a:ext cx="26790" cy="232172"/>
          </a:xfrm>
          <a:custGeom>
            <a:avLst/>
            <a:gdLst/>
            <a:ahLst/>
            <a:cxnLst/>
            <a:rect l="0" t="0" r="0" b="0"/>
            <a:pathLst>
              <a:path w="26790" h="232172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26789"/>
                </a:lnTo>
                <a:lnTo>
                  <a:pt x="17859" y="35719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17859" y="98226"/>
                </a:lnTo>
                <a:lnTo>
                  <a:pt x="17859" y="107156"/>
                </a:lnTo>
                <a:lnTo>
                  <a:pt x="17859" y="116085"/>
                </a:lnTo>
                <a:lnTo>
                  <a:pt x="17859" y="133945"/>
                </a:lnTo>
                <a:lnTo>
                  <a:pt x="8929" y="142874"/>
                </a:lnTo>
                <a:lnTo>
                  <a:pt x="8929" y="160734"/>
                </a:lnTo>
                <a:lnTo>
                  <a:pt x="8929" y="169663"/>
                </a:lnTo>
                <a:lnTo>
                  <a:pt x="8929" y="178593"/>
                </a:lnTo>
                <a:lnTo>
                  <a:pt x="8929" y="187523"/>
                </a:lnTo>
                <a:lnTo>
                  <a:pt x="8929" y="205382"/>
                </a:lnTo>
                <a:lnTo>
                  <a:pt x="8929" y="214312"/>
                </a:lnTo>
                <a:lnTo>
                  <a:pt x="8929" y="214312"/>
                </a:lnTo>
                <a:lnTo>
                  <a:pt x="8929" y="223242"/>
                </a:lnTo>
                <a:lnTo>
                  <a:pt x="8929" y="223242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0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  <a:lnTo>
                  <a:pt x="8929" y="232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259210" y="3393280"/>
            <a:ext cx="26791" cy="258962"/>
          </a:xfrm>
          <a:custGeom>
            <a:avLst/>
            <a:gdLst/>
            <a:ahLst/>
            <a:cxnLst/>
            <a:rect l="0" t="0" r="0" b="0"/>
            <a:pathLst>
              <a:path w="26791" h="258962">
                <a:moveTo>
                  <a:pt x="26790" y="0"/>
                </a:move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17860"/>
                </a:lnTo>
                <a:lnTo>
                  <a:pt x="26790" y="17860"/>
                </a:lnTo>
                <a:lnTo>
                  <a:pt x="17860" y="26789"/>
                </a:lnTo>
                <a:lnTo>
                  <a:pt x="8930" y="35719"/>
                </a:lnTo>
                <a:lnTo>
                  <a:pt x="17860" y="44649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62508"/>
                </a:lnTo>
                <a:lnTo>
                  <a:pt x="17860" y="71438"/>
                </a:lnTo>
                <a:lnTo>
                  <a:pt x="17860" y="89297"/>
                </a:lnTo>
                <a:lnTo>
                  <a:pt x="17860" y="98227"/>
                </a:lnTo>
                <a:lnTo>
                  <a:pt x="17860" y="107157"/>
                </a:lnTo>
                <a:lnTo>
                  <a:pt x="17860" y="116086"/>
                </a:lnTo>
                <a:lnTo>
                  <a:pt x="17860" y="12501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87524"/>
                </a:lnTo>
                <a:lnTo>
                  <a:pt x="8930" y="196453"/>
                </a:lnTo>
                <a:lnTo>
                  <a:pt x="893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8930" y="20538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14313"/>
                </a:lnTo>
                <a:lnTo>
                  <a:pt x="8930" y="223243"/>
                </a:lnTo>
                <a:lnTo>
                  <a:pt x="893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32172"/>
                </a:lnTo>
                <a:lnTo>
                  <a:pt x="0" y="232172"/>
                </a:lnTo>
                <a:lnTo>
                  <a:pt x="8930" y="232172"/>
                </a:lnTo>
                <a:lnTo>
                  <a:pt x="8930" y="241102"/>
                </a:lnTo>
                <a:lnTo>
                  <a:pt x="8930" y="241102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0032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0" y="258961"/>
                </a:lnTo>
                <a:lnTo>
                  <a:pt x="8930" y="250032"/>
                </a:lnTo>
                <a:lnTo>
                  <a:pt x="8930" y="250032"/>
                </a:lnTo>
                <a:lnTo>
                  <a:pt x="8930" y="250032"/>
                </a:lnTo>
                <a:lnTo>
                  <a:pt x="8930" y="250032"/>
                </a:lnTo>
                <a:lnTo>
                  <a:pt x="8930" y="250032"/>
                </a:lnTo>
                <a:lnTo>
                  <a:pt x="893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438179" y="3411140"/>
            <a:ext cx="80368" cy="214313"/>
          </a:xfrm>
          <a:custGeom>
            <a:avLst/>
            <a:gdLst/>
            <a:ahLst/>
            <a:cxnLst/>
            <a:rect l="0" t="0" r="0" b="0"/>
            <a:pathLst>
              <a:path w="80368" h="214313">
                <a:moveTo>
                  <a:pt x="0" y="0"/>
                </a:moveTo>
                <a:lnTo>
                  <a:pt x="0" y="0"/>
                </a:lnTo>
                <a:lnTo>
                  <a:pt x="8930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35719" y="35718"/>
                </a:lnTo>
                <a:lnTo>
                  <a:pt x="35719" y="53578"/>
                </a:lnTo>
                <a:lnTo>
                  <a:pt x="44649" y="71437"/>
                </a:lnTo>
                <a:lnTo>
                  <a:pt x="44649" y="80367"/>
                </a:lnTo>
                <a:lnTo>
                  <a:pt x="53578" y="98226"/>
                </a:lnTo>
                <a:lnTo>
                  <a:pt x="53578" y="116086"/>
                </a:lnTo>
                <a:lnTo>
                  <a:pt x="53578" y="133945"/>
                </a:lnTo>
                <a:lnTo>
                  <a:pt x="62508" y="142875"/>
                </a:lnTo>
                <a:lnTo>
                  <a:pt x="62508" y="160734"/>
                </a:lnTo>
                <a:lnTo>
                  <a:pt x="71438" y="178593"/>
                </a:lnTo>
                <a:lnTo>
                  <a:pt x="71438" y="196453"/>
                </a:lnTo>
                <a:lnTo>
                  <a:pt x="71438" y="205383"/>
                </a:lnTo>
                <a:lnTo>
                  <a:pt x="80367" y="214312"/>
                </a:lnTo>
                <a:lnTo>
                  <a:pt x="80367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446859" y="3053952"/>
            <a:ext cx="8931" cy="223243"/>
          </a:xfrm>
          <a:custGeom>
            <a:avLst/>
            <a:gdLst/>
            <a:ahLst/>
            <a:cxnLst/>
            <a:rect l="0" t="0" r="0" b="0"/>
            <a:pathLst>
              <a:path w="8931" h="22324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4"/>
                </a:lnTo>
                <a:lnTo>
                  <a:pt x="0" y="196453"/>
                </a:lnTo>
                <a:lnTo>
                  <a:pt x="0" y="205383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000250" y="2786062"/>
            <a:ext cx="241102" cy="125016"/>
          </a:xfrm>
          <a:custGeom>
            <a:avLst/>
            <a:gdLst/>
            <a:ahLst/>
            <a:cxnLst/>
            <a:rect l="0" t="0" r="0" b="0"/>
            <a:pathLst>
              <a:path w="241102" h="125016">
                <a:moveTo>
                  <a:pt x="89296" y="0"/>
                </a:moveTo>
                <a:lnTo>
                  <a:pt x="80367" y="0"/>
                </a:lnTo>
                <a:lnTo>
                  <a:pt x="80367" y="0"/>
                </a:lnTo>
                <a:lnTo>
                  <a:pt x="71437" y="0"/>
                </a:lnTo>
                <a:lnTo>
                  <a:pt x="62507" y="8929"/>
                </a:lnTo>
                <a:lnTo>
                  <a:pt x="53578" y="8929"/>
                </a:lnTo>
                <a:lnTo>
                  <a:pt x="44648" y="17859"/>
                </a:lnTo>
                <a:lnTo>
                  <a:pt x="35718" y="26789"/>
                </a:lnTo>
                <a:lnTo>
                  <a:pt x="26789" y="35718"/>
                </a:lnTo>
                <a:lnTo>
                  <a:pt x="17859" y="35718"/>
                </a:lnTo>
                <a:lnTo>
                  <a:pt x="17859" y="44648"/>
                </a:lnTo>
                <a:lnTo>
                  <a:pt x="8929" y="53578"/>
                </a:lnTo>
                <a:lnTo>
                  <a:pt x="0" y="62507"/>
                </a:lnTo>
                <a:lnTo>
                  <a:pt x="0" y="71437"/>
                </a:lnTo>
                <a:lnTo>
                  <a:pt x="0" y="80367"/>
                </a:lnTo>
                <a:lnTo>
                  <a:pt x="0" y="89296"/>
                </a:lnTo>
                <a:lnTo>
                  <a:pt x="0" y="98226"/>
                </a:lnTo>
                <a:lnTo>
                  <a:pt x="8929" y="98226"/>
                </a:lnTo>
                <a:lnTo>
                  <a:pt x="8929" y="107156"/>
                </a:lnTo>
                <a:lnTo>
                  <a:pt x="17859" y="107156"/>
                </a:lnTo>
                <a:lnTo>
                  <a:pt x="35718" y="116086"/>
                </a:lnTo>
                <a:lnTo>
                  <a:pt x="44648" y="125015"/>
                </a:lnTo>
                <a:lnTo>
                  <a:pt x="71437" y="125015"/>
                </a:lnTo>
                <a:lnTo>
                  <a:pt x="89296" y="125015"/>
                </a:lnTo>
                <a:lnTo>
                  <a:pt x="107156" y="125015"/>
                </a:lnTo>
                <a:lnTo>
                  <a:pt x="133945" y="125015"/>
                </a:lnTo>
                <a:lnTo>
                  <a:pt x="151804" y="125015"/>
                </a:lnTo>
                <a:lnTo>
                  <a:pt x="169664" y="116086"/>
                </a:lnTo>
                <a:lnTo>
                  <a:pt x="187523" y="116086"/>
                </a:lnTo>
                <a:lnTo>
                  <a:pt x="205382" y="107156"/>
                </a:lnTo>
                <a:lnTo>
                  <a:pt x="214312" y="107156"/>
                </a:lnTo>
                <a:lnTo>
                  <a:pt x="223242" y="98226"/>
                </a:lnTo>
                <a:lnTo>
                  <a:pt x="232171" y="89296"/>
                </a:lnTo>
                <a:lnTo>
                  <a:pt x="241101" y="80367"/>
                </a:lnTo>
                <a:lnTo>
                  <a:pt x="241101" y="71437"/>
                </a:lnTo>
                <a:lnTo>
                  <a:pt x="241101" y="62507"/>
                </a:lnTo>
                <a:lnTo>
                  <a:pt x="241101" y="53578"/>
                </a:lnTo>
                <a:lnTo>
                  <a:pt x="241101" y="53578"/>
                </a:lnTo>
                <a:lnTo>
                  <a:pt x="232171" y="44648"/>
                </a:lnTo>
                <a:lnTo>
                  <a:pt x="223242" y="35718"/>
                </a:lnTo>
                <a:lnTo>
                  <a:pt x="205382" y="26789"/>
                </a:lnTo>
                <a:lnTo>
                  <a:pt x="187523" y="17859"/>
                </a:lnTo>
                <a:lnTo>
                  <a:pt x="169664" y="8929"/>
                </a:lnTo>
                <a:lnTo>
                  <a:pt x="151804" y="0"/>
                </a:lnTo>
                <a:lnTo>
                  <a:pt x="133945" y="0"/>
                </a:lnTo>
                <a:lnTo>
                  <a:pt x="116085" y="0"/>
                </a:lnTo>
                <a:lnTo>
                  <a:pt x="98226" y="0"/>
                </a:lnTo>
                <a:lnTo>
                  <a:pt x="80367" y="0"/>
                </a:lnTo>
                <a:lnTo>
                  <a:pt x="71437" y="0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955601" y="3116460"/>
            <a:ext cx="214314" cy="142876"/>
          </a:xfrm>
          <a:custGeom>
            <a:avLst/>
            <a:gdLst/>
            <a:ahLst/>
            <a:cxnLst/>
            <a:rect l="0" t="0" r="0" b="0"/>
            <a:pathLst>
              <a:path w="214314" h="142876">
                <a:moveTo>
                  <a:pt x="53578" y="17859"/>
                </a:moveTo>
                <a:lnTo>
                  <a:pt x="44649" y="17859"/>
                </a:lnTo>
                <a:lnTo>
                  <a:pt x="44649" y="26789"/>
                </a:lnTo>
                <a:lnTo>
                  <a:pt x="35719" y="35719"/>
                </a:lnTo>
                <a:lnTo>
                  <a:pt x="26789" y="44648"/>
                </a:lnTo>
                <a:lnTo>
                  <a:pt x="17859" y="62508"/>
                </a:lnTo>
                <a:lnTo>
                  <a:pt x="8930" y="71438"/>
                </a:lnTo>
                <a:lnTo>
                  <a:pt x="8930" y="89297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33945"/>
                </a:lnTo>
                <a:lnTo>
                  <a:pt x="17859" y="142875"/>
                </a:lnTo>
                <a:lnTo>
                  <a:pt x="26789" y="142875"/>
                </a:lnTo>
                <a:lnTo>
                  <a:pt x="35719" y="142875"/>
                </a:lnTo>
                <a:lnTo>
                  <a:pt x="44649" y="142875"/>
                </a:lnTo>
                <a:lnTo>
                  <a:pt x="62508" y="142875"/>
                </a:lnTo>
                <a:lnTo>
                  <a:pt x="80367" y="133945"/>
                </a:lnTo>
                <a:lnTo>
                  <a:pt x="98227" y="125016"/>
                </a:lnTo>
                <a:lnTo>
                  <a:pt x="116086" y="116086"/>
                </a:lnTo>
                <a:lnTo>
                  <a:pt x="133945" y="107156"/>
                </a:lnTo>
                <a:lnTo>
                  <a:pt x="151805" y="98227"/>
                </a:lnTo>
                <a:lnTo>
                  <a:pt x="169664" y="89297"/>
                </a:lnTo>
                <a:lnTo>
                  <a:pt x="187524" y="71438"/>
                </a:lnTo>
                <a:lnTo>
                  <a:pt x="196453" y="62508"/>
                </a:lnTo>
                <a:lnTo>
                  <a:pt x="205383" y="53578"/>
                </a:lnTo>
                <a:lnTo>
                  <a:pt x="214313" y="44648"/>
                </a:lnTo>
                <a:lnTo>
                  <a:pt x="214313" y="35719"/>
                </a:lnTo>
                <a:lnTo>
                  <a:pt x="214313" y="26789"/>
                </a:lnTo>
                <a:lnTo>
                  <a:pt x="214313" y="17859"/>
                </a:lnTo>
                <a:lnTo>
                  <a:pt x="205383" y="17859"/>
                </a:lnTo>
                <a:lnTo>
                  <a:pt x="196453" y="8930"/>
                </a:lnTo>
                <a:lnTo>
                  <a:pt x="187524" y="8930"/>
                </a:lnTo>
                <a:lnTo>
                  <a:pt x="169664" y="0"/>
                </a:lnTo>
                <a:lnTo>
                  <a:pt x="142875" y="0"/>
                </a:lnTo>
                <a:lnTo>
                  <a:pt x="125016" y="0"/>
                </a:lnTo>
                <a:lnTo>
                  <a:pt x="107156" y="8930"/>
                </a:lnTo>
                <a:lnTo>
                  <a:pt x="80367" y="8930"/>
                </a:lnTo>
                <a:lnTo>
                  <a:pt x="53578" y="17859"/>
                </a:lnTo>
                <a:lnTo>
                  <a:pt x="44649" y="26789"/>
                </a:lnTo>
                <a:lnTo>
                  <a:pt x="35719" y="35719"/>
                </a:lnTo>
                <a:lnTo>
                  <a:pt x="3571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062882" y="3473648"/>
            <a:ext cx="357189" cy="205383"/>
          </a:xfrm>
          <a:custGeom>
            <a:avLst/>
            <a:gdLst/>
            <a:ahLst/>
            <a:cxnLst/>
            <a:rect l="0" t="0" r="0" b="0"/>
            <a:pathLst>
              <a:path w="357189" h="205383">
                <a:moveTo>
                  <a:pt x="80368" y="17859"/>
                </a:moveTo>
                <a:lnTo>
                  <a:pt x="71438" y="17859"/>
                </a:lnTo>
                <a:lnTo>
                  <a:pt x="71438" y="17859"/>
                </a:lnTo>
                <a:lnTo>
                  <a:pt x="71438" y="26789"/>
                </a:lnTo>
                <a:lnTo>
                  <a:pt x="62508" y="35718"/>
                </a:lnTo>
                <a:lnTo>
                  <a:pt x="53578" y="44648"/>
                </a:lnTo>
                <a:lnTo>
                  <a:pt x="44649" y="53578"/>
                </a:lnTo>
                <a:lnTo>
                  <a:pt x="35719" y="62507"/>
                </a:lnTo>
                <a:lnTo>
                  <a:pt x="26789" y="71437"/>
                </a:lnTo>
                <a:lnTo>
                  <a:pt x="8930" y="89296"/>
                </a:lnTo>
                <a:lnTo>
                  <a:pt x="8930" y="107156"/>
                </a:lnTo>
                <a:lnTo>
                  <a:pt x="0" y="116085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60734"/>
                </a:lnTo>
                <a:lnTo>
                  <a:pt x="17860" y="169664"/>
                </a:lnTo>
                <a:lnTo>
                  <a:pt x="35719" y="187523"/>
                </a:lnTo>
                <a:lnTo>
                  <a:pt x="53578" y="196453"/>
                </a:lnTo>
                <a:lnTo>
                  <a:pt x="80368" y="205382"/>
                </a:lnTo>
                <a:lnTo>
                  <a:pt x="107157" y="205382"/>
                </a:lnTo>
                <a:lnTo>
                  <a:pt x="133946" y="205382"/>
                </a:lnTo>
                <a:lnTo>
                  <a:pt x="160735" y="205382"/>
                </a:lnTo>
                <a:lnTo>
                  <a:pt x="196453" y="205382"/>
                </a:lnTo>
                <a:lnTo>
                  <a:pt x="223243" y="196453"/>
                </a:lnTo>
                <a:lnTo>
                  <a:pt x="250032" y="187523"/>
                </a:lnTo>
                <a:lnTo>
                  <a:pt x="276821" y="178593"/>
                </a:lnTo>
                <a:lnTo>
                  <a:pt x="303610" y="169664"/>
                </a:lnTo>
                <a:lnTo>
                  <a:pt x="321469" y="151804"/>
                </a:lnTo>
                <a:lnTo>
                  <a:pt x="339328" y="142875"/>
                </a:lnTo>
                <a:lnTo>
                  <a:pt x="348258" y="125015"/>
                </a:lnTo>
                <a:lnTo>
                  <a:pt x="357188" y="107156"/>
                </a:lnTo>
                <a:lnTo>
                  <a:pt x="357188" y="89296"/>
                </a:lnTo>
                <a:lnTo>
                  <a:pt x="357188" y="71437"/>
                </a:lnTo>
                <a:lnTo>
                  <a:pt x="348258" y="62507"/>
                </a:lnTo>
                <a:lnTo>
                  <a:pt x="339328" y="44648"/>
                </a:lnTo>
                <a:lnTo>
                  <a:pt x="321469" y="35718"/>
                </a:lnTo>
                <a:lnTo>
                  <a:pt x="303610" y="26789"/>
                </a:lnTo>
                <a:lnTo>
                  <a:pt x="285750" y="17859"/>
                </a:lnTo>
                <a:lnTo>
                  <a:pt x="267891" y="8929"/>
                </a:lnTo>
                <a:lnTo>
                  <a:pt x="241102" y="0"/>
                </a:lnTo>
                <a:lnTo>
                  <a:pt x="223243" y="0"/>
                </a:lnTo>
                <a:lnTo>
                  <a:pt x="196453" y="0"/>
                </a:lnTo>
                <a:lnTo>
                  <a:pt x="178594" y="0"/>
                </a:lnTo>
                <a:lnTo>
                  <a:pt x="151805" y="0"/>
                </a:lnTo>
                <a:lnTo>
                  <a:pt x="133946" y="8929"/>
                </a:lnTo>
                <a:lnTo>
                  <a:pt x="125016" y="8929"/>
                </a:lnTo>
                <a:lnTo>
                  <a:pt x="125016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295179" y="3464718"/>
            <a:ext cx="303611" cy="160735"/>
          </a:xfrm>
          <a:custGeom>
            <a:avLst/>
            <a:gdLst/>
            <a:ahLst/>
            <a:cxnLst/>
            <a:rect l="0" t="0" r="0" b="0"/>
            <a:pathLst>
              <a:path w="303611" h="160735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0" y="17859"/>
                </a:lnTo>
                <a:lnTo>
                  <a:pt x="0" y="35719"/>
                </a:lnTo>
                <a:lnTo>
                  <a:pt x="0" y="44648"/>
                </a:lnTo>
                <a:lnTo>
                  <a:pt x="0" y="62508"/>
                </a:lnTo>
                <a:lnTo>
                  <a:pt x="0" y="80367"/>
                </a:lnTo>
                <a:lnTo>
                  <a:pt x="8930" y="89297"/>
                </a:lnTo>
                <a:lnTo>
                  <a:pt x="17860" y="107156"/>
                </a:lnTo>
                <a:lnTo>
                  <a:pt x="35719" y="125015"/>
                </a:lnTo>
                <a:lnTo>
                  <a:pt x="53578" y="133945"/>
                </a:lnTo>
                <a:lnTo>
                  <a:pt x="71438" y="142875"/>
                </a:lnTo>
                <a:lnTo>
                  <a:pt x="89297" y="142875"/>
                </a:lnTo>
                <a:lnTo>
                  <a:pt x="116086" y="151805"/>
                </a:lnTo>
                <a:lnTo>
                  <a:pt x="133946" y="151805"/>
                </a:lnTo>
                <a:lnTo>
                  <a:pt x="160735" y="160734"/>
                </a:lnTo>
                <a:lnTo>
                  <a:pt x="187524" y="151805"/>
                </a:lnTo>
                <a:lnTo>
                  <a:pt x="205383" y="151805"/>
                </a:lnTo>
                <a:lnTo>
                  <a:pt x="232172" y="151805"/>
                </a:lnTo>
                <a:lnTo>
                  <a:pt x="250031" y="142875"/>
                </a:lnTo>
                <a:lnTo>
                  <a:pt x="276821" y="133945"/>
                </a:lnTo>
                <a:lnTo>
                  <a:pt x="285750" y="125015"/>
                </a:lnTo>
                <a:lnTo>
                  <a:pt x="303610" y="116086"/>
                </a:lnTo>
                <a:lnTo>
                  <a:pt x="303610" y="98226"/>
                </a:lnTo>
                <a:lnTo>
                  <a:pt x="303610" y="89297"/>
                </a:lnTo>
                <a:lnTo>
                  <a:pt x="303610" y="80367"/>
                </a:lnTo>
                <a:lnTo>
                  <a:pt x="294680" y="62508"/>
                </a:lnTo>
                <a:lnTo>
                  <a:pt x="285750" y="53578"/>
                </a:lnTo>
                <a:lnTo>
                  <a:pt x="267891" y="44648"/>
                </a:lnTo>
                <a:lnTo>
                  <a:pt x="250031" y="35719"/>
                </a:lnTo>
                <a:lnTo>
                  <a:pt x="232172" y="26789"/>
                </a:lnTo>
                <a:lnTo>
                  <a:pt x="214313" y="17859"/>
                </a:lnTo>
                <a:lnTo>
                  <a:pt x="187524" y="17859"/>
                </a:lnTo>
                <a:lnTo>
                  <a:pt x="169664" y="17859"/>
                </a:lnTo>
                <a:lnTo>
                  <a:pt x="151805" y="17859"/>
                </a:lnTo>
                <a:lnTo>
                  <a:pt x="133946" y="8930"/>
                </a:lnTo>
                <a:lnTo>
                  <a:pt x="125016" y="8930"/>
                </a:lnTo>
                <a:lnTo>
                  <a:pt x="12501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429125" y="3107530"/>
            <a:ext cx="223243" cy="151806"/>
          </a:xfrm>
          <a:custGeom>
            <a:avLst/>
            <a:gdLst/>
            <a:ahLst/>
            <a:cxnLst/>
            <a:rect l="0" t="0" r="0" b="0"/>
            <a:pathLst>
              <a:path w="223243" h="151806">
                <a:moveTo>
                  <a:pt x="80367" y="35719"/>
                </a:moveTo>
                <a:lnTo>
                  <a:pt x="80367" y="35719"/>
                </a:lnTo>
                <a:lnTo>
                  <a:pt x="71437" y="35719"/>
                </a:lnTo>
                <a:lnTo>
                  <a:pt x="62507" y="35719"/>
                </a:lnTo>
                <a:lnTo>
                  <a:pt x="53578" y="44649"/>
                </a:lnTo>
                <a:lnTo>
                  <a:pt x="35718" y="53578"/>
                </a:lnTo>
                <a:lnTo>
                  <a:pt x="26789" y="62508"/>
                </a:lnTo>
                <a:lnTo>
                  <a:pt x="17859" y="71438"/>
                </a:lnTo>
                <a:lnTo>
                  <a:pt x="8929" y="80368"/>
                </a:lnTo>
                <a:lnTo>
                  <a:pt x="0" y="98227"/>
                </a:lnTo>
                <a:lnTo>
                  <a:pt x="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8929" y="133946"/>
                </a:lnTo>
                <a:lnTo>
                  <a:pt x="17859" y="142875"/>
                </a:lnTo>
                <a:lnTo>
                  <a:pt x="26789" y="151805"/>
                </a:lnTo>
                <a:lnTo>
                  <a:pt x="44648" y="151805"/>
                </a:lnTo>
                <a:lnTo>
                  <a:pt x="62507" y="151805"/>
                </a:lnTo>
                <a:lnTo>
                  <a:pt x="80367" y="151805"/>
                </a:lnTo>
                <a:lnTo>
                  <a:pt x="107156" y="151805"/>
                </a:lnTo>
                <a:lnTo>
                  <a:pt x="125015" y="151805"/>
                </a:lnTo>
                <a:lnTo>
                  <a:pt x="151804" y="142875"/>
                </a:lnTo>
                <a:lnTo>
                  <a:pt x="169664" y="133946"/>
                </a:lnTo>
                <a:lnTo>
                  <a:pt x="187523" y="125016"/>
                </a:lnTo>
                <a:lnTo>
                  <a:pt x="196453" y="116086"/>
                </a:lnTo>
                <a:lnTo>
                  <a:pt x="214312" y="98227"/>
                </a:lnTo>
                <a:lnTo>
                  <a:pt x="214312" y="89297"/>
                </a:lnTo>
                <a:lnTo>
                  <a:pt x="223242" y="80368"/>
                </a:lnTo>
                <a:lnTo>
                  <a:pt x="223242" y="71438"/>
                </a:lnTo>
                <a:lnTo>
                  <a:pt x="214312" y="53578"/>
                </a:lnTo>
                <a:lnTo>
                  <a:pt x="196453" y="44649"/>
                </a:lnTo>
                <a:lnTo>
                  <a:pt x="178593" y="35719"/>
                </a:lnTo>
                <a:lnTo>
                  <a:pt x="160734" y="17860"/>
                </a:lnTo>
                <a:lnTo>
                  <a:pt x="125015" y="8930"/>
                </a:lnTo>
                <a:lnTo>
                  <a:pt x="107156" y="0"/>
                </a:lnTo>
                <a:lnTo>
                  <a:pt x="98226" y="0"/>
                </a:lnTo>
                <a:lnTo>
                  <a:pt x="982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438054" y="2741414"/>
            <a:ext cx="232173" cy="125016"/>
          </a:xfrm>
          <a:custGeom>
            <a:avLst/>
            <a:gdLst/>
            <a:ahLst/>
            <a:cxnLst/>
            <a:rect l="0" t="0" r="0" b="0"/>
            <a:pathLst>
              <a:path w="232173" h="125016">
                <a:moveTo>
                  <a:pt x="71438" y="17859"/>
                </a:moveTo>
                <a:lnTo>
                  <a:pt x="62508" y="17859"/>
                </a:lnTo>
                <a:lnTo>
                  <a:pt x="62508" y="17859"/>
                </a:lnTo>
                <a:lnTo>
                  <a:pt x="53578" y="17859"/>
                </a:lnTo>
                <a:lnTo>
                  <a:pt x="35719" y="26789"/>
                </a:lnTo>
                <a:lnTo>
                  <a:pt x="26789" y="35718"/>
                </a:lnTo>
                <a:lnTo>
                  <a:pt x="17860" y="44648"/>
                </a:lnTo>
                <a:lnTo>
                  <a:pt x="8930" y="53577"/>
                </a:lnTo>
                <a:lnTo>
                  <a:pt x="8930" y="62507"/>
                </a:lnTo>
                <a:lnTo>
                  <a:pt x="0" y="71437"/>
                </a:lnTo>
                <a:lnTo>
                  <a:pt x="0" y="80366"/>
                </a:lnTo>
                <a:lnTo>
                  <a:pt x="0" y="89296"/>
                </a:lnTo>
                <a:lnTo>
                  <a:pt x="8930" y="98226"/>
                </a:lnTo>
                <a:lnTo>
                  <a:pt x="17860" y="107155"/>
                </a:lnTo>
                <a:lnTo>
                  <a:pt x="26789" y="116085"/>
                </a:lnTo>
                <a:lnTo>
                  <a:pt x="44649" y="125015"/>
                </a:lnTo>
                <a:lnTo>
                  <a:pt x="62508" y="125015"/>
                </a:lnTo>
                <a:lnTo>
                  <a:pt x="89297" y="125015"/>
                </a:lnTo>
                <a:lnTo>
                  <a:pt x="107156" y="125015"/>
                </a:lnTo>
                <a:lnTo>
                  <a:pt x="133946" y="116085"/>
                </a:lnTo>
                <a:lnTo>
                  <a:pt x="151805" y="116085"/>
                </a:lnTo>
                <a:lnTo>
                  <a:pt x="178594" y="107155"/>
                </a:lnTo>
                <a:lnTo>
                  <a:pt x="196453" y="98226"/>
                </a:lnTo>
                <a:lnTo>
                  <a:pt x="205383" y="98226"/>
                </a:lnTo>
                <a:lnTo>
                  <a:pt x="223242" y="89296"/>
                </a:lnTo>
                <a:lnTo>
                  <a:pt x="232172" y="80366"/>
                </a:lnTo>
                <a:lnTo>
                  <a:pt x="232172" y="71437"/>
                </a:lnTo>
                <a:lnTo>
                  <a:pt x="232172" y="62507"/>
                </a:lnTo>
                <a:lnTo>
                  <a:pt x="232172" y="53577"/>
                </a:lnTo>
                <a:lnTo>
                  <a:pt x="223242" y="44648"/>
                </a:lnTo>
                <a:lnTo>
                  <a:pt x="205383" y="35718"/>
                </a:lnTo>
                <a:lnTo>
                  <a:pt x="187524" y="26789"/>
                </a:lnTo>
                <a:lnTo>
                  <a:pt x="169664" y="17859"/>
                </a:lnTo>
                <a:lnTo>
                  <a:pt x="151805" y="8929"/>
                </a:lnTo>
                <a:lnTo>
                  <a:pt x="133946" y="0"/>
                </a:lnTo>
                <a:lnTo>
                  <a:pt x="1339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446984" y="2384226"/>
            <a:ext cx="241102" cy="116087"/>
          </a:xfrm>
          <a:custGeom>
            <a:avLst/>
            <a:gdLst/>
            <a:ahLst/>
            <a:cxnLst/>
            <a:rect l="0" t="0" r="0" b="0"/>
            <a:pathLst>
              <a:path w="241102" h="116087">
                <a:moveTo>
                  <a:pt x="107156" y="8930"/>
                </a:moveTo>
                <a:lnTo>
                  <a:pt x="98226" y="8930"/>
                </a:lnTo>
                <a:lnTo>
                  <a:pt x="89297" y="8930"/>
                </a:lnTo>
                <a:lnTo>
                  <a:pt x="80367" y="17859"/>
                </a:lnTo>
                <a:lnTo>
                  <a:pt x="71437" y="17859"/>
                </a:lnTo>
                <a:lnTo>
                  <a:pt x="53578" y="26789"/>
                </a:lnTo>
                <a:lnTo>
                  <a:pt x="44648" y="35719"/>
                </a:lnTo>
                <a:lnTo>
                  <a:pt x="26789" y="44648"/>
                </a:lnTo>
                <a:lnTo>
                  <a:pt x="17859" y="53578"/>
                </a:lnTo>
                <a:lnTo>
                  <a:pt x="8930" y="62508"/>
                </a:lnTo>
                <a:lnTo>
                  <a:pt x="893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8930" y="107156"/>
                </a:lnTo>
                <a:lnTo>
                  <a:pt x="17859" y="116086"/>
                </a:lnTo>
                <a:lnTo>
                  <a:pt x="35719" y="116086"/>
                </a:lnTo>
                <a:lnTo>
                  <a:pt x="53578" y="116086"/>
                </a:lnTo>
                <a:lnTo>
                  <a:pt x="71437" y="116086"/>
                </a:lnTo>
                <a:lnTo>
                  <a:pt x="98226" y="116086"/>
                </a:lnTo>
                <a:lnTo>
                  <a:pt x="125016" y="116086"/>
                </a:lnTo>
                <a:lnTo>
                  <a:pt x="142875" y="107156"/>
                </a:lnTo>
                <a:lnTo>
                  <a:pt x="169664" y="107156"/>
                </a:lnTo>
                <a:lnTo>
                  <a:pt x="187523" y="98227"/>
                </a:lnTo>
                <a:lnTo>
                  <a:pt x="205383" y="89297"/>
                </a:lnTo>
                <a:lnTo>
                  <a:pt x="223242" y="80367"/>
                </a:lnTo>
                <a:lnTo>
                  <a:pt x="232172" y="71438"/>
                </a:lnTo>
                <a:lnTo>
                  <a:pt x="241101" y="62508"/>
                </a:lnTo>
                <a:lnTo>
                  <a:pt x="241101" y="53578"/>
                </a:lnTo>
                <a:lnTo>
                  <a:pt x="241101" y="44648"/>
                </a:lnTo>
                <a:lnTo>
                  <a:pt x="232172" y="35719"/>
                </a:lnTo>
                <a:lnTo>
                  <a:pt x="232172" y="26789"/>
                </a:lnTo>
                <a:lnTo>
                  <a:pt x="214312" y="17859"/>
                </a:lnTo>
                <a:lnTo>
                  <a:pt x="196453" y="8930"/>
                </a:lnTo>
                <a:lnTo>
                  <a:pt x="169664" y="8930"/>
                </a:lnTo>
                <a:lnTo>
                  <a:pt x="142875" y="0"/>
                </a:lnTo>
                <a:lnTo>
                  <a:pt x="107156" y="8930"/>
                </a:lnTo>
                <a:lnTo>
                  <a:pt x="71437" y="8930"/>
                </a:lnTo>
                <a:lnTo>
                  <a:pt x="44648" y="8930"/>
                </a:lnTo>
                <a:lnTo>
                  <a:pt x="26789" y="17859"/>
                </a:lnTo>
                <a:lnTo>
                  <a:pt x="2678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339953" y="2786062"/>
            <a:ext cx="267891" cy="125016"/>
          </a:xfrm>
          <a:custGeom>
            <a:avLst/>
            <a:gdLst/>
            <a:ahLst/>
            <a:cxnLst/>
            <a:rect l="0" t="0" r="0" b="0"/>
            <a:pathLst>
              <a:path w="267891" h="125016">
                <a:moveTo>
                  <a:pt x="35718" y="44648"/>
                </a:moveTo>
                <a:lnTo>
                  <a:pt x="35718" y="53578"/>
                </a:lnTo>
                <a:lnTo>
                  <a:pt x="35718" y="53578"/>
                </a:lnTo>
                <a:lnTo>
                  <a:pt x="26789" y="53578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71437"/>
                </a:lnTo>
                <a:lnTo>
                  <a:pt x="17859" y="80367"/>
                </a:lnTo>
                <a:lnTo>
                  <a:pt x="17859" y="80367"/>
                </a:lnTo>
                <a:lnTo>
                  <a:pt x="17859" y="89296"/>
                </a:lnTo>
                <a:lnTo>
                  <a:pt x="26789" y="98226"/>
                </a:lnTo>
                <a:lnTo>
                  <a:pt x="35718" y="107156"/>
                </a:lnTo>
                <a:lnTo>
                  <a:pt x="44648" y="107156"/>
                </a:lnTo>
                <a:lnTo>
                  <a:pt x="62507" y="116086"/>
                </a:lnTo>
                <a:lnTo>
                  <a:pt x="80367" y="116086"/>
                </a:lnTo>
                <a:lnTo>
                  <a:pt x="98226" y="116086"/>
                </a:lnTo>
                <a:lnTo>
                  <a:pt x="116086" y="125015"/>
                </a:lnTo>
                <a:lnTo>
                  <a:pt x="142875" y="116086"/>
                </a:lnTo>
                <a:lnTo>
                  <a:pt x="160734" y="116086"/>
                </a:lnTo>
                <a:lnTo>
                  <a:pt x="178593" y="116086"/>
                </a:lnTo>
                <a:lnTo>
                  <a:pt x="196453" y="107156"/>
                </a:lnTo>
                <a:lnTo>
                  <a:pt x="214312" y="107156"/>
                </a:lnTo>
                <a:lnTo>
                  <a:pt x="232172" y="98226"/>
                </a:lnTo>
                <a:lnTo>
                  <a:pt x="250031" y="89296"/>
                </a:lnTo>
                <a:lnTo>
                  <a:pt x="258961" y="80367"/>
                </a:lnTo>
                <a:lnTo>
                  <a:pt x="267890" y="71437"/>
                </a:lnTo>
                <a:lnTo>
                  <a:pt x="267890" y="62507"/>
                </a:lnTo>
                <a:lnTo>
                  <a:pt x="267890" y="53578"/>
                </a:lnTo>
                <a:lnTo>
                  <a:pt x="267890" y="44648"/>
                </a:lnTo>
                <a:lnTo>
                  <a:pt x="258961" y="26789"/>
                </a:lnTo>
                <a:lnTo>
                  <a:pt x="241101" y="17859"/>
                </a:lnTo>
                <a:lnTo>
                  <a:pt x="232172" y="8929"/>
                </a:lnTo>
                <a:lnTo>
                  <a:pt x="205382" y="0"/>
                </a:lnTo>
                <a:lnTo>
                  <a:pt x="187523" y="0"/>
                </a:lnTo>
                <a:lnTo>
                  <a:pt x="169664" y="0"/>
                </a:lnTo>
                <a:lnTo>
                  <a:pt x="142875" y="0"/>
                </a:lnTo>
                <a:lnTo>
                  <a:pt x="116086" y="0"/>
                </a:lnTo>
                <a:lnTo>
                  <a:pt x="98226" y="0"/>
                </a:lnTo>
                <a:lnTo>
                  <a:pt x="80367" y="8929"/>
                </a:lnTo>
                <a:lnTo>
                  <a:pt x="53578" y="17859"/>
                </a:lnTo>
                <a:lnTo>
                  <a:pt x="35718" y="26789"/>
                </a:lnTo>
                <a:lnTo>
                  <a:pt x="26789" y="35718"/>
                </a:lnTo>
                <a:lnTo>
                  <a:pt x="8929" y="44648"/>
                </a:lnTo>
                <a:lnTo>
                  <a:pt x="0" y="53578"/>
                </a:lnTo>
                <a:lnTo>
                  <a:pt x="0" y="62507"/>
                </a:lnTo>
                <a:lnTo>
                  <a:pt x="0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411390" y="3062882"/>
            <a:ext cx="232173" cy="178595"/>
          </a:xfrm>
          <a:custGeom>
            <a:avLst/>
            <a:gdLst/>
            <a:ahLst/>
            <a:cxnLst/>
            <a:rect l="0" t="0" r="0" b="0"/>
            <a:pathLst>
              <a:path w="232173" h="178595">
                <a:moveTo>
                  <a:pt x="196453" y="17859"/>
                </a:moveTo>
                <a:lnTo>
                  <a:pt x="196453" y="17859"/>
                </a:lnTo>
                <a:lnTo>
                  <a:pt x="187524" y="17859"/>
                </a:lnTo>
                <a:lnTo>
                  <a:pt x="178594" y="17859"/>
                </a:lnTo>
                <a:lnTo>
                  <a:pt x="160735" y="17859"/>
                </a:lnTo>
                <a:lnTo>
                  <a:pt x="142875" y="26789"/>
                </a:lnTo>
                <a:lnTo>
                  <a:pt x="125016" y="26789"/>
                </a:lnTo>
                <a:lnTo>
                  <a:pt x="107156" y="35719"/>
                </a:lnTo>
                <a:lnTo>
                  <a:pt x="80367" y="44648"/>
                </a:lnTo>
                <a:lnTo>
                  <a:pt x="62508" y="53578"/>
                </a:lnTo>
                <a:lnTo>
                  <a:pt x="44649" y="62508"/>
                </a:lnTo>
                <a:lnTo>
                  <a:pt x="35719" y="71437"/>
                </a:lnTo>
                <a:lnTo>
                  <a:pt x="17860" y="8036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51805"/>
                </a:lnTo>
                <a:lnTo>
                  <a:pt x="8930" y="151805"/>
                </a:lnTo>
                <a:lnTo>
                  <a:pt x="17860" y="160734"/>
                </a:lnTo>
                <a:lnTo>
                  <a:pt x="26789" y="169664"/>
                </a:lnTo>
                <a:lnTo>
                  <a:pt x="44649" y="178594"/>
                </a:lnTo>
                <a:lnTo>
                  <a:pt x="62508" y="178594"/>
                </a:lnTo>
                <a:lnTo>
                  <a:pt x="80367" y="178594"/>
                </a:lnTo>
                <a:lnTo>
                  <a:pt x="98227" y="178594"/>
                </a:lnTo>
                <a:lnTo>
                  <a:pt x="116086" y="178594"/>
                </a:lnTo>
                <a:lnTo>
                  <a:pt x="133945" y="178594"/>
                </a:lnTo>
                <a:lnTo>
                  <a:pt x="160735" y="169664"/>
                </a:lnTo>
                <a:lnTo>
                  <a:pt x="169664" y="169664"/>
                </a:lnTo>
                <a:lnTo>
                  <a:pt x="187524" y="160734"/>
                </a:lnTo>
                <a:lnTo>
                  <a:pt x="205383" y="151805"/>
                </a:lnTo>
                <a:lnTo>
                  <a:pt x="214313" y="142875"/>
                </a:lnTo>
                <a:lnTo>
                  <a:pt x="223242" y="125016"/>
                </a:lnTo>
                <a:lnTo>
                  <a:pt x="232172" y="116086"/>
                </a:lnTo>
                <a:lnTo>
                  <a:pt x="232172" y="107156"/>
                </a:lnTo>
                <a:lnTo>
                  <a:pt x="232172" y="98226"/>
                </a:lnTo>
                <a:lnTo>
                  <a:pt x="232172" y="80367"/>
                </a:lnTo>
                <a:lnTo>
                  <a:pt x="223242" y="71437"/>
                </a:lnTo>
                <a:lnTo>
                  <a:pt x="205383" y="53578"/>
                </a:lnTo>
                <a:lnTo>
                  <a:pt x="187524" y="35719"/>
                </a:lnTo>
                <a:lnTo>
                  <a:pt x="169664" y="17859"/>
                </a:lnTo>
                <a:lnTo>
                  <a:pt x="151805" y="893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562695" y="2625328"/>
            <a:ext cx="1000126" cy="678656"/>
          </a:xfrm>
          <a:custGeom>
            <a:avLst/>
            <a:gdLst/>
            <a:ahLst/>
            <a:cxnLst/>
            <a:rect l="0" t="0" r="0" b="0"/>
            <a:pathLst>
              <a:path w="1000126" h="678656">
                <a:moveTo>
                  <a:pt x="0" y="223241"/>
                </a:moveTo>
                <a:lnTo>
                  <a:pt x="0" y="214312"/>
                </a:lnTo>
                <a:lnTo>
                  <a:pt x="8930" y="214312"/>
                </a:lnTo>
                <a:lnTo>
                  <a:pt x="17859" y="205382"/>
                </a:lnTo>
                <a:lnTo>
                  <a:pt x="26789" y="187523"/>
                </a:lnTo>
                <a:lnTo>
                  <a:pt x="35719" y="178593"/>
                </a:lnTo>
                <a:lnTo>
                  <a:pt x="53578" y="169663"/>
                </a:lnTo>
                <a:lnTo>
                  <a:pt x="71437" y="160734"/>
                </a:lnTo>
                <a:lnTo>
                  <a:pt x="80367" y="151804"/>
                </a:lnTo>
                <a:lnTo>
                  <a:pt x="98226" y="133945"/>
                </a:lnTo>
                <a:lnTo>
                  <a:pt x="116086" y="125015"/>
                </a:lnTo>
                <a:lnTo>
                  <a:pt x="133945" y="116086"/>
                </a:lnTo>
                <a:lnTo>
                  <a:pt x="160734" y="98226"/>
                </a:lnTo>
                <a:lnTo>
                  <a:pt x="178594" y="89297"/>
                </a:lnTo>
                <a:lnTo>
                  <a:pt x="196453" y="80367"/>
                </a:lnTo>
                <a:lnTo>
                  <a:pt x="223242" y="62507"/>
                </a:lnTo>
                <a:lnTo>
                  <a:pt x="241101" y="53578"/>
                </a:lnTo>
                <a:lnTo>
                  <a:pt x="267890" y="44648"/>
                </a:lnTo>
                <a:lnTo>
                  <a:pt x="285750" y="35718"/>
                </a:lnTo>
                <a:lnTo>
                  <a:pt x="312539" y="26789"/>
                </a:lnTo>
                <a:lnTo>
                  <a:pt x="339328" y="17859"/>
                </a:lnTo>
                <a:lnTo>
                  <a:pt x="366117" y="8929"/>
                </a:lnTo>
                <a:lnTo>
                  <a:pt x="392906" y="0"/>
                </a:lnTo>
                <a:lnTo>
                  <a:pt x="419695" y="0"/>
                </a:lnTo>
                <a:lnTo>
                  <a:pt x="455414" y="0"/>
                </a:lnTo>
                <a:lnTo>
                  <a:pt x="482203" y="0"/>
                </a:lnTo>
                <a:lnTo>
                  <a:pt x="508992" y="0"/>
                </a:lnTo>
                <a:lnTo>
                  <a:pt x="535781" y="0"/>
                </a:lnTo>
                <a:lnTo>
                  <a:pt x="562570" y="0"/>
                </a:lnTo>
                <a:lnTo>
                  <a:pt x="598289" y="0"/>
                </a:lnTo>
                <a:lnTo>
                  <a:pt x="625078" y="8929"/>
                </a:lnTo>
                <a:lnTo>
                  <a:pt x="651867" y="17859"/>
                </a:lnTo>
                <a:lnTo>
                  <a:pt x="678656" y="26789"/>
                </a:lnTo>
                <a:lnTo>
                  <a:pt x="705445" y="35718"/>
                </a:lnTo>
                <a:lnTo>
                  <a:pt x="732234" y="44648"/>
                </a:lnTo>
                <a:lnTo>
                  <a:pt x="759023" y="53578"/>
                </a:lnTo>
                <a:lnTo>
                  <a:pt x="785812" y="62507"/>
                </a:lnTo>
                <a:lnTo>
                  <a:pt x="812601" y="80367"/>
                </a:lnTo>
                <a:lnTo>
                  <a:pt x="830461" y="89297"/>
                </a:lnTo>
                <a:lnTo>
                  <a:pt x="857250" y="107156"/>
                </a:lnTo>
                <a:lnTo>
                  <a:pt x="884039" y="116086"/>
                </a:lnTo>
                <a:lnTo>
                  <a:pt x="901898" y="133945"/>
                </a:lnTo>
                <a:lnTo>
                  <a:pt x="919758" y="151804"/>
                </a:lnTo>
                <a:lnTo>
                  <a:pt x="937617" y="169663"/>
                </a:lnTo>
                <a:lnTo>
                  <a:pt x="955476" y="178593"/>
                </a:lnTo>
                <a:lnTo>
                  <a:pt x="964406" y="196452"/>
                </a:lnTo>
                <a:lnTo>
                  <a:pt x="973336" y="214312"/>
                </a:lnTo>
                <a:lnTo>
                  <a:pt x="982265" y="232171"/>
                </a:lnTo>
                <a:lnTo>
                  <a:pt x="991195" y="250030"/>
                </a:lnTo>
                <a:lnTo>
                  <a:pt x="991195" y="267890"/>
                </a:lnTo>
                <a:lnTo>
                  <a:pt x="1000125" y="285749"/>
                </a:lnTo>
                <a:lnTo>
                  <a:pt x="991195" y="303609"/>
                </a:lnTo>
                <a:lnTo>
                  <a:pt x="991195" y="321468"/>
                </a:lnTo>
                <a:lnTo>
                  <a:pt x="982265" y="339327"/>
                </a:lnTo>
                <a:lnTo>
                  <a:pt x="982265" y="357187"/>
                </a:lnTo>
                <a:lnTo>
                  <a:pt x="973336" y="375046"/>
                </a:lnTo>
                <a:lnTo>
                  <a:pt x="955476" y="401835"/>
                </a:lnTo>
                <a:lnTo>
                  <a:pt x="946547" y="419695"/>
                </a:lnTo>
                <a:lnTo>
                  <a:pt x="928687" y="437554"/>
                </a:lnTo>
                <a:lnTo>
                  <a:pt x="919758" y="455413"/>
                </a:lnTo>
                <a:lnTo>
                  <a:pt x="901898" y="473273"/>
                </a:lnTo>
                <a:lnTo>
                  <a:pt x="884039" y="482202"/>
                </a:lnTo>
                <a:lnTo>
                  <a:pt x="866180" y="500062"/>
                </a:lnTo>
                <a:lnTo>
                  <a:pt x="848320" y="517921"/>
                </a:lnTo>
                <a:lnTo>
                  <a:pt x="821531" y="535780"/>
                </a:lnTo>
                <a:lnTo>
                  <a:pt x="794742" y="553640"/>
                </a:lnTo>
                <a:lnTo>
                  <a:pt x="767953" y="562570"/>
                </a:lnTo>
                <a:lnTo>
                  <a:pt x="741164" y="580429"/>
                </a:lnTo>
                <a:lnTo>
                  <a:pt x="723305" y="598288"/>
                </a:lnTo>
                <a:lnTo>
                  <a:pt x="696515" y="607218"/>
                </a:lnTo>
                <a:lnTo>
                  <a:pt x="669726" y="616148"/>
                </a:lnTo>
                <a:lnTo>
                  <a:pt x="642937" y="625077"/>
                </a:lnTo>
                <a:lnTo>
                  <a:pt x="607219" y="634007"/>
                </a:lnTo>
                <a:lnTo>
                  <a:pt x="580430" y="642937"/>
                </a:lnTo>
                <a:lnTo>
                  <a:pt x="553640" y="651866"/>
                </a:lnTo>
                <a:lnTo>
                  <a:pt x="517922" y="660796"/>
                </a:lnTo>
                <a:lnTo>
                  <a:pt x="482203" y="660796"/>
                </a:lnTo>
                <a:lnTo>
                  <a:pt x="455414" y="669726"/>
                </a:lnTo>
                <a:lnTo>
                  <a:pt x="419695" y="669726"/>
                </a:lnTo>
                <a:lnTo>
                  <a:pt x="383976" y="669726"/>
                </a:lnTo>
                <a:lnTo>
                  <a:pt x="348258" y="669726"/>
                </a:lnTo>
                <a:lnTo>
                  <a:pt x="312539" y="678655"/>
                </a:lnTo>
                <a:lnTo>
                  <a:pt x="276820" y="669726"/>
                </a:lnTo>
                <a:lnTo>
                  <a:pt x="250031" y="669726"/>
                </a:lnTo>
                <a:lnTo>
                  <a:pt x="214312" y="669726"/>
                </a:lnTo>
                <a:lnTo>
                  <a:pt x="187523" y="669726"/>
                </a:lnTo>
                <a:lnTo>
                  <a:pt x="160734" y="669726"/>
                </a:lnTo>
                <a:lnTo>
                  <a:pt x="133945" y="669726"/>
                </a:lnTo>
                <a:lnTo>
                  <a:pt x="116086" y="669726"/>
                </a:lnTo>
                <a:lnTo>
                  <a:pt x="98226" y="669726"/>
                </a:lnTo>
                <a:lnTo>
                  <a:pt x="80367" y="669726"/>
                </a:lnTo>
                <a:lnTo>
                  <a:pt x="71437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  <a:lnTo>
                  <a:pt x="53578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063132" y="2616398"/>
            <a:ext cx="937619" cy="705446"/>
          </a:xfrm>
          <a:custGeom>
            <a:avLst/>
            <a:gdLst/>
            <a:ahLst/>
            <a:cxnLst/>
            <a:rect l="0" t="0" r="0" b="0"/>
            <a:pathLst>
              <a:path w="937619" h="705446">
                <a:moveTo>
                  <a:pt x="937618" y="178593"/>
                </a:moveTo>
                <a:lnTo>
                  <a:pt x="937618" y="178593"/>
                </a:lnTo>
                <a:lnTo>
                  <a:pt x="937618" y="169664"/>
                </a:lnTo>
                <a:lnTo>
                  <a:pt x="928688" y="160734"/>
                </a:lnTo>
                <a:lnTo>
                  <a:pt x="919758" y="151805"/>
                </a:lnTo>
                <a:lnTo>
                  <a:pt x="910828" y="142875"/>
                </a:lnTo>
                <a:lnTo>
                  <a:pt x="901899" y="133945"/>
                </a:lnTo>
                <a:lnTo>
                  <a:pt x="884039" y="125016"/>
                </a:lnTo>
                <a:lnTo>
                  <a:pt x="875110" y="116086"/>
                </a:lnTo>
                <a:lnTo>
                  <a:pt x="857250" y="107156"/>
                </a:lnTo>
                <a:lnTo>
                  <a:pt x="839391" y="89297"/>
                </a:lnTo>
                <a:lnTo>
                  <a:pt x="812602" y="89297"/>
                </a:lnTo>
                <a:lnTo>
                  <a:pt x="794743" y="71437"/>
                </a:lnTo>
                <a:lnTo>
                  <a:pt x="767953" y="62508"/>
                </a:lnTo>
                <a:lnTo>
                  <a:pt x="741164" y="53578"/>
                </a:lnTo>
                <a:lnTo>
                  <a:pt x="714375" y="44648"/>
                </a:lnTo>
                <a:lnTo>
                  <a:pt x="678657" y="35719"/>
                </a:lnTo>
                <a:lnTo>
                  <a:pt x="642938" y="26789"/>
                </a:lnTo>
                <a:lnTo>
                  <a:pt x="607219" y="17859"/>
                </a:lnTo>
                <a:lnTo>
                  <a:pt x="571500" y="8930"/>
                </a:lnTo>
                <a:lnTo>
                  <a:pt x="544711" y="8930"/>
                </a:lnTo>
                <a:lnTo>
                  <a:pt x="508993" y="0"/>
                </a:lnTo>
                <a:lnTo>
                  <a:pt x="482203" y="0"/>
                </a:lnTo>
                <a:lnTo>
                  <a:pt x="446485" y="0"/>
                </a:lnTo>
                <a:lnTo>
                  <a:pt x="419696" y="0"/>
                </a:lnTo>
                <a:lnTo>
                  <a:pt x="392907" y="0"/>
                </a:lnTo>
                <a:lnTo>
                  <a:pt x="366118" y="8930"/>
                </a:lnTo>
                <a:lnTo>
                  <a:pt x="348258" y="8930"/>
                </a:lnTo>
                <a:lnTo>
                  <a:pt x="321469" y="17859"/>
                </a:lnTo>
                <a:lnTo>
                  <a:pt x="294680" y="26789"/>
                </a:lnTo>
                <a:lnTo>
                  <a:pt x="276821" y="35719"/>
                </a:lnTo>
                <a:lnTo>
                  <a:pt x="250032" y="44648"/>
                </a:lnTo>
                <a:lnTo>
                  <a:pt x="232172" y="53578"/>
                </a:lnTo>
                <a:lnTo>
                  <a:pt x="214313" y="62508"/>
                </a:lnTo>
                <a:lnTo>
                  <a:pt x="196453" y="80367"/>
                </a:lnTo>
                <a:lnTo>
                  <a:pt x="178594" y="98227"/>
                </a:lnTo>
                <a:lnTo>
                  <a:pt x="160735" y="107156"/>
                </a:lnTo>
                <a:lnTo>
                  <a:pt x="142875" y="125016"/>
                </a:lnTo>
                <a:lnTo>
                  <a:pt x="125016" y="142875"/>
                </a:lnTo>
                <a:lnTo>
                  <a:pt x="107157" y="169664"/>
                </a:lnTo>
                <a:lnTo>
                  <a:pt x="98227" y="187523"/>
                </a:lnTo>
                <a:lnTo>
                  <a:pt x="80368" y="205382"/>
                </a:lnTo>
                <a:lnTo>
                  <a:pt x="71438" y="232171"/>
                </a:lnTo>
                <a:lnTo>
                  <a:pt x="53578" y="250031"/>
                </a:lnTo>
                <a:lnTo>
                  <a:pt x="44649" y="276820"/>
                </a:lnTo>
                <a:lnTo>
                  <a:pt x="35719" y="294679"/>
                </a:lnTo>
                <a:lnTo>
                  <a:pt x="26789" y="321468"/>
                </a:lnTo>
                <a:lnTo>
                  <a:pt x="17860" y="339328"/>
                </a:lnTo>
                <a:lnTo>
                  <a:pt x="17860" y="366117"/>
                </a:lnTo>
                <a:lnTo>
                  <a:pt x="17860" y="383976"/>
                </a:lnTo>
                <a:lnTo>
                  <a:pt x="8930" y="410765"/>
                </a:lnTo>
                <a:lnTo>
                  <a:pt x="8930" y="437554"/>
                </a:lnTo>
                <a:lnTo>
                  <a:pt x="0" y="455414"/>
                </a:lnTo>
                <a:lnTo>
                  <a:pt x="8930" y="482203"/>
                </a:lnTo>
                <a:lnTo>
                  <a:pt x="8930" y="500062"/>
                </a:lnTo>
                <a:lnTo>
                  <a:pt x="8930" y="526851"/>
                </a:lnTo>
                <a:lnTo>
                  <a:pt x="17860" y="544710"/>
                </a:lnTo>
                <a:lnTo>
                  <a:pt x="26789" y="571500"/>
                </a:lnTo>
                <a:lnTo>
                  <a:pt x="35719" y="589359"/>
                </a:lnTo>
                <a:lnTo>
                  <a:pt x="44649" y="607218"/>
                </a:lnTo>
                <a:lnTo>
                  <a:pt x="62508" y="616148"/>
                </a:lnTo>
                <a:lnTo>
                  <a:pt x="71438" y="634007"/>
                </a:lnTo>
                <a:lnTo>
                  <a:pt x="89297" y="642937"/>
                </a:lnTo>
                <a:lnTo>
                  <a:pt x="107157" y="651867"/>
                </a:lnTo>
                <a:lnTo>
                  <a:pt x="125016" y="660796"/>
                </a:lnTo>
                <a:lnTo>
                  <a:pt x="151805" y="669726"/>
                </a:lnTo>
                <a:lnTo>
                  <a:pt x="178594" y="678656"/>
                </a:lnTo>
                <a:lnTo>
                  <a:pt x="205383" y="678656"/>
                </a:lnTo>
                <a:lnTo>
                  <a:pt x="232172" y="687585"/>
                </a:lnTo>
                <a:lnTo>
                  <a:pt x="267891" y="687585"/>
                </a:lnTo>
                <a:lnTo>
                  <a:pt x="294680" y="687585"/>
                </a:lnTo>
                <a:lnTo>
                  <a:pt x="330399" y="687585"/>
                </a:lnTo>
                <a:lnTo>
                  <a:pt x="366118" y="696515"/>
                </a:lnTo>
                <a:lnTo>
                  <a:pt x="401836" y="696515"/>
                </a:lnTo>
                <a:lnTo>
                  <a:pt x="428625" y="696515"/>
                </a:lnTo>
                <a:lnTo>
                  <a:pt x="464344" y="696515"/>
                </a:lnTo>
                <a:lnTo>
                  <a:pt x="491133" y="696515"/>
                </a:lnTo>
                <a:lnTo>
                  <a:pt x="517922" y="696515"/>
                </a:lnTo>
                <a:lnTo>
                  <a:pt x="553641" y="696515"/>
                </a:lnTo>
                <a:lnTo>
                  <a:pt x="580430" y="696515"/>
                </a:lnTo>
                <a:lnTo>
                  <a:pt x="607219" y="696515"/>
                </a:lnTo>
                <a:lnTo>
                  <a:pt x="634008" y="705445"/>
                </a:lnTo>
                <a:lnTo>
                  <a:pt x="651868" y="705445"/>
                </a:lnTo>
                <a:lnTo>
                  <a:pt x="669727" y="705445"/>
                </a:lnTo>
                <a:lnTo>
                  <a:pt x="687586" y="705445"/>
                </a:lnTo>
                <a:lnTo>
                  <a:pt x="696516" y="705445"/>
                </a:lnTo>
                <a:lnTo>
                  <a:pt x="705446" y="705445"/>
                </a:lnTo>
                <a:lnTo>
                  <a:pt x="71437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23305" y="705445"/>
                </a:lnTo>
                <a:lnTo>
                  <a:pt x="732235" y="705445"/>
                </a:lnTo>
                <a:lnTo>
                  <a:pt x="732235" y="705445"/>
                </a:lnTo>
                <a:lnTo>
                  <a:pt x="732235" y="696515"/>
                </a:lnTo>
                <a:lnTo>
                  <a:pt x="732235" y="696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036218" y="2134195"/>
            <a:ext cx="839392" cy="1884164"/>
          </a:xfrm>
          <a:custGeom>
            <a:avLst/>
            <a:gdLst/>
            <a:ahLst/>
            <a:cxnLst/>
            <a:rect l="0" t="0" r="0" b="0"/>
            <a:pathLst>
              <a:path w="839392" h="1884164">
                <a:moveTo>
                  <a:pt x="812602" y="80367"/>
                </a:moveTo>
                <a:lnTo>
                  <a:pt x="812602" y="80367"/>
                </a:lnTo>
                <a:lnTo>
                  <a:pt x="812602" y="89296"/>
                </a:lnTo>
                <a:lnTo>
                  <a:pt x="812602" y="98226"/>
                </a:lnTo>
                <a:lnTo>
                  <a:pt x="812602" y="107156"/>
                </a:lnTo>
                <a:lnTo>
                  <a:pt x="812602" y="116086"/>
                </a:lnTo>
                <a:lnTo>
                  <a:pt x="812602" y="133945"/>
                </a:lnTo>
                <a:lnTo>
                  <a:pt x="812602" y="151804"/>
                </a:lnTo>
                <a:lnTo>
                  <a:pt x="821532" y="169664"/>
                </a:lnTo>
                <a:lnTo>
                  <a:pt x="821532" y="187523"/>
                </a:lnTo>
                <a:lnTo>
                  <a:pt x="821532" y="205382"/>
                </a:lnTo>
                <a:lnTo>
                  <a:pt x="821532" y="232171"/>
                </a:lnTo>
                <a:lnTo>
                  <a:pt x="821532" y="258961"/>
                </a:lnTo>
                <a:lnTo>
                  <a:pt x="830461" y="276820"/>
                </a:lnTo>
                <a:lnTo>
                  <a:pt x="830461" y="312539"/>
                </a:lnTo>
                <a:lnTo>
                  <a:pt x="830461" y="339328"/>
                </a:lnTo>
                <a:lnTo>
                  <a:pt x="830461" y="366117"/>
                </a:lnTo>
                <a:lnTo>
                  <a:pt x="830461" y="392906"/>
                </a:lnTo>
                <a:lnTo>
                  <a:pt x="830461" y="419695"/>
                </a:lnTo>
                <a:lnTo>
                  <a:pt x="839391" y="455414"/>
                </a:lnTo>
                <a:lnTo>
                  <a:pt x="839391" y="491133"/>
                </a:lnTo>
                <a:lnTo>
                  <a:pt x="839391" y="526851"/>
                </a:lnTo>
                <a:lnTo>
                  <a:pt x="839391" y="562570"/>
                </a:lnTo>
                <a:lnTo>
                  <a:pt x="830461" y="598289"/>
                </a:lnTo>
                <a:lnTo>
                  <a:pt x="830461" y="634008"/>
                </a:lnTo>
                <a:lnTo>
                  <a:pt x="830461" y="669726"/>
                </a:lnTo>
                <a:lnTo>
                  <a:pt x="830461" y="705445"/>
                </a:lnTo>
                <a:lnTo>
                  <a:pt x="830461" y="750093"/>
                </a:lnTo>
                <a:lnTo>
                  <a:pt x="830461" y="785812"/>
                </a:lnTo>
                <a:lnTo>
                  <a:pt x="830461" y="830460"/>
                </a:lnTo>
                <a:lnTo>
                  <a:pt x="830461" y="866179"/>
                </a:lnTo>
                <a:lnTo>
                  <a:pt x="830461" y="910828"/>
                </a:lnTo>
                <a:lnTo>
                  <a:pt x="830461" y="946546"/>
                </a:lnTo>
                <a:lnTo>
                  <a:pt x="830461" y="991195"/>
                </a:lnTo>
                <a:lnTo>
                  <a:pt x="830461" y="1035843"/>
                </a:lnTo>
                <a:lnTo>
                  <a:pt x="830461" y="1071562"/>
                </a:lnTo>
                <a:lnTo>
                  <a:pt x="830461" y="1116210"/>
                </a:lnTo>
                <a:lnTo>
                  <a:pt x="830461" y="1160859"/>
                </a:lnTo>
                <a:lnTo>
                  <a:pt x="830461" y="1196578"/>
                </a:lnTo>
                <a:lnTo>
                  <a:pt x="830461" y="1241226"/>
                </a:lnTo>
                <a:lnTo>
                  <a:pt x="821532" y="1276945"/>
                </a:lnTo>
                <a:lnTo>
                  <a:pt x="821532" y="1312663"/>
                </a:lnTo>
                <a:lnTo>
                  <a:pt x="821532" y="1348382"/>
                </a:lnTo>
                <a:lnTo>
                  <a:pt x="812602" y="1393031"/>
                </a:lnTo>
                <a:lnTo>
                  <a:pt x="803672" y="1428749"/>
                </a:lnTo>
                <a:lnTo>
                  <a:pt x="794742" y="1464468"/>
                </a:lnTo>
                <a:lnTo>
                  <a:pt x="776883" y="1500187"/>
                </a:lnTo>
                <a:lnTo>
                  <a:pt x="767953" y="1535906"/>
                </a:lnTo>
                <a:lnTo>
                  <a:pt x="759024" y="1571624"/>
                </a:lnTo>
                <a:lnTo>
                  <a:pt x="741164" y="1616273"/>
                </a:lnTo>
                <a:lnTo>
                  <a:pt x="732235" y="1643062"/>
                </a:lnTo>
                <a:lnTo>
                  <a:pt x="714375" y="1678781"/>
                </a:lnTo>
                <a:lnTo>
                  <a:pt x="696516" y="1714499"/>
                </a:lnTo>
                <a:lnTo>
                  <a:pt x="687586" y="1741288"/>
                </a:lnTo>
                <a:lnTo>
                  <a:pt x="660797" y="1768078"/>
                </a:lnTo>
                <a:lnTo>
                  <a:pt x="642938" y="1794867"/>
                </a:lnTo>
                <a:lnTo>
                  <a:pt x="616149" y="1812726"/>
                </a:lnTo>
                <a:lnTo>
                  <a:pt x="589360" y="1830585"/>
                </a:lnTo>
                <a:lnTo>
                  <a:pt x="571500" y="1848445"/>
                </a:lnTo>
                <a:lnTo>
                  <a:pt x="544711" y="1866304"/>
                </a:lnTo>
                <a:lnTo>
                  <a:pt x="517922" y="1875234"/>
                </a:lnTo>
                <a:lnTo>
                  <a:pt x="491133" y="1884163"/>
                </a:lnTo>
                <a:lnTo>
                  <a:pt x="464344" y="1884163"/>
                </a:lnTo>
                <a:lnTo>
                  <a:pt x="437555" y="1884163"/>
                </a:lnTo>
                <a:lnTo>
                  <a:pt x="410766" y="1884163"/>
                </a:lnTo>
                <a:lnTo>
                  <a:pt x="383977" y="1884163"/>
                </a:lnTo>
                <a:lnTo>
                  <a:pt x="357188" y="1875234"/>
                </a:lnTo>
                <a:lnTo>
                  <a:pt x="330399" y="1866304"/>
                </a:lnTo>
                <a:lnTo>
                  <a:pt x="312539" y="1848445"/>
                </a:lnTo>
                <a:lnTo>
                  <a:pt x="285750" y="1839515"/>
                </a:lnTo>
                <a:lnTo>
                  <a:pt x="258961" y="1821656"/>
                </a:lnTo>
                <a:lnTo>
                  <a:pt x="232172" y="1794867"/>
                </a:lnTo>
                <a:lnTo>
                  <a:pt x="205383" y="1777007"/>
                </a:lnTo>
                <a:lnTo>
                  <a:pt x="178594" y="1750218"/>
                </a:lnTo>
                <a:lnTo>
                  <a:pt x="151805" y="1732359"/>
                </a:lnTo>
                <a:lnTo>
                  <a:pt x="125016" y="1705570"/>
                </a:lnTo>
                <a:lnTo>
                  <a:pt x="107157" y="1669851"/>
                </a:lnTo>
                <a:lnTo>
                  <a:pt x="89297" y="1643062"/>
                </a:lnTo>
                <a:lnTo>
                  <a:pt x="71438" y="1616273"/>
                </a:lnTo>
                <a:lnTo>
                  <a:pt x="53578" y="1580554"/>
                </a:lnTo>
                <a:lnTo>
                  <a:pt x="44649" y="1544835"/>
                </a:lnTo>
                <a:lnTo>
                  <a:pt x="35719" y="1509117"/>
                </a:lnTo>
                <a:lnTo>
                  <a:pt x="26789" y="1473398"/>
                </a:lnTo>
                <a:lnTo>
                  <a:pt x="17860" y="1437679"/>
                </a:lnTo>
                <a:lnTo>
                  <a:pt x="8930" y="1401960"/>
                </a:lnTo>
                <a:lnTo>
                  <a:pt x="0" y="1366242"/>
                </a:lnTo>
                <a:lnTo>
                  <a:pt x="0" y="1330523"/>
                </a:lnTo>
                <a:lnTo>
                  <a:pt x="0" y="1285874"/>
                </a:lnTo>
                <a:lnTo>
                  <a:pt x="0" y="1250156"/>
                </a:lnTo>
                <a:lnTo>
                  <a:pt x="0" y="1205507"/>
                </a:lnTo>
                <a:lnTo>
                  <a:pt x="0" y="1160859"/>
                </a:lnTo>
                <a:lnTo>
                  <a:pt x="0" y="1116210"/>
                </a:lnTo>
                <a:lnTo>
                  <a:pt x="0" y="1071562"/>
                </a:lnTo>
                <a:lnTo>
                  <a:pt x="8930" y="1026913"/>
                </a:lnTo>
                <a:lnTo>
                  <a:pt x="8930" y="982265"/>
                </a:lnTo>
                <a:lnTo>
                  <a:pt x="8930" y="937617"/>
                </a:lnTo>
                <a:lnTo>
                  <a:pt x="17860" y="892968"/>
                </a:lnTo>
                <a:lnTo>
                  <a:pt x="17860" y="848320"/>
                </a:lnTo>
                <a:lnTo>
                  <a:pt x="26789" y="803671"/>
                </a:lnTo>
                <a:lnTo>
                  <a:pt x="35719" y="759023"/>
                </a:lnTo>
                <a:lnTo>
                  <a:pt x="35719" y="714374"/>
                </a:lnTo>
                <a:lnTo>
                  <a:pt x="44649" y="669726"/>
                </a:lnTo>
                <a:lnTo>
                  <a:pt x="53578" y="625078"/>
                </a:lnTo>
                <a:lnTo>
                  <a:pt x="62508" y="580430"/>
                </a:lnTo>
                <a:lnTo>
                  <a:pt x="71438" y="544711"/>
                </a:lnTo>
                <a:lnTo>
                  <a:pt x="89297" y="500062"/>
                </a:lnTo>
                <a:lnTo>
                  <a:pt x="98227" y="464344"/>
                </a:lnTo>
                <a:lnTo>
                  <a:pt x="107157" y="428625"/>
                </a:lnTo>
                <a:lnTo>
                  <a:pt x="116086" y="392906"/>
                </a:lnTo>
                <a:lnTo>
                  <a:pt x="133946" y="357187"/>
                </a:lnTo>
                <a:lnTo>
                  <a:pt x="142875" y="321469"/>
                </a:lnTo>
                <a:lnTo>
                  <a:pt x="151805" y="294679"/>
                </a:lnTo>
                <a:lnTo>
                  <a:pt x="160735" y="258961"/>
                </a:lnTo>
                <a:lnTo>
                  <a:pt x="178594" y="232171"/>
                </a:lnTo>
                <a:lnTo>
                  <a:pt x="187524" y="205382"/>
                </a:lnTo>
                <a:lnTo>
                  <a:pt x="205383" y="178593"/>
                </a:lnTo>
                <a:lnTo>
                  <a:pt x="223242" y="151804"/>
                </a:lnTo>
                <a:lnTo>
                  <a:pt x="241102" y="133945"/>
                </a:lnTo>
                <a:lnTo>
                  <a:pt x="250032" y="107156"/>
                </a:lnTo>
                <a:lnTo>
                  <a:pt x="267891" y="89296"/>
                </a:lnTo>
                <a:lnTo>
                  <a:pt x="285750" y="71437"/>
                </a:lnTo>
                <a:lnTo>
                  <a:pt x="303610" y="62507"/>
                </a:lnTo>
                <a:lnTo>
                  <a:pt x="321469" y="44648"/>
                </a:lnTo>
                <a:lnTo>
                  <a:pt x="348258" y="35718"/>
                </a:lnTo>
                <a:lnTo>
                  <a:pt x="366117" y="26789"/>
                </a:lnTo>
                <a:lnTo>
                  <a:pt x="383977" y="17859"/>
                </a:lnTo>
                <a:lnTo>
                  <a:pt x="410766" y="8929"/>
                </a:lnTo>
                <a:lnTo>
                  <a:pt x="428625" y="8929"/>
                </a:lnTo>
                <a:lnTo>
                  <a:pt x="455414" y="0"/>
                </a:lnTo>
                <a:lnTo>
                  <a:pt x="482203" y="0"/>
                </a:lnTo>
                <a:lnTo>
                  <a:pt x="508992" y="0"/>
                </a:lnTo>
                <a:lnTo>
                  <a:pt x="526852" y="0"/>
                </a:lnTo>
                <a:lnTo>
                  <a:pt x="553641" y="0"/>
                </a:lnTo>
                <a:lnTo>
                  <a:pt x="580430" y="0"/>
                </a:lnTo>
                <a:lnTo>
                  <a:pt x="598289" y="8929"/>
                </a:lnTo>
                <a:lnTo>
                  <a:pt x="625078" y="8929"/>
                </a:lnTo>
                <a:lnTo>
                  <a:pt x="651867" y="17859"/>
                </a:lnTo>
                <a:lnTo>
                  <a:pt x="669727" y="26789"/>
                </a:lnTo>
                <a:lnTo>
                  <a:pt x="696516" y="44648"/>
                </a:lnTo>
                <a:lnTo>
                  <a:pt x="714375" y="53578"/>
                </a:lnTo>
                <a:lnTo>
                  <a:pt x="732235" y="62507"/>
                </a:lnTo>
                <a:lnTo>
                  <a:pt x="750094" y="71437"/>
                </a:lnTo>
                <a:lnTo>
                  <a:pt x="767953" y="80367"/>
                </a:lnTo>
                <a:lnTo>
                  <a:pt x="776883" y="89296"/>
                </a:lnTo>
                <a:lnTo>
                  <a:pt x="794742" y="89296"/>
                </a:lnTo>
                <a:lnTo>
                  <a:pt x="803672" y="98226"/>
                </a:lnTo>
                <a:lnTo>
                  <a:pt x="812602" y="107156"/>
                </a:lnTo>
                <a:lnTo>
                  <a:pt x="821532" y="116086"/>
                </a:lnTo>
                <a:lnTo>
                  <a:pt x="821532" y="125015"/>
                </a:lnTo>
                <a:lnTo>
                  <a:pt x="830461" y="133945"/>
                </a:lnTo>
                <a:lnTo>
                  <a:pt x="830461" y="142875"/>
                </a:lnTo>
                <a:lnTo>
                  <a:pt x="830461" y="151804"/>
                </a:lnTo>
                <a:lnTo>
                  <a:pt x="830461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589609" y="3312913"/>
            <a:ext cx="2277071" cy="473275"/>
          </a:xfrm>
          <a:custGeom>
            <a:avLst/>
            <a:gdLst/>
            <a:ahLst/>
            <a:cxnLst/>
            <a:rect l="0" t="0" r="0" b="0"/>
            <a:pathLst>
              <a:path w="2277071" h="473275">
                <a:moveTo>
                  <a:pt x="0" y="169664"/>
                </a:moveTo>
                <a:lnTo>
                  <a:pt x="0" y="169664"/>
                </a:lnTo>
                <a:lnTo>
                  <a:pt x="0" y="169664"/>
                </a:lnTo>
                <a:lnTo>
                  <a:pt x="0" y="160735"/>
                </a:lnTo>
                <a:lnTo>
                  <a:pt x="8930" y="160735"/>
                </a:lnTo>
                <a:lnTo>
                  <a:pt x="8930" y="151805"/>
                </a:lnTo>
                <a:lnTo>
                  <a:pt x="8930" y="151805"/>
                </a:lnTo>
                <a:lnTo>
                  <a:pt x="17859" y="142875"/>
                </a:lnTo>
                <a:lnTo>
                  <a:pt x="26789" y="142875"/>
                </a:lnTo>
                <a:lnTo>
                  <a:pt x="26789" y="133945"/>
                </a:lnTo>
                <a:lnTo>
                  <a:pt x="35719" y="133945"/>
                </a:lnTo>
                <a:lnTo>
                  <a:pt x="44648" y="125016"/>
                </a:lnTo>
                <a:lnTo>
                  <a:pt x="53578" y="125016"/>
                </a:lnTo>
                <a:lnTo>
                  <a:pt x="62508" y="116086"/>
                </a:lnTo>
                <a:lnTo>
                  <a:pt x="71437" y="116086"/>
                </a:lnTo>
                <a:lnTo>
                  <a:pt x="89297" y="107156"/>
                </a:lnTo>
                <a:lnTo>
                  <a:pt x="98226" y="107156"/>
                </a:lnTo>
                <a:lnTo>
                  <a:pt x="116086" y="98227"/>
                </a:lnTo>
                <a:lnTo>
                  <a:pt x="125016" y="98227"/>
                </a:lnTo>
                <a:lnTo>
                  <a:pt x="133945" y="89297"/>
                </a:lnTo>
                <a:lnTo>
                  <a:pt x="151805" y="89297"/>
                </a:lnTo>
                <a:lnTo>
                  <a:pt x="160734" y="80367"/>
                </a:lnTo>
                <a:lnTo>
                  <a:pt x="169664" y="71438"/>
                </a:lnTo>
                <a:lnTo>
                  <a:pt x="187523" y="71438"/>
                </a:lnTo>
                <a:lnTo>
                  <a:pt x="205383" y="71438"/>
                </a:lnTo>
                <a:lnTo>
                  <a:pt x="214312" y="62508"/>
                </a:lnTo>
                <a:lnTo>
                  <a:pt x="232172" y="62508"/>
                </a:lnTo>
                <a:lnTo>
                  <a:pt x="250031" y="53578"/>
                </a:lnTo>
                <a:lnTo>
                  <a:pt x="258961" y="53578"/>
                </a:lnTo>
                <a:lnTo>
                  <a:pt x="276820" y="44649"/>
                </a:lnTo>
                <a:lnTo>
                  <a:pt x="294680" y="44649"/>
                </a:lnTo>
                <a:lnTo>
                  <a:pt x="312539" y="44649"/>
                </a:lnTo>
                <a:lnTo>
                  <a:pt x="330398" y="35719"/>
                </a:lnTo>
                <a:lnTo>
                  <a:pt x="348258" y="35719"/>
                </a:lnTo>
                <a:lnTo>
                  <a:pt x="366117" y="35719"/>
                </a:lnTo>
                <a:lnTo>
                  <a:pt x="383976" y="26789"/>
                </a:lnTo>
                <a:lnTo>
                  <a:pt x="401836" y="26789"/>
                </a:lnTo>
                <a:lnTo>
                  <a:pt x="419695" y="26789"/>
                </a:lnTo>
                <a:lnTo>
                  <a:pt x="437555" y="17860"/>
                </a:lnTo>
                <a:lnTo>
                  <a:pt x="455414" y="17860"/>
                </a:lnTo>
                <a:lnTo>
                  <a:pt x="473273" y="17860"/>
                </a:lnTo>
                <a:lnTo>
                  <a:pt x="491133" y="17860"/>
                </a:lnTo>
                <a:lnTo>
                  <a:pt x="508992" y="8930"/>
                </a:lnTo>
                <a:lnTo>
                  <a:pt x="526851" y="8930"/>
                </a:lnTo>
                <a:lnTo>
                  <a:pt x="544711" y="8930"/>
                </a:lnTo>
                <a:lnTo>
                  <a:pt x="562570" y="8930"/>
                </a:lnTo>
                <a:lnTo>
                  <a:pt x="580430" y="8930"/>
                </a:lnTo>
                <a:lnTo>
                  <a:pt x="598289" y="8930"/>
                </a:lnTo>
                <a:lnTo>
                  <a:pt x="616148" y="8930"/>
                </a:lnTo>
                <a:lnTo>
                  <a:pt x="634008" y="8930"/>
                </a:lnTo>
                <a:lnTo>
                  <a:pt x="651867" y="8930"/>
                </a:lnTo>
                <a:lnTo>
                  <a:pt x="669726" y="8930"/>
                </a:lnTo>
                <a:lnTo>
                  <a:pt x="687586" y="0"/>
                </a:lnTo>
                <a:lnTo>
                  <a:pt x="705445" y="0"/>
                </a:lnTo>
                <a:lnTo>
                  <a:pt x="723305" y="0"/>
                </a:lnTo>
                <a:lnTo>
                  <a:pt x="741164" y="0"/>
                </a:lnTo>
                <a:lnTo>
                  <a:pt x="759023" y="0"/>
                </a:lnTo>
                <a:lnTo>
                  <a:pt x="776883" y="0"/>
                </a:lnTo>
                <a:lnTo>
                  <a:pt x="785812" y="0"/>
                </a:lnTo>
                <a:lnTo>
                  <a:pt x="803672" y="0"/>
                </a:lnTo>
                <a:lnTo>
                  <a:pt x="821531" y="8930"/>
                </a:lnTo>
                <a:lnTo>
                  <a:pt x="839391" y="8930"/>
                </a:lnTo>
                <a:lnTo>
                  <a:pt x="857250" y="8930"/>
                </a:lnTo>
                <a:lnTo>
                  <a:pt x="875109" y="8930"/>
                </a:lnTo>
                <a:lnTo>
                  <a:pt x="892969" y="8930"/>
                </a:lnTo>
                <a:lnTo>
                  <a:pt x="910828" y="8930"/>
                </a:lnTo>
                <a:lnTo>
                  <a:pt x="928687" y="8930"/>
                </a:lnTo>
                <a:lnTo>
                  <a:pt x="946547" y="8930"/>
                </a:lnTo>
                <a:lnTo>
                  <a:pt x="964406" y="8930"/>
                </a:lnTo>
                <a:lnTo>
                  <a:pt x="973336" y="8930"/>
                </a:lnTo>
                <a:lnTo>
                  <a:pt x="991195" y="8930"/>
                </a:lnTo>
                <a:lnTo>
                  <a:pt x="1009055" y="8930"/>
                </a:lnTo>
                <a:lnTo>
                  <a:pt x="1026914" y="8930"/>
                </a:lnTo>
                <a:lnTo>
                  <a:pt x="1044773" y="8930"/>
                </a:lnTo>
                <a:lnTo>
                  <a:pt x="1062633" y="8930"/>
                </a:lnTo>
                <a:lnTo>
                  <a:pt x="1080492" y="8930"/>
                </a:lnTo>
                <a:lnTo>
                  <a:pt x="1098351" y="8930"/>
                </a:lnTo>
                <a:lnTo>
                  <a:pt x="1116211" y="17860"/>
                </a:lnTo>
                <a:lnTo>
                  <a:pt x="1125141" y="17860"/>
                </a:lnTo>
                <a:lnTo>
                  <a:pt x="1143000" y="17860"/>
                </a:lnTo>
                <a:lnTo>
                  <a:pt x="1160859" y="17860"/>
                </a:lnTo>
                <a:lnTo>
                  <a:pt x="1178719" y="17860"/>
                </a:lnTo>
                <a:lnTo>
                  <a:pt x="1196578" y="17860"/>
                </a:lnTo>
                <a:lnTo>
                  <a:pt x="1205508" y="17860"/>
                </a:lnTo>
                <a:lnTo>
                  <a:pt x="1223367" y="17860"/>
                </a:lnTo>
                <a:lnTo>
                  <a:pt x="1241226" y="17860"/>
                </a:lnTo>
                <a:lnTo>
                  <a:pt x="1259086" y="17860"/>
                </a:lnTo>
                <a:lnTo>
                  <a:pt x="1268016" y="17860"/>
                </a:lnTo>
                <a:lnTo>
                  <a:pt x="1285875" y="17860"/>
                </a:lnTo>
                <a:lnTo>
                  <a:pt x="1303734" y="17860"/>
                </a:lnTo>
                <a:lnTo>
                  <a:pt x="1321594" y="17860"/>
                </a:lnTo>
                <a:lnTo>
                  <a:pt x="1339453" y="17860"/>
                </a:lnTo>
                <a:lnTo>
                  <a:pt x="1348383" y="17860"/>
                </a:lnTo>
                <a:lnTo>
                  <a:pt x="1366242" y="17860"/>
                </a:lnTo>
                <a:lnTo>
                  <a:pt x="1384101" y="17860"/>
                </a:lnTo>
                <a:lnTo>
                  <a:pt x="1401961" y="26789"/>
                </a:lnTo>
                <a:lnTo>
                  <a:pt x="1419820" y="26789"/>
                </a:lnTo>
                <a:lnTo>
                  <a:pt x="1437680" y="26789"/>
                </a:lnTo>
                <a:lnTo>
                  <a:pt x="1455539" y="26789"/>
                </a:lnTo>
                <a:lnTo>
                  <a:pt x="1473398" y="26789"/>
                </a:lnTo>
                <a:lnTo>
                  <a:pt x="1491258" y="26789"/>
                </a:lnTo>
                <a:lnTo>
                  <a:pt x="1509117" y="26789"/>
                </a:lnTo>
                <a:lnTo>
                  <a:pt x="1526976" y="26789"/>
                </a:lnTo>
                <a:lnTo>
                  <a:pt x="1544836" y="26789"/>
                </a:lnTo>
                <a:lnTo>
                  <a:pt x="1562695" y="35719"/>
                </a:lnTo>
                <a:lnTo>
                  <a:pt x="1580555" y="35719"/>
                </a:lnTo>
                <a:lnTo>
                  <a:pt x="1598414" y="35719"/>
                </a:lnTo>
                <a:lnTo>
                  <a:pt x="1616273" y="35719"/>
                </a:lnTo>
                <a:lnTo>
                  <a:pt x="1634133" y="35719"/>
                </a:lnTo>
                <a:lnTo>
                  <a:pt x="1651992" y="35719"/>
                </a:lnTo>
                <a:lnTo>
                  <a:pt x="1669851" y="35719"/>
                </a:lnTo>
                <a:lnTo>
                  <a:pt x="1687711" y="35719"/>
                </a:lnTo>
                <a:lnTo>
                  <a:pt x="1705570" y="35719"/>
                </a:lnTo>
                <a:lnTo>
                  <a:pt x="1732359" y="35719"/>
                </a:lnTo>
                <a:lnTo>
                  <a:pt x="1750219" y="35719"/>
                </a:lnTo>
                <a:lnTo>
                  <a:pt x="1768078" y="35719"/>
                </a:lnTo>
                <a:lnTo>
                  <a:pt x="1785937" y="35719"/>
                </a:lnTo>
                <a:lnTo>
                  <a:pt x="1812726" y="44649"/>
                </a:lnTo>
                <a:lnTo>
                  <a:pt x="1830586" y="44649"/>
                </a:lnTo>
                <a:lnTo>
                  <a:pt x="1848445" y="44649"/>
                </a:lnTo>
                <a:lnTo>
                  <a:pt x="1866305" y="44649"/>
                </a:lnTo>
                <a:lnTo>
                  <a:pt x="1893094" y="44649"/>
                </a:lnTo>
                <a:lnTo>
                  <a:pt x="1910953" y="44649"/>
                </a:lnTo>
                <a:lnTo>
                  <a:pt x="1937742" y="53578"/>
                </a:lnTo>
                <a:lnTo>
                  <a:pt x="1955601" y="53578"/>
                </a:lnTo>
                <a:lnTo>
                  <a:pt x="1973461" y="62508"/>
                </a:lnTo>
                <a:lnTo>
                  <a:pt x="2000250" y="62508"/>
                </a:lnTo>
                <a:lnTo>
                  <a:pt x="2018109" y="71438"/>
                </a:lnTo>
                <a:lnTo>
                  <a:pt x="2035969" y="71438"/>
                </a:lnTo>
                <a:lnTo>
                  <a:pt x="2053828" y="80367"/>
                </a:lnTo>
                <a:lnTo>
                  <a:pt x="2080617" y="80367"/>
                </a:lnTo>
                <a:lnTo>
                  <a:pt x="2098476" y="89297"/>
                </a:lnTo>
                <a:lnTo>
                  <a:pt x="2116336" y="98227"/>
                </a:lnTo>
                <a:lnTo>
                  <a:pt x="2134195" y="107156"/>
                </a:lnTo>
                <a:lnTo>
                  <a:pt x="2152055" y="107156"/>
                </a:lnTo>
                <a:lnTo>
                  <a:pt x="2169914" y="116086"/>
                </a:lnTo>
                <a:lnTo>
                  <a:pt x="2187773" y="125016"/>
                </a:lnTo>
                <a:lnTo>
                  <a:pt x="2205633" y="133945"/>
                </a:lnTo>
                <a:lnTo>
                  <a:pt x="2214562" y="142875"/>
                </a:lnTo>
                <a:lnTo>
                  <a:pt x="2232422" y="151805"/>
                </a:lnTo>
                <a:lnTo>
                  <a:pt x="2241351" y="160735"/>
                </a:lnTo>
                <a:lnTo>
                  <a:pt x="2250281" y="169664"/>
                </a:lnTo>
                <a:lnTo>
                  <a:pt x="2259211" y="178594"/>
                </a:lnTo>
                <a:lnTo>
                  <a:pt x="2268141" y="187524"/>
                </a:lnTo>
                <a:lnTo>
                  <a:pt x="2268141" y="196453"/>
                </a:lnTo>
                <a:lnTo>
                  <a:pt x="2277070" y="196453"/>
                </a:lnTo>
                <a:lnTo>
                  <a:pt x="2277070" y="205383"/>
                </a:lnTo>
                <a:lnTo>
                  <a:pt x="2277070" y="214313"/>
                </a:lnTo>
                <a:lnTo>
                  <a:pt x="2277070" y="223242"/>
                </a:lnTo>
                <a:lnTo>
                  <a:pt x="2277070" y="232172"/>
                </a:lnTo>
                <a:lnTo>
                  <a:pt x="2277070" y="241102"/>
                </a:lnTo>
                <a:lnTo>
                  <a:pt x="2277070" y="250031"/>
                </a:lnTo>
                <a:lnTo>
                  <a:pt x="2277070" y="258961"/>
                </a:lnTo>
                <a:lnTo>
                  <a:pt x="2268141" y="267891"/>
                </a:lnTo>
                <a:lnTo>
                  <a:pt x="2268141" y="276820"/>
                </a:lnTo>
                <a:lnTo>
                  <a:pt x="2259211" y="276820"/>
                </a:lnTo>
                <a:lnTo>
                  <a:pt x="2259211" y="285750"/>
                </a:lnTo>
                <a:lnTo>
                  <a:pt x="2250281" y="294680"/>
                </a:lnTo>
                <a:lnTo>
                  <a:pt x="2250281" y="303610"/>
                </a:lnTo>
                <a:lnTo>
                  <a:pt x="2241351" y="303610"/>
                </a:lnTo>
                <a:lnTo>
                  <a:pt x="2232422" y="312539"/>
                </a:lnTo>
                <a:lnTo>
                  <a:pt x="2223492" y="321469"/>
                </a:lnTo>
                <a:lnTo>
                  <a:pt x="2214562" y="330399"/>
                </a:lnTo>
                <a:lnTo>
                  <a:pt x="2205633" y="339328"/>
                </a:lnTo>
                <a:lnTo>
                  <a:pt x="2196703" y="339328"/>
                </a:lnTo>
                <a:lnTo>
                  <a:pt x="2187773" y="348258"/>
                </a:lnTo>
                <a:lnTo>
                  <a:pt x="2178844" y="357188"/>
                </a:lnTo>
                <a:lnTo>
                  <a:pt x="2169914" y="357188"/>
                </a:lnTo>
                <a:lnTo>
                  <a:pt x="2160984" y="366117"/>
                </a:lnTo>
                <a:lnTo>
                  <a:pt x="2152055" y="375047"/>
                </a:lnTo>
                <a:lnTo>
                  <a:pt x="2134195" y="375047"/>
                </a:lnTo>
                <a:lnTo>
                  <a:pt x="2125266" y="383977"/>
                </a:lnTo>
                <a:lnTo>
                  <a:pt x="2107406" y="383977"/>
                </a:lnTo>
                <a:lnTo>
                  <a:pt x="2098476" y="383977"/>
                </a:lnTo>
                <a:lnTo>
                  <a:pt x="2080617" y="392906"/>
                </a:lnTo>
                <a:lnTo>
                  <a:pt x="2071687" y="392906"/>
                </a:lnTo>
                <a:lnTo>
                  <a:pt x="2053828" y="401836"/>
                </a:lnTo>
                <a:lnTo>
                  <a:pt x="2035969" y="401836"/>
                </a:lnTo>
                <a:lnTo>
                  <a:pt x="2018109" y="410766"/>
                </a:lnTo>
                <a:lnTo>
                  <a:pt x="2000250" y="410766"/>
                </a:lnTo>
                <a:lnTo>
                  <a:pt x="1982391" y="410766"/>
                </a:lnTo>
                <a:lnTo>
                  <a:pt x="1964531" y="410766"/>
                </a:lnTo>
                <a:lnTo>
                  <a:pt x="1946672" y="419695"/>
                </a:lnTo>
                <a:lnTo>
                  <a:pt x="1928812" y="419695"/>
                </a:lnTo>
                <a:lnTo>
                  <a:pt x="1910953" y="419695"/>
                </a:lnTo>
                <a:lnTo>
                  <a:pt x="1893094" y="428625"/>
                </a:lnTo>
                <a:lnTo>
                  <a:pt x="1875234" y="428625"/>
                </a:lnTo>
                <a:lnTo>
                  <a:pt x="1857375" y="428625"/>
                </a:lnTo>
                <a:lnTo>
                  <a:pt x="1839516" y="437555"/>
                </a:lnTo>
                <a:lnTo>
                  <a:pt x="1821656" y="437555"/>
                </a:lnTo>
                <a:lnTo>
                  <a:pt x="1803797" y="437555"/>
                </a:lnTo>
                <a:lnTo>
                  <a:pt x="1785937" y="437555"/>
                </a:lnTo>
                <a:lnTo>
                  <a:pt x="1759148" y="446485"/>
                </a:lnTo>
                <a:lnTo>
                  <a:pt x="1741289" y="446485"/>
                </a:lnTo>
                <a:lnTo>
                  <a:pt x="1723430" y="446485"/>
                </a:lnTo>
                <a:lnTo>
                  <a:pt x="1705570" y="446485"/>
                </a:lnTo>
                <a:lnTo>
                  <a:pt x="1687711" y="455414"/>
                </a:lnTo>
                <a:lnTo>
                  <a:pt x="1669851" y="455414"/>
                </a:lnTo>
                <a:lnTo>
                  <a:pt x="1643062" y="455414"/>
                </a:lnTo>
                <a:lnTo>
                  <a:pt x="1625203" y="464344"/>
                </a:lnTo>
                <a:lnTo>
                  <a:pt x="1607344" y="464344"/>
                </a:lnTo>
                <a:lnTo>
                  <a:pt x="1589484" y="464344"/>
                </a:lnTo>
                <a:lnTo>
                  <a:pt x="1571625" y="464344"/>
                </a:lnTo>
                <a:lnTo>
                  <a:pt x="1553766" y="464344"/>
                </a:lnTo>
                <a:lnTo>
                  <a:pt x="1526976" y="464344"/>
                </a:lnTo>
                <a:lnTo>
                  <a:pt x="1509117" y="473274"/>
                </a:lnTo>
                <a:lnTo>
                  <a:pt x="1482328" y="473274"/>
                </a:lnTo>
                <a:lnTo>
                  <a:pt x="1464469" y="473274"/>
                </a:lnTo>
                <a:lnTo>
                  <a:pt x="1446609" y="473274"/>
                </a:lnTo>
                <a:lnTo>
                  <a:pt x="1419820" y="473274"/>
                </a:lnTo>
                <a:lnTo>
                  <a:pt x="1401961" y="473274"/>
                </a:lnTo>
                <a:lnTo>
                  <a:pt x="1375172" y="473274"/>
                </a:lnTo>
                <a:lnTo>
                  <a:pt x="1357312" y="473274"/>
                </a:lnTo>
                <a:lnTo>
                  <a:pt x="1330523" y="473274"/>
                </a:lnTo>
                <a:lnTo>
                  <a:pt x="1312664" y="473274"/>
                </a:lnTo>
                <a:lnTo>
                  <a:pt x="1285875" y="473274"/>
                </a:lnTo>
                <a:lnTo>
                  <a:pt x="1268016" y="473274"/>
                </a:lnTo>
                <a:lnTo>
                  <a:pt x="1241226" y="473274"/>
                </a:lnTo>
                <a:lnTo>
                  <a:pt x="1214437" y="473274"/>
                </a:lnTo>
                <a:lnTo>
                  <a:pt x="1187648" y="473274"/>
                </a:lnTo>
                <a:lnTo>
                  <a:pt x="1169789" y="464344"/>
                </a:lnTo>
                <a:lnTo>
                  <a:pt x="1143000" y="464344"/>
                </a:lnTo>
                <a:lnTo>
                  <a:pt x="1116211" y="464344"/>
                </a:lnTo>
                <a:lnTo>
                  <a:pt x="1098351" y="464344"/>
                </a:lnTo>
                <a:lnTo>
                  <a:pt x="1071562" y="464344"/>
                </a:lnTo>
                <a:lnTo>
                  <a:pt x="1044773" y="455414"/>
                </a:lnTo>
                <a:lnTo>
                  <a:pt x="1017984" y="455414"/>
                </a:lnTo>
                <a:lnTo>
                  <a:pt x="1000125" y="455414"/>
                </a:lnTo>
                <a:lnTo>
                  <a:pt x="973336" y="455414"/>
                </a:lnTo>
                <a:lnTo>
                  <a:pt x="946547" y="446485"/>
                </a:lnTo>
                <a:lnTo>
                  <a:pt x="928687" y="446485"/>
                </a:lnTo>
                <a:lnTo>
                  <a:pt x="901898" y="446485"/>
                </a:lnTo>
                <a:lnTo>
                  <a:pt x="875109" y="446485"/>
                </a:lnTo>
                <a:lnTo>
                  <a:pt x="857250" y="437555"/>
                </a:lnTo>
                <a:lnTo>
                  <a:pt x="830461" y="437555"/>
                </a:lnTo>
                <a:lnTo>
                  <a:pt x="803672" y="437555"/>
                </a:lnTo>
                <a:lnTo>
                  <a:pt x="776883" y="437555"/>
                </a:lnTo>
                <a:lnTo>
                  <a:pt x="759023" y="428625"/>
                </a:lnTo>
                <a:lnTo>
                  <a:pt x="732234" y="428625"/>
                </a:lnTo>
                <a:lnTo>
                  <a:pt x="705445" y="428625"/>
                </a:lnTo>
                <a:lnTo>
                  <a:pt x="687586" y="419695"/>
                </a:lnTo>
                <a:lnTo>
                  <a:pt x="660797" y="419695"/>
                </a:lnTo>
                <a:lnTo>
                  <a:pt x="634008" y="410766"/>
                </a:lnTo>
                <a:lnTo>
                  <a:pt x="607219" y="410766"/>
                </a:lnTo>
                <a:lnTo>
                  <a:pt x="589359" y="401836"/>
                </a:lnTo>
                <a:lnTo>
                  <a:pt x="562570" y="401836"/>
                </a:lnTo>
                <a:lnTo>
                  <a:pt x="535781" y="392906"/>
                </a:lnTo>
                <a:lnTo>
                  <a:pt x="508992" y="392906"/>
                </a:lnTo>
                <a:lnTo>
                  <a:pt x="482203" y="383977"/>
                </a:lnTo>
                <a:lnTo>
                  <a:pt x="455414" y="375047"/>
                </a:lnTo>
                <a:lnTo>
                  <a:pt x="437555" y="375047"/>
                </a:lnTo>
                <a:lnTo>
                  <a:pt x="410766" y="366117"/>
                </a:lnTo>
                <a:lnTo>
                  <a:pt x="392906" y="357188"/>
                </a:lnTo>
                <a:lnTo>
                  <a:pt x="375047" y="348258"/>
                </a:lnTo>
                <a:lnTo>
                  <a:pt x="348258" y="339328"/>
                </a:lnTo>
                <a:lnTo>
                  <a:pt x="330398" y="330399"/>
                </a:lnTo>
                <a:lnTo>
                  <a:pt x="312539" y="321469"/>
                </a:lnTo>
                <a:lnTo>
                  <a:pt x="294680" y="303610"/>
                </a:lnTo>
                <a:lnTo>
                  <a:pt x="285750" y="294680"/>
                </a:lnTo>
                <a:lnTo>
                  <a:pt x="267891" y="276820"/>
                </a:lnTo>
                <a:lnTo>
                  <a:pt x="250031" y="267891"/>
                </a:lnTo>
                <a:lnTo>
                  <a:pt x="241101" y="250031"/>
                </a:lnTo>
                <a:lnTo>
                  <a:pt x="223242" y="241102"/>
                </a:lnTo>
                <a:lnTo>
                  <a:pt x="205383" y="223242"/>
                </a:lnTo>
                <a:lnTo>
                  <a:pt x="196453" y="205383"/>
                </a:lnTo>
                <a:lnTo>
                  <a:pt x="178594" y="196453"/>
                </a:lnTo>
                <a:lnTo>
                  <a:pt x="169664" y="178594"/>
                </a:lnTo>
                <a:lnTo>
                  <a:pt x="160734" y="160735"/>
                </a:lnTo>
                <a:lnTo>
                  <a:pt x="151805" y="142875"/>
                </a:lnTo>
                <a:lnTo>
                  <a:pt x="142875" y="133945"/>
                </a:lnTo>
                <a:lnTo>
                  <a:pt x="133945" y="125016"/>
                </a:lnTo>
                <a:lnTo>
                  <a:pt x="133945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1205507" y="4313038"/>
            <a:ext cx="205384" cy="348259"/>
          </a:xfrm>
          <a:custGeom>
            <a:avLst/>
            <a:gdLst/>
            <a:ahLst/>
            <a:cxnLst/>
            <a:rect l="0" t="0" r="0" b="0"/>
            <a:pathLst>
              <a:path w="205384" h="348259">
                <a:moveTo>
                  <a:pt x="205383" y="0"/>
                </a:moveTo>
                <a:lnTo>
                  <a:pt x="205383" y="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196453" y="17860"/>
                </a:lnTo>
                <a:lnTo>
                  <a:pt x="196453" y="26789"/>
                </a:lnTo>
                <a:lnTo>
                  <a:pt x="196453" y="35719"/>
                </a:lnTo>
                <a:lnTo>
                  <a:pt x="187524" y="44649"/>
                </a:lnTo>
                <a:lnTo>
                  <a:pt x="187524" y="53578"/>
                </a:lnTo>
                <a:lnTo>
                  <a:pt x="178594" y="62508"/>
                </a:lnTo>
                <a:lnTo>
                  <a:pt x="169664" y="80367"/>
                </a:lnTo>
                <a:lnTo>
                  <a:pt x="160735" y="98227"/>
                </a:lnTo>
                <a:lnTo>
                  <a:pt x="160735" y="107156"/>
                </a:lnTo>
                <a:lnTo>
                  <a:pt x="151805" y="133945"/>
                </a:lnTo>
                <a:lnTo>
                  <a:pt x="142875" y="151805"/>
                </a:lnTo>
                <a:lnTo>
                  <a:pt x="125016" y="169664"/>
                </a:lnTo>
                <a:lnTo>
                  <a:pt x="116086" y="187524"/>
                </a:lnTo>
                <a:lnTo>
                  <a:pt x="107157" y="205383"/>
                </a:lnTo>
                <a:lnTo>
                  <a:pt x="98227" y="223242"/>
                </a:lnTo>
                <a:lnTo>
                  <a:pt x="80368" y="241102"/>
                </a:lnTo>
                <a:lnTo>
                  <a:pt x="71438" y="258961"/>
                </a:lnTo>
                <a:lnTo>
                  <a:pt x="53578" y="276820"/>
                </a:lnTo>
                <a:lnTo>
                  <a:pt x="44649" y="294680"/>
                </a:lnTo>
                <a:lnTo>
                  <a:pt x="35719" y="312539"/>
                </a:lnTo>
                <a:lnTo>
                  <a:pt x="26789" y="321469"/>
                </a:lnTo>
                <a:lnTo>
                  <a:pt x="17860" y="330399"/>
                </a:lnTo>
                <a:lnTo>
                  <a:pt x="8930" y="339328"/>
                </a:lnTo>
                <a:lnTo>
                  <a:pt x="0" y="348258"/>
                </a:lnTo>
                <a:lnTo>
                  <a:pt x="0" y="34825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1116211" y="4286249"/>
            <a:ext cx="312540" cy="392907"/>
          </a:xfrm>
          <a:custGeom>
            <a:avLst/>
            <a:gdLst/>
            <a:ahLst/>
            <a:cxnLst/>
            <a:rect l="0" t="0" r="0" b="0"/>
            <a:pathLst>
              <a:path w="312540" h="39290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8930"/>
                </a:lnTo>
                <a:lnTo>
                  <a:pt x="26789" y="17859"/>
                </a:lnTo>
                <a:lnTo>
                  <a:pt x="35718" y="35719"/>
                </a:lnTo>
                <a:lnTo>
                  <a:pt x="44648" y="44649"/>
                </a:lnTo>
                <a:lnTo>
                  <a:pt x="53578" y="53578"/>
                </a:lnTo>
                <a:lnTo>
                  <a:pt x="71437" y="71438"/>
                </a:lnTo>
                <a:lnTo>
                  <a:pt x="80367" y="89297"/>
                </a:lnTo>
                <a:lnTo>
                  <a:pt x="89296" y="107156"/>
                </a:lnTo>
                <a:lnTo>
                  <a:pt x="107156" y="125016"/>
                </a:lnTo>
                <a:lnTo>
                  <a:pt x="116085" y="142875"/>
                </a:lnTo>
                <a:lnTo>
                  <a:pt x="133945" y="160734"/>
                </a:lnTo>
                <a:lnTo>
                  <a:pt x="142874" y="169664"/>
                </a:lnTo>
                <a:lnTo>
                  <a:pt x="160734" y="187524"/>
                </a:lnTo>
                <a:lnTo>
                  <a:pt x="169664" y="214313"/>
                </a:lnTo>
                <a:lnTo>
                  <a:pt x="187523" y="232172"/>
                </a:lnTo>
                <a:lnTo>
                  <a:pt x="196453" y="241102"/>
                </a:lnTo>
                <a:lnTo>
                  <a:pt x="214312" y="258961"/>
                </a:lnTo>
                <a:lnTo>
                  <a:pt x="223242" y="276820"/>
                </a:lnTo>
                <a:lnTo>
                  <a:pt x="241101" y="294680"/>
                </a:lnTo>
                <a:lnTo>
                  <a:pt x="250031" y="312539"/>
                </a:lnTo>
                <a:lnTo>
                  <a:pt x="258960" y="321469"/>
                </a:lnTo>
                <a:lnTo>
                  <a:pt x="267890" y="330399"/>
                </a:lnTo>
                <a:lnTo>
                  <a:pt x="276820" y="339328"/>
                </a:lnTo>
                <a:lnTo>
                  <a:pt x="276820" y="348258"/>
                </a:lnTo>
                <a:lnTo>
                  <a:pt x="285749" y="357188"/>
                </a:lnTo>
                <a:lnTo>
                  <a:pt x="294679" y="366117"/>
                </a:lnTo>
                <a:lnTo>
                  <a:pt x="294679" y="375047"/>
                </a:lnTo>
                <a:lnTo>
                  <a:pt x="294679" y="383977"/>
                </a:lnTo>
                <a:lnTo>
                  <a:pt x="303609" y="383977"/>
                </a:lnTo>
                <a:lnTo>
                  <a:pt x="303609" y="392906"/>
                </a:lnTo>
                <a:lnTo>
                  <a:pt x="30360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  <a:lnTo>
                  <a:pt x="312539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384101" y="4089796"/>
            <a:ext cx="107157" cy="178595"/>
          </a:xfrm>
          <a:custGeom>
            <a:avLst/>
            <a:gdLst/>
            <a:ahLst/>
            <a:cxnLst/>
            <a:rect l="0" t="0" r="0" b="0"/>
            <a:pathLst>
              <a:path w="107157" h="17859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17859" y="35719"/>
                </a:lnTo>
                <a:lnTo>
                  <a:pt x="26789" y="44648"/>
                </a:lnTo>
                <a:lnTo>
                  <a:pt x="26789" y="53578"/>
                </a:lnTo>
                <a:lnTo>
                  <a:pt x="35719" y="62508"/>
                </a:lnTo>
                <a:lnTo>
                  <a:pt x="44649" y="80367"/>
                </a:lnTo>
                <a:lnTo>
                  <a:pt x="44649" y="89297"/>
                </a:lnTo>
                <a:lnTo>
                  <a:pt x="53578" y="107156"/>
                </a:lnTo>
                <a:lnTo>
                  <a:pt x="62508" y="116086"/>
                </a:lnTo>
                <a:lnTo>
                  <a:pt x="71438" y="133945"/>
                </a:lnTo>
                <a:lnTo>
                  <a:pt x="80367" y="142875"/>
                </a:lnTo>
                <a:lnTo>
                  <a:pt x="80367" y="151805"/>
                </a:lnTo>
                <a:lnTo>
                  <a:pt x="89297" y="160734"/>
                </a:lnTo>
                <a:lnTo>
                  <a:pt x="98227" y="169664"/>
                </a:lnTo>
                <a:lnTo>
                  <a:pt x="98227" y="169664"/>
                </a:lnTo>
                <a:lnTo>
                  <a:pt x="98227" y="178594"/>
                </a:lnTo>
                <a:lnTo>
                  <a:pt x="98227" y="178594"/>
                </a:lnTo>
                <a:lnTo>
                  <a:pt x="107156" y="178594"/>
                </a:lnTo>
                <a:lnTo>
                  <a:pt x="107156" y="178594"/>
                </a:lnTo>
                <a:lnTo>
                  <a:pt x="107156" y="178594"/>
                </a:lnTo>
                <a:lnTo>
                  <a:pt x="107156" y="178594"/>
                </a:lnTo>
                <a:lnTo>
                  <a:pt x="107156" y="178594"/>
                </a:lnTo>
                <a:lnTo>
                  <a:pt x="107156" y="178594"/>
                </a:lnTo>
                <a:lnTo>
                  <a:pt x="107156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660921" y="4295179"/>
            <a:ext cx="8931" cy="312540"/>
          </a:xfrm>
          <a:custGeom>
            <a:avLst/>
            <a:gdLst/>
            <a:ahLst/>
            <a:cxnLst/>
            <a:rect l="0" t="0" r="0" b="0"/>
            <a:pathLst>
              <a:path w="8931" h="312540">
                <a:moveTo>
                  <a:pt x="8930" y="0"/>
                </a:moveTo>
                <a:lnTo>
                  <a:pt x="8930" y="8929"/>
                </a:lnTo>
                <a:lnTo>
                  <a:pt x="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4"/>
                </a:lnTo>
                <a:lnTo>
                  <a:pt x="0" y="169664"/>
                </a:lnTo>
                <a:lnTo>
                  <a:pt x="0" y="178594"/>
                </a:lnTo>
                <a:lnTo>
                  <a:pt x="0" y="196453"/>
                </a:lnTo>
                <a:lnTo>
                  <a:pt x="0" y="214312"/>
                </a:lnTo>
                <a:lnTo>
                  <a:pt x="0" y="232172"/>
                </a:lnTo>
                <a:lnTo>
                  <a:pt x="0" y="241101"/>
                </a:lnTo>
                <a:lnTo>
                  <a:pt x="0" y="258961"/>
                </a:lnTo>
                <a:lnTo>
                  <a:pt x="0" y="267890"/>
                </a:lnTo>
                <a:lnTo>
                  <a:pt x="0" y="276820"/>
                </a:lnTo>
                <a:lnTo>
                  <a:pt x="0" y="285750"/>
                </a:lnTo>
                <a:lnTo>
                  <a:pt x="0" y="294679"/>
                </a:lnTo>
                <a:lnTo>
                  <a:pt x="0" y="303609"/>
                </a:lnTo>
                <a:lnTo>
                  <a:pt x="0" y="312539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500187" y="4366616"/>
            <a:ext cx="357189" cy="26790"/>
          </a:xfrm>
          <a:custGeom>
            <a:avLst/>
            <a:gdLst/>
            <a:ahLst/>
            <a:cxnLst/>
            <a:rect l="0" t="0" r="0" b="0"/>
            <a:pathLst>
              <a:path w="357189" h="2679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0"/>
                </a:lnTo>
                <a:lnTo>
                  <a:pt x="8036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69664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3" y="8930"/>
                </a:lnTo>
                <a:lnTo>
                  <a:pt x="223242" y="8930"/>
                </a:lnTo>
                <a:lnTo>
                  <a:pt x="241102" y="8930"/>
                </a:lnTo>
                <a:lnTo>
                  <a:pt x="258961" y="17860"/>
                </a:lnTo>
                <a:lnTo>
                  <a:pt x="267891" y="17860"/>
                </a:lnTo>
                <a:lnTo>
                  <a:pt x="276820" y="17860"/>
                </a:lnTo>
                <a:lnTo>
                  <a:pt x="294680" y="17860"/>
                </a:lnTo>
                <a:lnTo>
                  <a:pt x="303609" y="17860"/>
                </a:lnTo>
                <a:lnTo>
                  <a:pt x="303609" y="17860"/>
                </a:lnTo>
                <a:lnTo>
                  <a:pt x="312539" y="17860"/>
                </a:lnTo>
                <a:lnTo>
                  <a:pt x="321469" y="17860"/>
                </a:lnTo>
                <a:lnTo>
                  <a:pt x="321469" y="17860"/>
                </a:lnTo>
                <a:lnTo>
                  <a:pt x="330398" y="26789"/>
                </a:lnTo>
                <a:lnTo>
                  <a:pt x="339328" y="26789"/>
                </a:lnTo>
                <a:lnTo>
                  <a:pt x="339328" y="26789"/>
                </a:lnTo>
                <a:lnTo>
                  <a:pt x="348258" y="26789"/>
                </a:lnTo>
                <a:lnTo>
                  <a:pt x="348258" y="26789"/>
                </a:lnTo>
                <a:lnTo>
                  <a:pt x="348258" y="26789"/>
                </a:lnTo>
                <a:lnTo>
                  <a:pt x="357188" y="26789"/>
                </a:lnTo>
                <a:lnTo>
                  <a:pt x="357188" y="26789"/>
                </a:lnTo>
                <a:lnTo>
                  <a:pt x="357188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027039" y="4232671"/>
            <a:ext cx="285751" cy="419696"/>
          </a:xfrm>
          <a:custGeom>
            <a:avLst/>
            <a:gdLst/>
            <a:ahLst/>
            <a:cxnLst/>
            <a:rect l="0" t="0" r="0" b="0"/>
            <a:pathLst>
              <a:path w="285751" h="419696">
                <a:moveTo>
                  <a:pt x="0" y="8930"/>
                </a:move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35718" y="0"/>
                </a:lnTo>
                <a:lnTo>
                  <a:pt x="44648" y="0"/>
                </a:lnTo>
                <a:lnTo>
                  <a:pt x="53578" y="0"/>
                </a:lnTo>
                <a:lnTo>
                  <a:pt x="62507" y="8930"/>
                </a:lnTo>
                <a:lnTo>
                  <a:pt x="80367" y="8930"/>
                </a:lnTo>
                <a:lnTo>
                  <a:pt x="89296" y="8930"/>
                </a:lnTo>
                <a:lnTo>
                  <a:pt x="107156" y="17859"/>
                </a:lnTo>
                <a:lnTo>
                  <a:pt x="125015" y="17859"/>
                </a:lnTo>
                <a:lnTo>
                  <a:pt x="142875" y="17859"/>
                </a:lnTo>
                <a:lnTo>
                  <a:pt x="160734" y="26789"/>
                </a:lnTo>
                <a:lnTo>
                  <a:pt x="169664" y="35719"/>
                </a:lnTo>
                <a:lnTo>
                  <a:pt x="187523" y="35719"/>
                </a:lnTo>
                <a:lnTo>
                  <a:pt x="205382" y="44648"/>
                </a:lnTo>
                <a:lnTo>
                  <a:pt x="223242" y="44648"/>
                </a:lnTo>
                <a:lnTo>
                  <a:pt x="241101" y="53578"/>
                </a:lnTo>
                <a:lnTo>
                  <a:pt x="258961" y="53578"/>
                </a:lnTo>
                <a:lnTo>
                  <a:pt x="267890" y="62508"/>
                </a:lnTo>
                <a:lnTo>
                  <a:pt x="276820" y="71437"/>
                </a:lnTo>
                <a:lnTo>
                  <a:pt x="285750" y="71437"/>
                </a:lnTo>
                <a:lnTo>
                  <a:pt x="285750" y="80367"/>
                </a:lnTo>
                <a:lnTo>
                  <a:pt x="285750" y="80367"/>
                </a:lnTo>
                <a:lnTo>
                  <a:pt x="285750" y="80367"/>
                </a:lnTo>
                <a:lnTo>
                  <a:pt x="285750" y="89297"/>
                </a:lnTo>
                <a:lnTo>
                  <a:pt x="285750" y="98227"/>
                </a:lnTo>
                <a:lnTo>
                  <a:pt x="285750" y="98227"/>
                </a:lnTo>
                <a:lnTo>
                  <a:pt x="276820" y="107156"/>
                </a:lnTo>
                <a:lnTo>
                  <a:pt x="267890" y="116086"/>
                </a:lnTo>
                <a:lnTo>
                  <a:pt x="258961" y="125016"/>
                </a:lnTo>
                <a:lnTo>
                  <a:pt x="250031" y="133945"/>
                </a:lnTo>
                <a:lnTo>
                  <a:pt x="241101" y="142875"/>
                </a:lnTo>
                <a:lnTo>
                  <a:pt x="223242" y="151805"/>
                </a:lnTo>
                <a:lnTo>
                  <a:pt x="214312" y="160734"/>
                </a:lnTo>
                <a:lnTo>
                  <a:pt x="196453" y="169664"/>
                </a:lnTo>
                <a:lnTo>
                  <a:pt x="178593" y="187523"/>
                </a:lnTo>
                <a:lnTo>
                  <a:pt x="169664" y="196453"/>
                </a:lnTo>
                <a:lnTo>
                  <a:pt x="151804" y="205383"/>
                </a:lnTo>
                <a:lnTo>
                  <a:pt x="142875" y="223242"/>
                </a:lnTo>
                <a:lnTo>
                  <a:pt x="125015" y="232172"/>
                </a:lnTo>
                <a:lnTo>
                  <a:pt x="107156" y="241102"/>
                </a:lnTo>
                <a:lnTo>
                  <a:pt x="98226" y="258961"/>
                </a:lnTo>
                <a:lnTo>
                  <a:pt x="80367" y="267891"/>
                </a:lnTo>
                <a:lnTo>
                  <a:pt x="71437" y="285750"/>
                </a:lnTo>
                <a:lnTo>
                  <a:pt x="62507" y="294680"/>
                </a:lnTo>
                <a:lnTo>
                  <a:pt x="53578" y="303609"/>
                </a:lnTo>
                <a:lnTo>
                  <a:pt x="44648" y="321469"/>
                </a:lnTo>
                <a:lnTo>
                  <a:pt x="44648" y="330398"/>
                </a:lnTo>
                <a:lnTo>
                  <a:pt x="35718" y="339328"/>
                </a:lnTo>
                <a:lnTo>
                  <a:pt x="35718" y="348258"/>
                </a:lnTo>
                <a:lnTo>
                  <a:pt x="35718" y="348258"/>
                </a:lnTo>
                <a:lnTo>
                  <a:pt x="35718" y="357187"/>
                </a:lnTo>
                <a:lnTo>
                  <a:pt x="35718" y="366117"/>
                </a:lnTo>
                <a:lnTo>
                  <a:pt x="44648" y="366117"/>
                </a:lnTo>
                <a:lnTo>
                  <a:pt x="44648" y="375047"/>
                </a:lnTo>
                <a:lnTo>
                  <a:pt x="53578" y="375047"/>
                </a:lnTo>
                <a:lnTo>
                  <a:pt x="62507" y="383977"/>
                </a:lnTo>
                <a:lnTo>
                  <a:pt x="80367" y="383977"/>
                </a:lnTo>
                <a:lnTo>
                  <a:pt x="89296" y="392906"/>
                </a:lnTo>
                <a:lnTo>
                  <a:pt x="107156" y="392906"/>
                </a:lnTo>
                <a:lnTo>
                  <a:pt x="125015" y="401836"/>
                </a:lnTo>
                <a:lnTo>
                  <a:pt x="151804" y="401836"/>
                </a:lnTo>
                <a:lnTo>
                  <a:pt x="169664" y="401836"/>
                </a:lnTo>
                <a:lnTo>
                  <a:pt x="187523" y="410766"/>
                </a:lnTo>
                <a:lnTo>
                  <a:pt x="205382" y="410766"/>
                </a:lnTo>
                <a:lnTo>
                  <a:pt x="223242" y="410766"/>
                </a:lnTo>
                <a:lnTo>
                  <a:pt x="232171" y="419695"/>
                </a:lnTo>
                <a:lnTo>
                  <a:pt x="241101" y="419695"/>
                </a:lnTo>
                <a:lnTo>
                  <a:pt x="250031" y="419695"/>
                </a:lnTo>
                <a:lnTo>
                  <a:pt x="258961" y="419695"/>
                </a:lnTo>
                <a:lnTo>
                  <a:pt x="267890" y="419695"/>
                </a:lnTo>
                <a:lnTo>
                  <a:pt x="267890" y="419695"/>
                </a:lnTo>
                <a:lnTo>
                  <a:pt x="276820" y="419695"/>
                </a:lnTo>
                <a:lnTo>
                  <a:pt x="276820" y="419695"/>
                </a:lnTo>
                <a:lnTo>
                  <a:pt x="276820" y="410766"/>
                </a:lnTo>
                <a:lnTo>
                  <a:pt x="276820" y="410766"/>
                </a:lnTo>
                <a:lnTo>
                  <a:pt x="276820" y="410766"/>
                </a:lnTo>
                <a:lnTo>
                  <a:pt x="276820" y="410766"/>
                </a:lnTo>
                <a:lnTo>
                  <a:pt x="27682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500312" y="4098726"/>
            <a:ext cx="178595" cy="750094"/>
          </a:xfrm>
          <a:custGeom>
            <a:avLst/>
            <a:gdLst/>
            <a:ahLst/>
            <a:cxnLst/>
            <a:rect l="0" t="0" r="0" b="0"/>
            <a:pathLst>
              <a:path w="178595" h="750094">
                <a:moveTo>
                  <a:pt x="26789" y="0"/>
                </a:moveTo>
                <a:lnTo>
                  <a:pt x="26789" y="0"/>
                </a:lnTo>
                <a:lnTo>
                  <a:pt x="35719" y="8929"/>
                </a:lnTo>
                <a:lnTo>
                  <a:pt x="44648" y="8929"/>
                </a:lnTo>
                <a:lnTo>
                  <a:pt x="53578" y="26789"/>
                </a:lnTo>
                <a:lnTo>
                  <a:pt x="62508" y="35718"/>
                </a:lnTo>
                <a:lnTo>
                  <a:pt x="71438" y="53578"/>
                </a:lnTo>
                <a:lnTo>
                  <a:pt x="80367" y="62507"/>
                </a:lnTo>
                <a:lnTo>
                  <a:pt x="89297" y="80367"/>
                </a:lnTo>
                <a:lnTo>
                  <a:pt x="107156" y="107156"/>
                </a:lnTo>
                <a:lnTo>
                  <a:pt x="116086" y="125015"/>
                </a:lnTo>
                <a:lnTo>
                  <a:pt x="125016" y="142875"/>
                </a:lnTo>
                <a:lnTo>
                  <a:pt x="133945" y="169664"/>
                </a:lnTo>
                <a:lnTo>
                  <a:pt x="142875" y="187523"/>
                </a:lnTo>
                <a:lnTo>
                  <a:pt x="142875" y="214312"/>
                </a:lnTo>
                <a:lnTo>
                  <a:pt x="151805" y="232172"/>
                </a:lnTo>
                <a:lnTo>
                  <a:pt x="160734" y="258961"/>
                </a:lnTo>
                <a:lnTo>
                  <a:pt x="160734" y="285750"/>
                </a:lnTo>
                <a:lnTo>
                  <a:pt x="169664" y="312539"/>
                </a:lnTo>
                <a:lnTo>
                  <a:pt x="169664" y="339328"/>
                </a:lnTo>
                <a:lnTo>
                  <a:pt x="178594" y="366117"/>
                </a:lnTo>
                <a:lnTo>
                  <a:pt x="178594" y="383976"/>
                </a:lnTo>
                <a:lnTo>
                  <a:pt x="178594" y="410765"/>
                </a:lnTo>
                <a:lnTo>
                  <a:pt x="178594" y="437554"/>
                </a:lnTo>
                <a:lnTo>
                  <a:pt x="169664" y="455414"/>
                </a:lnTo>
                <a:lnTo>
                  <a:pt x="169664" y="482203"/>
                </a:lnTo>
                <a:lnTo>
                  <a:pt x="160734" y="508992"/>
                </a:lnTo>
                <a:lnTo>
                  <a:pt x="160734" y="526851"/>
                </a:lnTo>
                <a:lnTo>
                  <a:pt x="151805" y="544711"/>
                </a:lnTo>
                <a:lnTo>
                  <a:pt x="142875" y="562570"/>
                </a:lnTo>
                <a:lnTo>
                  <a:pt x="133945" y="580429"/>
                </a:lnTo>
                <a:lnTo>
                  <a:pt x="125016" y="598289"/>
                </a:lnTo>
                <a:lnTo>
                  <a:pt x="107156" y="616148"/>
                </a:lnTo>
                <a:lnTo>
                  <a:pt x="98227" y="634007"/>
                </a:lnTo>
                <a:lnTo>
                  <a:pt x="89297" y="642937"/>
                </a:lnTo>
                <a:lnTo>
                  <a:pt x="80367" y="660797"/>
                </a:lnTo>
                <a:lnTo>
                  <a:pt x="62508" y="669726"/>
                </a:lnTo>
                <a:lnTo>
                  <a:pt x="53578" y="687586"/>
                </a:lnTo>
                <a:lnTo>
                  <a:pt x="44648" y="696515"/>
                </a:lnTo>
                <a:lnTo>
                  <a:pt x="35719" y="705445"/>
                </a:lnTo>
                <a:lnTo>
                  <a:pt x="26789" y="714375"/>
                </a:lnTo>
                <a:lnTo>
                  <a:pt x="17859" y="723304"/>
                </a:lnTo>
                <a:lnTo>
                  <a:pt x="17859" y="732234"/>
                </a:lnTo>
                <a:lnTo>
                  <a:pt x="8930" y="741164"/>
                </a:lnTo>
                <a:lnTo>
                  <a:pt x="8930" y="741164"/>
                </a:lnTo>
                <a:lnTo>
                  <a:pt x="8930" y="750093"/>
                </a:lnTo>
                <a:lnTo>
                  <a:pt x="0" y="750093"/>
                </a:lnTo>
                <a:lnTo>
                  <a:pt x="0" y="750093"/>
                </a:lnTo>
                <a:lnTo>
                  <a:pt x="0" y="750093"/>
                </a:lnTo>
                <a:lnTo>
                  <a:pt x="0" y="750093"/>
                </a:lnTo>
                <a:lnTo>
                  <a:pt x="0" y="750093"/>
                </a:lnTo>
                <a:lnTo>
                  <a:pt x="0" y="741164"/>
                </a:lnTo>
                <a:lnTo>
                  <a:pt x="0" y="7411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857250" y="3991569"/>
            <a:ext cx="214313" cy="892971"/>
          </a:xfrm>
          <a:custGeom>
            <a:avLst/>
            <a:gdLst/>
            <a:ahLst/>
            <a:cxnLst/>
            <a:rect l="0" t="0" r="0" b="0"/>
            <a:pathLst>
              <a:path w="214313" h="892971">
                <a:moveTo>
                  <a:pt x="107156" y="0"/>
                </a:moveTo>
                <a:lnTo>
                  <a:pt x="107156" y="0"/>
                </a:lnTo>
                <a:lnTo>
                  <a:pt x="107156" y="0"/>
                </a:lnTo>
                <a:lnTo>
                  <a:pt x="98226" y="8930"/>
                </a:lnTo>
                <a:lnTo>
                  <a:pt x="89296" y="17860"/>
                </a:lnTo>
                <a:lnTo>
                  <a:pt x="80367" y="26789"/>
                </a:lnTo>
                <a:lnTo>
                  <a:pt x="71437" y="35719"/>
                </a:lnTo>
                <a:lnTo>
                  <a:pt x="62507" y="44649"/>
                </a:lnTo>
                <a:lnTo>
                  <a:pt x="53578" y="62508"/>
                </a:lnTo>
                <a:lnTo>
                  <a:pt x="44648" y="80368"/>
                </a:lnTo>
                <a:lnTo>
                  <a:pt x="44648" y="98227"/>
                </a:lnTo>
                <a:lnTo>
                  <a:pt x="35718" y="116086"/>
                </a:lnTo>
                <a:lnTo>
                  <a:pt x="26789" y="142875"/>
                </a:lnTo>
                <a:lnTo>
                  <a:pt x="26789" y="160735"/>
                </a:lnTo>
                <a:lnTo>
                  <a:pt x="17859" y="187524"/>
                </a:lnTo>
                <a:lnTo>
                  <a:pt x="17859" y="214313"/>
                </a:lnTo>
                <a:lnTo>
                  <a:pt x="8929" y="241102"/>
                </a:lnTo>
                <a:lnTo>
                  <a:pt x="8929" y="267891"/>
                </a:lnTo>
                <a:lnTo>
                  <a:pt x="8929" y="303610"/>
                </a:lnTo>
                <a:lnTo>
                  <a:pt x="0" y="339329"/>
                </a:lnTo>
                <a:lnTo>
                  <a:pt x="0" y="366118"/>
                </a:lnTo>
                <a:lnTo>
                  <a:pt x="0" y="401836"/>
                </a:lnTo>
                <a:lnTo>
                  <a:pt x="0" y="428625"/>
                </a:lnTo>
                <a:lnTo>
                  <a:pt x="0" y="464344"/>
                </a:lnTo>
                <a:lnTo>
                  <a:pt x="0" y="491133"/>
                </a:lnTo>
                <a:lnTo>
                  <a:pt x="8929" y="526852"/>
                </a:lnTo>
                <a:lnTo>
                  <a:pt x="8929" y="562571"/>
                </a:lnTo>
                <a:lnTo>
                  <a:pt x="17859" y="589360"/>
                </a:lnTo>
                <a:lnTo>
                  <a:pt x="35718" y="625079"/>
                </a:lnTo>
                <a:lnTo>
                  <a:pt x="44648" y="651868"/>
                </a:lnTo>
                <a:lnTo>
                  <a:pt x="53578" y="678657"/>
                </a:lnTo>
                <a:lnTo>
                  <a:pt x="71437" y="705446"/>
                </a:lnTo>
                <a:lnTo>
                  <a:pt x="89296" y="732235"/>
                </a:lnTo>
                <a:lnTo>
                  <a:pt x="98226" y="750094"/>
                </a:lnTo>
                <a:lnTo>
                  <a:pt x="116086" y="776883"/>
                </a:lnTo>
                <a:lnTo>
                  <a:pt x="125015" y="794743"/>
                </a:lnTo>
                <a:lnTo>
                  <a:pt x="142875" y="812602"/>
                </a:lnTo>
                <a:lnTo>
                  <a:pt x="151804" y="821532"/>
                </a:lnTo>
                <a:lnTo>
                  <a:pt x="160734" y="839391"/>
                </a:lnTo>
                <a:lnTo>
                  <a:pt x="169664" y="848321"/>
                </a:lnTo>
                <a:lnTo>
                  <a:pt x="178593" y="857250"/>
                </a:lnTo>
                <a:lnTo>
                  <a:pt x="187523" y="866180"/>
                </a:lnTo>
                <a:lnTo>
                  <a:pt x="187523" y="875110"/>
                </a:lnTo>
                <a:lnTo>
                  <a:pt x="196453" y="875110"/>
                </a:lnTo>
                <a:lnTo>
                  <a:pt x="205382" y="884039"/>
                </a:lnTo>
                <a:lnTo>
                  <a:pt x="205382" y="884039"/>
                </a:lnTo>
                <a:lnTo>
                  <a:pt x="205382" y="884039"/>
                </a:lnTo>
                <a:lnTo>
                  <a:pt x="205382" y="892970"/>
                </a:lnTo>
                <a:lnTo>
                  <a:pt x="205382" y="892970"/>
                </a:lnTo>
                <a:lnTo>
                  <a:pt x="205382" y="892970"/>
                </a:lnTo>
                <a:lnTo>
                  <a:pt x="205382" y="892970"/>
                </a:lnTo>
                <a:lnTo>
                  <a:pt x="214312" y="892970"/>
                </a:lnTo>
                <a:lnTo>
                  <a:pt x="214312" y="892970"/>
                </a:lnTo>
                <a:lnTo>
                  <a:pt x="214312" y="892970"/>
                </a:lnTo>
                <a:lnTo>
                  <a:pt x="214312" y="892970"/>
                </a:lnTo>
                <a:lnTo>
                  <a:pt x="214312" y="884039"/>
                </a:lnTo>
                <a:lnTo>
                  <a:pt x="214312" y="884039"/>
                </a:lnTo>
                <a:lnTo>
                  <a:pt x="214312" y="884039"/>
                </a:lnTo>
                <a:lnTo>
                  <a:pt x="214312" y="884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2848570" y="4589858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080742" y="4152304"/>
            <a:ext cx="160735" cy="794743"/>
          </a:xfrm>
          <a:custGeom>
            <a:avLst/>
            <a:gdLst/>
            <a:ahLst/>
            <a:cxnLst/>
            <a:rect l="0" t="0" r="0" b="0"/>
            <a:pathLst>
              <a:path w="160735" h="794743">
                <a:moveTo>
                  <a:pt x="160734" y="0"/>
                </a:moveTo>
                <a:lnTo>
                  <a:pt x="160734" y="0"/>
                </a:lnTo>
                <a:lnTo>
                  <a:pt x="160734" y="0"/>
                </a:lnTo>
                <a:lnTo>
                  <a:pt x="160734" y="0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17859"/>
                </a:lnTo>
                <a:lnTo>
                  <a:pt x="142875" y="26789"/>
                </a:lnTo>
                <a:lnTo>
                  <a:pt x="142875" y="26789"/>
                </a:lnTo>
                <a:lnTo>
                  <a:pt x="133945" y="35719"/>
                </a:lnTo>
                <a:lnTo>
                  <a:pt x="133945" y="53578"/>
                </a:lnTo>
                <a:lnTo>
                  <a:pt x="125015" y="62508"/>
                </a:lnTo>
                <a:lnTo>
                  <a:pt x="116086" y="71437"/>
                </a:lnTo>
                <a:lnTo>
                  <a:pt x="107156" y="89297"/>
                </a:lnTo>
                <a:lnTo>
                  <a:pt x="107156" y="98226"/>
                </a:lnTo>
                <a:lnTo>
                  <a:pt x="98226" y="116086"/>
                </a:lnTo>
                <a:lnTo>
                  <a:pt x="89297" y="125015"/>
                </a:lnTo>
                <a:lnTo>
                  <a:pt x="80367" y="142875"/>
                </a:lnTo>
                <a:lnTo>
                  <a:pt x="71437" y="160734"/>
                </a:lnTo>
                <a:lnTo>
                  <a:pt x="62508" y="169664"/>
                </a:lnTo>
                <a:lnTo>
                  <a:pt x="53578" y="187523"/>
                </a:lnTo>
                <a:lnTo>
                  <a:pt x="44648" y="214312"/>
                </a:lnTo>
                <a:lnTo>
                  <a:pt x="35718" y="232172"/>
                </a:lnTo>
                <a:lnTo>
                  <a:pt x="26789" y="250031"/>
                </a:lnTo>
                <a:lnTo>
                  <a:pt x="26789" y="267890"/>
                </a:lnTo>
                <a:lnTo>
                  <a:pt x="17859" y="285750"/>
                </a:lnTo>
                <a:lnTo>
                  <a:pt x="8929" y="303609"/>
                </a:lnTo>
                <a:lnTo>
                  <a:pt x="8929" y="330398"/>
                </a:lnTo>
                <a:lnTo>
                  <a:pt x="0" y="348258"/>
                </a:lnTo>
                <a:lnTo>
                  <a:pt x="0" y="375047"/>
                </a:lnTo>
                <a:lnTo>
                  <a:pt x="0" y="401836"/>
                </a:lnTo>
                <a:lnTo>
                  <a:pt x="0" y="419695"/>
                </a:lnTo>
                <a:lnTo>
                  <a:pt x="0" y="446484"/>
                </a:lnTo>
                <a:lnTo>
                  <a:pt x="0" y="464344"/>
                </a:lnTo>
                <a:lnTo>
                  <a:pt x="8929" y="491133"/>
                </a:lnTo>
                <a:lnTo>
                  <a:pt x="8929" y="508992"/>
                </a:lnTo>
                <a:lnTo>
                  <a:pt x="17859" y="535781"/>
                </a:lnTo>
                <a:lnTo>
                  <a:pt x="17859" y="562570"/>
                </a:lnTo>
                <a:lnTo>
                  <a:pt x="26789" y="580429"/>
                </a:lnTo>
                <a:lnTo>
                  <a:pt x="35718" y="598289"/>
                </a:lnTo>
                <a:lnTo>
                  <a:pt x="44648" y="616148"/>
                </a:lnTo>
                <a:lnTo>
                  <a:pt x="53578" y="642937"/>
                </a:lnTo>
                <a:lnTo>
                  <a:pt x="71437" y="660797"/>
                </a:lnTo>
                <a:lnTo>
                  <a:pt x="80367" y="678656"/>
                </a:lnTo>
                <a:lnTo>
                  <a:pt x="89297" y="696515"/>
                </a:lnTo>
                <a:lnTo>
                  <a:pt x="98226" y="705445"/>
                </a:lnTo>
                <a:lnTo>
                  <a:pt x="107156" y="723304"/>
                </a:lnTo>
                <a:lnTo>
                  <a:pt x="116086" y="732235"/>
                </a:lnTo>
                <a:lnTo>
                  <a:pt x="125015" y="750094"/>
                </a:lnTo>
                <a:lnTo>
                  <a:pt x="125015" y="759024"/>
                </a:lnTo>
                <a:lnTo>
                  <a:pt x="133945" y="767953"/>
                </a:lnTo>
                <a:lnTo>
                  <a:pt x="142875" y="767953"/>
                </a:lnTo>
                <a:lnTo>
                  <a:pt x="142875" y="776883"/>
                </a:lnTo>
                <a:lnTo>
                  <a:pt x="151804" y="785813"/>
                </a:lnTo>
                <a:lnTo>
                  <a:pt x="151804" y="785813"/>
                </a:lnTo>
                <a:lnTo>
                  <a:pt x="160734" y="785813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94742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  <a:lnTo>
                  <a:pt x="160734" y="7858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527226" y="4429124"/>
            <a:ext cx="250032" cy="526853"/>
          </a:xfrm>
          <a:custGeom>
            <a:avLst/>
            <a:gdLst/>
            <a:ahLst/>
            <a:cxnLst/>
            <a:rect l="0" t="0" r="0" b="0"/>
            <a:pathLst>
              <a:path w="250032" h="526853">
                <a:moveTo>
                  <a:pt x="4464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44649"/>
                </a:lnTo>
                <a:lnTo>
                  <a:pt x="17859" y="62508"/>
                </a:lnTo>
                <a:lnTo>
                  <a:pt x="8930" y="80367"/>
                </a:lnTo>
                <a:lnTo>
                  <a:pt x="8930" y="98227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5"/>
                </a:lnTo>
                <a:lnTo>
                  <a:pt x="0" y="160734"/>
                </a:lnTo>
                <a:lnTo>
                  <a:pt x="8930" y="178594"/>
                </a:lnTo>
                <a:lnTo>
                  <a:pt x="17859" y="187524"/>
                </a:lnTo>
                <a:lnTo>
                  <a:pt x="26789" y="205383"/>
                </a:lnTo>
                <a:lnTo>
                  <a:pt x="35719" y="214313"/>
                </a:lnTo>
                <a:lnTo>
                  <a:pt x="53578" y="214313"/>
                </a:lnTo>
                <a:lnTo>
                  <a:pt x="71438" y="223242"/>
                </a:lnTo>
                <a:lnTo>
                  <a:pt x="89297" y="223242"/>
                </a:lnTo>
                <a:lnTo>
                  <a:pt x="107156" y="214313"/>
                </a:lnTo>
                <a:lnTo>
                  <a:pt x="125016" y="214313"/>
                </a:lnTo>
                <a:lnTo>
                  <a:pt x="142875" y="205383"/>
                </a:lnTo>
                <a:lnTo>
                  <a:pt x="160734" y="196453"/>
                </a:lnTo>
                <a:lnTo>
                  <a:pt x="178594" y="178594"/>
                </a:lnTo>
                <a:lnTo>
                  <a:pt x="187524" y="169664"/>
                </a:lnTo>
                <a:lnTo>
                  <a:pt x="205383" y="160734"/>
                </a:lnTo>
                <a:lnTo>
                  <a:pt x="214313" y="151805"/>
                </a:lnTo>
                <a:lnTo>
                  <a:pt x="223242" y="133945"/>
                </a:lnTo>
                <a:lnTo>
                  <a:pt x="223242" y="125016"/>
                </a:lnTo>
                <a:lnTo>
                  <a:pt x="232172" y="116086"/>
                </a:lnTo>
                <a:lnTo>
                  <a:pt x="232172" y="107156"/>
                </a:lnTo>
                <a:lnTo>
                  <a:pt x="232172" y="98227"/>
                </a:lnTo>
                <a:lnTo>
                  <a:pt x="241102" y="98227"/>
                </a:lnTo>
                <a:lnTo>
                  <a:pt x="241102" y="98227"/>
                </a:lnTo>
                <a:lnTo>
                  <a:pt x="241102" y="98227"/>
                </a:lnTo>
                <a:lnTo>
                  <a:pt x="241102" y="98227"/>
                </a:lnTo>
                <a:lnTo>
                  <a:pt x="241102" y="98227"/>
                </a:lnTo>
                <a:lnTo>
                  <a:pt x="241102" y="107156"/>
                </a:lnTo>
                <a:lnTo>
                  <a:pt x="241102" y="125016"/>
                </a:lnTo>
                <a:lnTo>
                  <a:pt x="241102" y="133945"/>
                </a:lnTo>
                <a:lnTo>
                  <a:pt x="250031" y="151805"/>
                </a:lnTo>
                <a:lnTo>
                  <a:pt x="250031" y="169664"/>
                </a:lnTo>
                <a:lnTo>
                  <a:pt x="250031" y="196453"/>
                </a:lnTo>
                <a:lnTo>
                  <a:pt x="250031" y="214313"/>
                </a:lnTo>
                <a:lnTo>
                  <a:pt x="250031" y="241102"/>
                </a:lnTo>
                <a:lnTo>
                  <a:pt x="250031" y="267891"/>
                </a:lnTo>
                <a:lnTo>
                  <a:pt x="241102" y="294680"/>
                </a:lnTo>
                <a:lnTo>
                  <a:pt x="241102" y="321469"/>
                </a:lnTo>
                <a:lnTo>
                  <a:pt x="232172" y="348258"/>
                </a:lnTo>
                <a:lnTo>
                  <a:pt x="223242" y="375047"/>
                </a:lnTo>
                <a:lnTo>
                  <a:pt x="214313" y="401836"/>
                </a:lnTo>
                <a:lnTo>
                  <a:pt x="196453" y="428625"/>
                </a:lnTo>
                <a:lnTo>
                  <a:pt x="178594" y="446484"/>
                </a:lnTo>
                <a:lnTo>
                  <a:pt x="160734" y="473274"/>
                </a:lnTo>
                <a:lnTo>
                  <a:pt x="142875" y="482204"/>
                </a:lnTo>
                <a:lnTo>
                  <a:pt x="125016" y="500063"/>
                </a:lnTo>
                <a:lnTo>
                  <a:pt x="107156" y="508993"/>
                </a:lnTo>
                <a:lnTo>
                  <a:pt x="89297" y="517922"/>
                </a:lnTo>
                <a:lnTo>
                  <a:pt x="71438" y="526852"/>
                </a:lnTo>
                <a:lnTo>
                  <a:pt x="62508" y="526852"/>
                </a:lnTo>
                <a:lnTo>
                  <a:pt x="62508" y="526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3714750" y="4196952"/>
            <a:ext cx="71438" cy="196454"/>
          </a:xfrm>
          <a:custGeom>
            <a:avLst/>
            <a:gdLst/>
            <a:ahLst/>
            <a:cxnLst/>
            <a:rect l="0" t="0" r="0" b="0"/>
            <a:pathLst>
              <a:path w="71438" h="19645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8929" y="35719"/>
                </a:lnTo>
                <a:lnTo>
                  <a:pt x="17859" y="53578"/>
                </a:lnTo>
                <a:lnTo>
                  <a:pt x="26789" y="80367"/>
                </a:lnTo>
                <a:lnTo>
                  <a:pt x="35718" y="98227"/>
                </a:lnTo>
                <a:lnTo>
                  <a:pt x="44648" y="116086"/>
                </a:lnTo>
                <a:lnTo>
                  <a:pt x="53578" y="142875"/>
                </a:lnTo>
                <a:lnTo>
                  <a:pt x="62507" y="169664"/>
                </a:lnTo>
                <a:lnTo>
                  <a:pt x="71437" y="187524"/>
                </a:lnTo>
                <a:lnTo>
                  <a:pt x="71437" y="196453"/>
                </a:lnTo>
                <a:lnTo>
                  <a:pt x="71437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4089796" y="4411265"/>
            <a:ext cx="17861" cy="348259"/>
          </a:xfrm>
          <a:custGeom>
            <a:avLst/>
            <a:gdLst/>
            <a:ahLst/>
            <a:cxnLst/>
            <a:rect l="0" t="0" r="0" b="0"/>
            <a:pathLst>
              <a:path w="17861" h="348259">
                <a:moveTo>
                  <a:pt x="0" y="0"/>
                </a:moveTo>
                <a:lnTo>
                  <a:pt x="0" y="8929"/>
                </a:lnTo>
                <a:lnTo>
                  <a:pt x="0" y="8929"/>
                </a:lnTo>
                <a:lnTo>
                  <a:pt x="8930" y="26789"/>
                </a:lnTo>
                <a:lnTo>
                  <a:pt x="893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17860" y="107156"/>
                </a:lnTo>
                <a:lnTo>
                  <a:pt x="17860" y="125015"/>
                </a:lnTo>
                <a:lnTo>
                  <a:pt x="17860" y="151804"/>
                </a:lnTo>
                <a:lnTo>
                  <a:pt x="17860" y="178593"/>
                </a:lnTo>
                <a:lnTo>
                  <a:pt x="17860" y="205383"/>
                </a:lnTo>
                <a:lnTo>
                  <a:pt x="17860" y="232172"/>
                </a:lnTo>
                <a:lnTo>
                  <a:pt x="17860" y="250031"/>
                </a:lnTo>
                <a:lnTo>
                  <a:pt x="8930" y="276820"/>
                </a:lnTo>
                <a:lnTo>
                  <a:pt x="8930" y="303609"/>
                </a:lnTo>
                <a:lnTo>
                  <a:pt x="8930" y="321468"/>
                </a:lnTo>
                <a:lnTo>
                  <a:pt x="8930" y="33039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3929062" y="4491632"/>
            <a:ext cx="241103" cy="8931"/>
          </a:xfrm>
          <a:custGeom>
            <a:avLst/>
            <a:gdLst/>
            <a:ahLst/>
            <a:cxnLst/>
            <a:rect l="0" t="0" r="0" b="0"/>
            <a:pathLst>
              <a:path w="241103" h="893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0"/>
                </a:lnTo>
                <a:lnTo>
                  <a:pt x="62508" y="0"/>
                </a:lnTo>
                <a:lnTo>
                  <a:pt x="80367" y="0"/>
                </a:lnTo>
                <a:lnTo>
                  <a:pt x="107156" y="0"/>
                </a:lnTo>
                <a:lnTo>
                  <a:pt x="125016" y="0"/>
                </a:lnTo>
                <a:lnTo>
                  <a:pt x="151805" y="0"/>
                </a:lnTo>
                <a:lnTo>
                  <a:pt x="178594" y="8930"/>
                </a:lnTo>
                <a:lnTo>
                  <a:pt x="205383" y="8930"/>
                </a:lnTo>
                <a:lnTo>
                  <a:pt x="232172" y="8930"/>
                </a:lnTo>
                <a:lnTo>
                  <a:pt x="241102" y="8930"/>
                </a:lnTo>
                <a:lnTo>
                  <a:pt x="24110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402335" y="4339827"/>
            <a:ext cx="232173" cy="375048"/>
          </a:xfrm>
          <a:custGeom>
            <a:avLst/>
            <a:gdLst/>
            <a:ahLst/>
            <a:cxnLst/>
            <a:rect l="0" t="0" r="0" b="0"/>
            <a:pathLst>
              <a:path w="232173" h="375048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26790" y="0"/>
                </a:lnTo>
                <a:lnTo>
                  <a:pt x="35719" y="0"/>
                </a:lnTo>
                <a:lnTo>
                  <a:pt x="5357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25016" y="0"/>
                </a:lnTo>
                <a:lnTo>
                  <a:pt x="142875" y="0"/>
                </a:lnTo>
                <a:lnTo>
                  <a:pt x="151805" y="0"/>
                </a:lnTo>
                <a:lnTo>
                  <a:pt x="169665" y="0"/>
                </a:lnTo>
                <a:lnTo>
                  <a:pt x="178594" y="8930"/>
                </a:lnTo>
                <a:lnTo>
                  <a:pt x="196454" y="8930"/>
                </a:lnTo>
                <a:lnTo>
                  <a:pt x="196454" y="17860"/>
                </a:lnTo>
                <a:lnTo>
                  <a:pt x="205383" y="26789"/>
                </a:lnTo>
                <a:lnTo>
                  <a:pt x="214313" y="26789"/>
                </a:lnTo>
                <a:lnTo>
                  <a:pt x="214313" y="35719"/>
                </a:lnTo>
                <a:lnTo>
                  <a:pt x="214313" y="44649"/>
                </a:lnTo>
                <a:lnTo>
                  <a:pt x="214313" y="53578"/>
                </a:lnTo>
                <a:lnTo>
                  <a:pt x="214313" y="62508"/>
                </a:lnTo>
                <a:lnTo>
                  <a:pt x="205383" y="80367"/>
                </a:lnTo>
                <a:lnTo>
                  <a:pt x="196454" y="89297"/>
                </a:lnTo>
                <a:lnTo>
                  <a:pt x="187524" y="98227"/>
                </a:lnTo>
                <a:lnTo>
                  <a:pt x="169665" y="116086"/>
                </a:lnTo>
                <a:lnTo>
                  <a:pt x="160735" y="125016"/>
                </a:lnTo>
                <a:lnTo>
                  <a:pt x="142875" y="142875"/>
                </a:lnTo>
                <a:lnTo>
                  <a:pt x="125016" y="160735"/>
                </a:lnTo>
                <a:lnTo>
                  <a:pt x="107157" y="178594"/>
                </a:lnTo>
                <a:lnTo>
                  <a:pt x="89297" y="187524"/>
                </a:lnTo>
                <a:lnTo>
                  <a:pt x="80368" y="205383"/>
                </a:lnTo>
                <a:lnTo>
                  <a:pt x="62508" y="223242"/>
                </a:lnTo>
                <a:lnTo>
                  <a:pt x="44649" y="241102"/>
                </a:lnTo>
                <a:lnTo>
                  <a:pt x="35719" y="258961"/>
                </a:lnTo>
                <a:lnTo>
                  <a:pt x="26790" y="267891"/>
                </a:lnTo>
                <a:lnTo>
                  <a:pt x="17860" y="285750"/>
                </a:lnTo>
                <a:lnTo>
                  <a:pt x="8930" y="294680"/>
                </a:lnTo>
                <a:lnTo>
                  <a:pt x="8930" y="303610"/>
                </a:lnTo>
                <a:lnTo>
                  <a:pt x="8930" y="312539"/>
                </a:lnTo>
                <a:lnTo>
                  <a:pt x="8930" y="321469"/>
                </a:lnTo>
                <a:lnTo>
                  <a:pt x="8930" y="330399"/>
                </a:lnTo>
                <a:lnTo>
                  <a:pt x="17860" y="330399"/>
                </a:lnTo>
                <a:lnTo>
                  <a:pt x="26790" y="339328"/>
                </a:lnTo>
                <a:lnTo>
                  <a:pt x="35719" y="339328"/>
                </a:lnTo>
                <a:lnTo>
                  <a:pt x="53579" y="348258"/>
                </a:lnTo>
                <a:lnTo>
                  <a:pt x="71438" y="348258"/>
                </a:lnTo>
                <a:lnTo>
                  <a:pt x="89297" y="348258"/>
                </a:lnTo>
                <a:lnTo>
                  <a:pt x="107157" y="357188"/>
                </a:lnTo>
                <a:lnTo>
                  <a:pt x="133946" y="357188"/>
                </a:lnTo>
                <a:lnTo>
                  <a:pt x="160735" y="366117"/>
                </a:lnTo>
                <a:lnTo>
                  <a:pt x="178594" y="375047"/>
                </a:lnTo>
                <a:lnTo>
                  <a:pt x="196454" y="375047"/>
                </a:lnTo>
                <a:lnTo>
                  <a:pt x="214313" y="375047"/>
                </a:lnTo>
                <a:lnTo>
                  <a:pt x="223243" y="375047"/>
                </a:lnTo>
                <a:lnTo>
                  <a:pt x="232172" y="375047"/>
                </a:lnTo>
                <a:lnTo>
                  <a:pt x="232172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330898" y="4429124"/>
            <a:ext cx="169665" cy="8931"/>
          </a:xfrm>
          <a:custGeom>
            <a:avLst/>
            <a:gdLst/>
            <a:ahLst/>
            <a:cxnLst/>
            <a:rect l="0" t="0" r="0" b="0"/>
            <a:pathLst>
              <a:path w="169665" h="893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0"/>
                </a:lnTo>
                <a:lnTo>
                  <a:pt x="53578" y="0"/>
                </a:lnTo>
                <a:lnTo>
                  <a:pt x="80367" y="0"/>
                </a:lnTo>
                <a:lnTo>
                  <a:pt x="107156" y="8930"/>
                </a:lnTo>
                <a:lnTo>
                  <a:pt x="133945" y="8930"/>
                </a:lnTo>
                <a:lnTo>
                  <a:pt x="151805" y="8930"/>
                </a:lnTo>
                <a:lnTo>
                  <a:pt x="169664" y="8930"/>
                </a:lnTo>
                <a:lnTo>
                  <a:pt x="16966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679156" y="4152304"/>
            <a:ext cx="80368" cy="169665"/>
          </a:xfrm>
          <a:custGeom>
            <a:avLst/>
            <a:gdLst/>
            <a:ahLst/>
            <a:cxnLst/>
            <a:rect l="0" t="0" r="0" b="0"/>
            <a:pathLst>
              <a:path w="80368" h="169665">
                <a:moveTo>
                  <a:pt x="0" y="0"/>
                </a:moveTo>
                <a:lnTo>
                  <a:pt x="8929" y="0"/>
                </a:lnTo>
                <a:lnTo>
                  <a:pt x="8929" y="8929"/>
                </a:lnTo>
                <a:lnTo>
                  <a:pt x="17859" y="17859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8" y="80367"/>
                </a:lnTo>
                <a:lnTo>
                  <a:pt x="53578" y="98226"/>
                </a:lnTo>
                <a:lnTo>
                  <a:pt x="62508" y="116086"/>
                </a:lnTo>
                <a:lnTo>
                  <a:pt x="71437" y="142875"/>
                </a:lnTo>
                <a:lnTo>
                  <a:pt x="80367" y="160734"/>
                </a:lnTo>
                <a:lnTo>
                  <a:pt x="80367" y="169664"/>
                </a:lnTo>
                <a:lnTo>
                  <a:pt x="80367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4884539" y="4134444"/>
            <a:ext cx="169665" cy="696517"/>
          </a:xfrm>
          <a:custGeom>
            <a:avLst/>
            <a:gdLst/>
            <a:ahLst/>
            <a:cxnLst/>
            <a:rect l="0" t="0" r="0" b="0"/>
            <a:pathLst>
              <a:path w="169665" h="696517">
                <a:moveTo>
                  <a:pt x="89296" y="0"/>
                </a:moveTo>
                <a:lnTo>
                  <a:pt x="89296" y="8930"/>
                </a:lnTo>
                <a:lnTo>
                  <a:pt x="89296" y="17860"/>
                </a:lnTo>
                <a:lnTo>
                  <a:pt x="98226" y="35719"/>
                </a:lnTo>
                <a:lnTo>
                  <a:pt x="107156" y="62508"/>
                </a:lnTo>
                <a:lnTo>
                  <a:pt x="125015" y="89297"/>
                </a:lnTo>
                <a:lnTo>
                  <a:pt x="133945" y="116086"/>
                </a:lnTo>
                <a:lnTo>
                  <a:pt x="142875" y="151805"/>
                </a:lnTo>
                <a:lnTo>
                  <a:pt x="151804" y="187524"/>
                </a:lnTo>
                <a:lnTo>
                  <a:pt x="160734" y="223243"/>
                </a:lnTo>
                <a:lnTo>
                  <a:pt x="160734" y="258961"/>
                </a:lnTo>
                <a:lnTo>
                  <a:pt x="160734" y="303610"/>
                </a:lnTo>
                <a:lnTo>
                  <a:pt x="169664" y="339329"/>
                </a:lnTo>
                <a:lnTo>
                  <a:pt x="160734" y="375047"/>
                </a:lnTo>
                <a:lnTo>
                  <a:pt x="160734" y="401836"/>
                </a:lnTo>
                <a:lnTo>
                  <a:pt x="151804" y="437555"/>
                </a:lnTo>
                <a:lnTo>
                  <a:pt x="142875" y="473274"/>
                </a:lnTo>
                <a:lnTo>
                  <a:pt x="133945" y="500063"/>
                </a:lnTo>
                <a:lnTo>
                  <a:pt x="125015" y="526852"/>
                </a:lnTo>
                <a:lnTo>
                  <a:pt x="116086" y="544711"/>
                </a:lnTo>
                <a:lnTo>
                  <a:pt x="98226" y="571500"/>
                </a:lnTo>
                <a:lnTo>
                  <a:pt x="89296" y="589360"/>
                </a:lnTo>
                <a:lnTo>
                  <a:pt x="71437" y="607219"/>
                </a:lnTo>
                <a:lnTo>
                  <a:pt x="62507" y="625079"/>
                </a:lnTo>
                <a:lnTo>
                  <a:pt x="53578" y="634008"/>
                </a:lnTo>
                <a:lnTo>
                  <a:pt x="44648" y="651868"/>
                </a:lnTo>
                <a:lnTo>
                  <a:pt x="35718" y="660797"/>
                </a:lnTo>
                <a:lnTo>
                  <a:pt x="26789" y="669727"/>
                </a:lnTo>
                <a:lnTo>
                  <a:pt x="17859" y="678657"/>
                </a:lnTo>
                <a:lnTo>
                  <a:pt x="8929" y="678657"/>
                </a:lnTo>
                <a:lnTo>
                  <a:pt x="8929" y="687586"/>
                </a:lnTo>
                <a:lnTo>
                  <a:pt x="8929" y="687586"/>
                </a:lnTo>
                <a:lnTo>
                  <a:pt x="0" y="696516"/>
                </a:lnTo>
                <a:lnTo>
                  <a:pt x="0" y="696516"/>
                </a:lnTo>
                <a:lnTo>
                  <a:pt x="0" y="696516"/>
                </a:lnTo>
                <a:lnTo>
                  <a:pt x="0" y="696516"/>
                </a:lnTo>
                <a:lnTo>
                  <a:pt x="0" y="687586"/>
                </a:lnTo>
                <a:lnTo>
                  <a:pt x="0" y="687586"/>
                </a:lnTo>
                <a:lnTo>
                  <a:pt x="0" y="687586"/>
                </a:lnTo>
                <a:lnTo>
                  <a:pt x="0" y="687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197078" y="4598788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8929" y="0"/>
                </a:moveTo>
                <a:lnTo>
                  <a:pt x="892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66742" y="4179093"/>
            <a:ext cx="178594" cy="937618"/>
          </a:xfrm>
          <a:custGeom>
            <a:avLst/>
            <a:gdLst/>
            <a:ahLst/>
            <a:cxnLst/>
            <a:rect l="0" t="0" r="0" b="0"/>
            <a:pathLst>
              <a:path w="178594" h="937618">
                <a:moveTo>
                  <a:pt x="160734" y="0"/>
                </a:moveTo>
                <a:lnTo>
                  <a:pt x="160734" y="0"/>
                </a:lnTo>
                <a:lnTo>
                  <a:pt x="160734" y="0"/>
                </a:lnTo>
                <a:lnTo>
                  <a:pt x="160734" y="8930"/>
                </a:lnTo>
                <a:lnTo>
                  <a:pt x="151804" y="26789"/>
                </a:lnTo>
                <a:lnTo>
                  <a:pt x="142875" y="35719"/>
                </a:lnTo>
                <a:lnTo>
                  <a:pt x="142875" y="44648"/>
                </a:lnTo>
                <a:lnTo>
                  <a:pt x="133945" y="62508"/>
                </a:lnTo>
                <a:lnTo>
                  <a:pt x="125015" y="71437"/>
                </a:lnTo>
                <a:lnTo>
                  <a:pt x="116086" y="89297"/>
                </a:lnTo>
                <a:lnTo>
                  <a:pt x="107156" y="107156"/>
                </a:lnTo>
                <a:lnTo>
                  <a:pt x="98226" y="125015"/>
                </a:lnTo>
                <a:lnTo>
                  <a:pt x="89297" y="151805"/>
                </a:lnTo>
                <a:lnTo>
                  <a:pt x="80367" y="169664"/>
                </a:lnTo>
                <a:lnTo>
                  <a:pt x="71437" y="196453"/>
                </a:lnTo>
                <a:lnTo>
                  <a:pt x="62508" y="223242"/>
                </a:lnTo>
                <a:lnTo>
                  <a:pt x="44648" y="250031"/>
                </a:lnTo>
                <a:lnTo>
                  <a:pt x="35718" y="267890"/>
                </a:lnTo>
                <a:lnTo>
                  <a:pt x="26789" y="303609"/>
                </a:lnTo>
                <a:lnTo>
                  <a:pt x="17859" y="330398"/>
                </a:lnTo>
                <a:lnTo>
                  <a:pt x="8929" y="357187"/>
                </a:lnTo>
                <a:lnTo>
                  <a:pt x="8929" y="392906"/>
                </a:lnTo>
                <a:lnTo>
                  <a:pt x="0" y="419695"/>
                </a:lnTo>
                <a:lnTo>
                  <a:pt x="0" y="455414"/>
                </a:lnTo>
                <a:lnTo>
                  <a:pt x="0" y="491133"/>
                </a:lnTo>
                <a:lnTo>
                  <a:pt x="0" y="517922"/>
                </a:lnTo>
                <a:lnTo>
                  <a:pt x="0" y="553640"/>
                </a:lnTo>
                <a:lnTo>
                  <a:pt x="0" y="589359"/>
                </a:lnTo>
                <a:lnTo>
                  <a:pt x="8929" y="625078"/>
                </a:lnTo>
                <a:lnTo>
                  <a:pt x="8929" y="651867"/>
                </a:lnTo>
                <a:lnTo>
                  <a:pt x="17859" y="687586"/>
                </a:lnTo>
                <a:lnTo>
                  <a:pt x="26789" y="714375"/>
                </a:lnTo>
                <a:lnTo>
                  <a:pt x="35718" y="741164"/>
                </a:lnTo>
                <a:lnTo>
                  <a:pt x="44648" y="767953"/>
                </a:lnTo>
                <a:lnTo>
                  <a:pt x="62508" y="794742"/>
                </a:lnTo>
                <a:lnTo>
                  <a:pt x="71437" y="812602"/>
                </a:lnTo>
                <a:lnTo>
                  <a:pt x="80367" y="839391"/>
                </a:lnTo>
                <a:lnTo>
                  <a:pt x="89297" y="857250"/>
                </a:lnTo>
                <a:lnTo>
                  <a:pt x="107156" y="866180"/>
                </a:lnTo>
                <a:lnTo>
                  <a:pt x="116086" y="884039"/>
                </a:lnTo>
                <a:lnTo>
                  <a:pt x="125015" y="892969"/>
                </a:lnTo>
                <a:lnTo>
                  <a:pt x="133945" y="910828"/>
                </a:lnTo>
                <a:lnTo>
                  <a:pt x="142875" y="910828"/>
                </a:lnTo>
                <a:lnTo>
                  <a:pt x="151804" y="919758"/>
                </a:lnTo>
                <a:lnTo>
                  <a:pt x="160734" y="928688"/>
                </a:lnTo>
                <a:lnTo>
                  <a:pt x="160734" y="937617"/>
                </a:lnTo>
                <a:lnTo>
                  <a:pt x="169664" y="937617"/>
                </a:lnTo>
                <a:lnTo>
                  <a:pt x="169664" y="937617"/>
                </a:lnTo>
                <a:lnTo>
                  <a:pt x="169664" y="937617"/>
                </a:lnTo>
                <a:lnTo>
                  <a:pt x="178593" y="937617"/>
                </a:lnTo>
                <a:lnTo>
                  <a:pt x="178593" y="937617"/>
                </a:lnTo>
                <a:lnTo>
                  <a:pt x="178593" y="937617"/>
                </a:lnTo>
                <a:lnTo>
                  <a:pt x="178593" y="937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5625703" y="4482702"/>
            <a:ext cx="187524" cy="258962"/>
          </a:xfrm>
          <a:custGeom>
            <a:avLst/>
            <a:gdLst/>
            <a:ahLst/>
            <a:cxnLst/>
            <a:rect l="0" t="0" r="0" b="0"/>
            <a:pathLst>
              <a:path w="187524" h="25896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8930"/>
                </a:lnTo>
                <a:lnTo>
                  <a:pt x="8929" y="17860"/>
                </a:lnTo>
                <a:lnTo>
                  <a:pt x="17859" y="35719"/>
                </a:lnTo>
                <a:lnTo>
                  <a:pt x="17859" y="53578"/>
                </a:lnTo>
                <a:lnTo>
                  <a:pt x="26789" y="80367"/>
                </a:lnTo>
                <a:lnTo>
                  <a:pt x="26789" y="107156"/>
                </a:lnTo>
                <a:lnTo>
                  <a:pt x="35718" y="133946"/>
                </a:lnTo>
                <a:lnTo>
                  <a:pt x="35718" y="151805"/>
                </a:lnTo>
                <a:lnTo>
                  <a:pt x="44648" y="178594"/>
                </a:lnTo>
                <a:lnTo>
                  <a:pt x="44648" y="205383"/>
                </a:lnTo>
                <a:lnTo>
                  <a:pt x="53578" y="214313"/>
                </a:lnTo>
                <a:lnTo>
                  <a:pt x="53578" y="232172"/>
                </a:lnTo>
                <a:lnTo>
                  <a:pt x="62507" y="241102"/>
                </a:lnTo>
                <a:lnTo>
                  <a:pt x="62507" y="250031"/>
                </a:lnTo>
                <a:lnTo>
                  <a:pt x="71437" y="258961"/>
                </a:lnTo>
                <a:lnTo>
                  <a:pt x="89297" y="258961"/>
                </a:lnTo>
                <a:lnTo>
                  <a:pt x="98226" y="258961"/>
                </a:lnTo>
                <a:lnTo>
                  <a:pt x="116086" y="258961"/>
                </a:lnTo>
                <a:lnTo>
                  <a:pt x="125015" y="258961"/>
                </a:lnTo>
                <a:lnTo>
                  <a:pt x="142875" y="258961"/>
                </a:lnTo>
                <a:lnTo>
                  <a:pt x="160734" y="250031"/>
                </a:lnTo>
                <a:lnTo>
                  <a:pt x="178593" y="250031"/>
                </a:lnTo>
                <a:lnTo>
                  <a:pt x="187523" y="241102"/>
                </a:lnTo>
                <a:lnTo>
                  <a:pt x="187523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5884664" y="4679155"/>
            <a:ext cx="223243" cy="142876"/>
          </a:xfrm>
          <a:custGeom>
            <a:avLst/>
            <a:gdLst/>
            <a:ahLst/>
            <a:cxnLst/>
            <a:rect l="0" t="0" r="0" b="0"/>
            <a:pathLst>
              <a:path w="223243" h="14287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8930"/>
                </a:lnTo>
                <a:lnTo>
                  <a:pt x="17859" y="17860"/>
                </a:lnTo>
                <a:lnTo>
                  <a:pt x="26789" y="35719"/>
                </a:lnTo>
                <a:lnTo>
                  <a:pt x="35718" y="53578"/>
                </a:lnTo>
                <a:lnTo>
                  <a:pt x="44648" y="71438"/>
                </a:lnTo>
                <a:lnTo>
                  <a:pt x="62507" y="89297"/>
                </a:lnTo>
                <a:lnTo>
                  <a:pt x="71437" y="107157"/>
                </a:lnTo>
                <a:lnTo>
                  <a:pt x="89296" y="116086"/>
                </a:lnTo>
                <a:lnTo>
                  <a:pt x="107156" y="125016"/>
                </a:lnTo>
                <a:lnTo>
                  <a:pt x="116086" y="133946"/>
                </a:lnTo>
                <a:lnTo>
                  <a:pt x="125015" y="142875"/>
                </a:lnTo>
                <a:lnTo>
                  <a:pt x="142875" y="142875"/>
                </a:lnTo>
                <a:lnTo>
                  <a:pt x="151804" y="142875"/>
                </a:lnTo>
                <a:lnTo>
                  <a:pt x="160734" y="133946"/>
                </a:lnTo>
                <a:lnTo>
                  <a:pt x="169664" y="125016"/>
                </a:lnTo>
                <a:lnTo>
                  <a:pt x="187523" y="116086"/>
                </a:lnTo>
                <a:lnTo>
                  <a:pt x="196453" y="107157"/>
                </a:lnTo>
                <a:lnTo>
                  <a:pt x="196453" y="98227"/>
                </a:lnTo>
                <a:lnTo>
                  <a:pt x="205382" y="89297"/>
                </a:lnTo>
                <a:lnTo>
                  <a:pt x="214312" y="71438"/>
                </a:lnTo>
                <a:lnTo>
                  <a:pt x="214312" y="53578"/>
                </a:lnTo>
                <a:lnTo>
                  <a:pt x="223242" y="26789"/>
                </a:lnTo>
                <a:lnTo>
                  <a:pt x="223242" y="8930"/>
                </a:lnTo>
                <a:lnTo>
                  <a:pt x="223242" y="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6063257" y="4107655"/>
            <a:ext cx="107158" cy="250033"/>
          </a:xfrm>
          <a:custGeom>
            <a:avLst/>
            <a:gdLst/>
            <a:ahLst/>
            <a:cxnLst/>
            <a:rect l="0" t="0" r="0" b="0"/>
            <a:pathLst>
              <a:path w="107158" h="25003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17860"/>
                </a:lnTo>
                <a:lnTo>
                  <a:pt x="17860" y="26789"/>
                </a:lnTo>
                <a:lnTo>
                  <a:pt x="26789" y="44649"/>
                </a:lnTo>
                <a:lnTo>
                  <a:pt x="35719" y="62508"/>
                </a:lnTo>
                <a:lnTo>
                  <a:pt x="44649" y="80368"/>
                </a:lnTo>
                <a:lnTo>
                  <a:pt x="62508" y="107157"/>
                </a:lnTo>
                <a:lnTo>
                  <a:pt x="71438" y="125016"/>
                </a:lnTo>
                <a:lnTo>
                  <a:pt x="80368" y="151805"/>
                </a:lnTo>
                <a:lnTo>
                  <a:pt x="80368" y="169664"/>
                </a:lnTo>
                <a:lnTo>
                  <a:pt x="89297" y="187524"/>
                </a:lnTo>
                <a:lnTo>
                  <a:pt x="89297" y="205383"/>
                </a:lnTo>
                <a:lnTo>
                  <a:pt x="98227" y="232172"/>
                </a:lnTo>
                <a:lnTo>
                  <a:pt x="98227" y="241102"/>
                </a:lnTo>
                <a:lnTo>
                  <a:pt x="107157" y="250032"/>
                </a:lnTo>
                <a:lnTo>
                  <a:pt x="107157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6349007" y="4554140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44648"/>
                </a:lnTo>
                <a:lnTo>
                  <a:pt x="26789" y="53578"/>
                </a:lnTo>
                <a:lnTo>
                  <a:pt x="17860" y="71437"/>
                </a:lnTo>
                <a:lnTo>
                  <a:pt x="17860" y="89297"/>
                </a:lnTo>
                <a:lnTo>
                  <a:pt x="17860" y="107156"/>
                </a:lnTo>
                <a:lnTo>
                  <a:pt x="17860" y="125015"/>
                </a:lnTo>
                <a:lnTo>
                  <a:pt x="17860" y="142875"/>
                </a:lnTo>
                <a:lnTo>
                  <a:pt x="17860" y="160734"/>
                </a:lnTo>
                <a:lnTo>
                  <a:pt x="8930" y="178593"/>
                </a:lnTo>
                <a:lnTo>
                  <a:pt x="8930" y="187523"/>
                </a:lnTo>
                <a:lnTo>
                  <a:pt x="8930" y="205383"/>
                </a:lnTo>
                <a:lnTo>
                  <a:pt x="8930" y="214312"/>
                </a:lnTo>
                <a:lnTo>
                  <a:pt x="0" y="21431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250781" y="4580929"/>
            <a:ext cx="205384" cy="35720"/>
          </a:xfrm>
          <a:custGeom>
            <a:avLst/>
            <a:gdLst/>
            <a:ahLst/>
            <a:cxnLst/>
            <a:rect l="0" t="0" r="0" b="0"/>
            <a:pathLst>
              <a:path w="205384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8929"/>
                </a:lnTo>
                <a:lnTo>
                  <a:pt x="71437" y="8929"/>
                </a:lnTo>
                <a:lnTo>
                  <a:pt x="89297" y="17859"/>
                </a:lnTo>
                <a:lnTo>
                  <a:pt x="116086" y="17859"/>
                </a:lnTo>
                <a:lnTo>
                  <a:pt x="142875" y="26789"/>
                </a:lnTo>
                <a:lnTo>
                  <a:pt x="169664" y="26789"/>
                </a:lnTo>
                <a:lnTo>
                  <a:pt x="187523" y="35719"/>
                </a:lnTo>
                <a:lnTo>
                  <a:pt x="205383" y="35719"/>
                </a:lnTo>
                <a:lnTo>
                  <a:pt x="20538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6652617" y="4500562"/>
            <a:ext cx="116087" cy="241102"/>
          </a:xfrm>
          <a:custGeom>
            <a:avLst/>
            <a:gdLst/>
            <a:ahLst/>
            <a:cxnLst/>
            <a:rect l="0" t="0" r="0" b="0"/>
            <a:pathLst>
              <a:path w="116087" h="241102">
                <a:moveTo>
                  <a:pt x="116086" y="0"/>
                </a:moveTo>
                <a:lnTo>
                  <a:pt x="116086" y="0"/>
                </a:lnTo>
                <a:lnTo>
                  <a:pt x="116086" y="8929"/>
                </a:lnTo>
                <a:lnTo>
                  <a:pt x="116086" y="17859"/>
                </a:lnTo>
                <a:lnTo>
                  <a:pt x="107156" y="35718"/>
                </a:lnTo>
                <a:lnTo>
                  <a:pt x="107156" y="53578"/>
                </a:lnTo>
                <a:lnTo>
                  <a:pt x="98226" y="71437"/>
                </a:lnTo>
                <a:lnTo>
                  <a:pt x="89297" y="89296"/>
                </a:lnTo>
                <a:lnTo>
                  <a:pt x="80367" y="107156"/>
                </a:lnTo>
                <a:lnTo>
                  <a:pt x="71437" y="125015"/>
                </a:lnTo>
                <a:lnTo>
                  <a:pt x="53578" y="151804"/>
                </a:lnTo>
                <a:lnTo>
                  <a:pt x="44648" y="169664"/>
                </a:lnTo>
                <a:lnTo>
                  <a:pt x="35718" y="187523"/>
                </a:lnTo>
                <a:lnTo>
                  <a:pt x="17859" y="205382"/>
                </a:lnTo>
                <a:lnTo>
                  <a:pt x="8929" y="223242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599039" y="4446983"/>
            <a:ext cx="133946" cy="348259"/>
          </a:xfrm>
          <a:custGeom>
            <a:avLst/>
            <a:gdLst/>
            <a:ahLst/>
            <a:cxnLst/>
            <a:rect l="0" t="0" r="0" b="0"/>
            <a:pathLst>
              <a:path w="133946" h="348259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29" y="17860"/>
                </a:lnTo>
                <a:lnTo>
                  <a:pt x="8929" y="26790"/>
                </a:lnTo>
                <a:lnTo>
                  <a:pt x="26789" y="44649"/>
                </a:lnTo>
                <a:lnTo>
                  <a:pt x="35718" y="71438"/>
                </a:lnTo>
                <a:lnTo>
                  <a:pt x="44648" y="98227"/>
                </a:lnTo>
                <a:lnTo>
                  <a:pt x="62507" y="125016"/>
                </a:lnTo>
                <a:lnTo>
                  <a:pt x="71437" y="160735"/>
                </a:lnTo>
                <a:lnTo>
                  <a:pt x="89296" y="196454"/>
                </a:lnTo>
                <a:lnTo>
                  <a:pt x="107156" y="232172"/>
                </a:lnTo>
                <a:lnTo>
                  <a:pt x="116086" y="285750"/>
                </a:lnTo>
                <a:lnTo>
                  <a:pt x="125015" y="321469"/>
                </a:lnTo>
                <a:lnTo>
                  <a:pt x="133945" y="348258"/>
                </a:lnTo>
                <a:lnTo>
                  <a:pt x="133945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6983015" y="4616648"/>
            <a:ext cx="17861" cy="321470"/>
          </a:xfrm>
          <a:custGeom>
            <a:avLst/>
            <a:gdLst/>
            <a:ahLst/>
            <a:cxnLst/>
            <a:rect l="0" t="0" r="0" b="0"/>
            <a:pathLst>
              <a:path w="17861" h="321470">
                <a:moveTo>
                  <a:pt x="0" y="0"/>
                </a:moveTo>
                <a:lnTo>
                  <a:pt x="0" y="8929"/>
                </a:lnTo>
                <a:lnTo>
                  <a:pt x="0" y="8929"/>
                </a:lnTo>
                <a:lnTo>
                  <a:pt x="8930" y="26789"/>
                </a:lnTo>
                <a:lnTo>
                  <a:pt x="8930" y="44648"/>
                </a:lnTo>
                <a:lnTo>
                  <a:pt x="17860" y="71437"/>
                </a:lnTo>
                <a:lnTo>
                  <a:pt x="17860" y="89296"/>
                </a:lnTo>
                <a:lnTo>
                  <a:pt x="17860" y="125015"/>
                </a:lnTo>
                <a:lnTo>
                  <a:pt x="17860" y="151804"/>
                </a:lnTo>
                <a:lnTo>
                  <a:pt x="17860" y="178593"/>
                </a:lnTo>
                <a:lnTo>
                  <a:pt x="17860" y="205382"/>
                </a:lnTo>
                <a:lnTo>
                  <a:pt x="8930" y="241101"/>
                </a:lnTo>
                <a:lnTo>
                  <a:pt x="8930" y="258960"/>
                </a:lnTo>
                <a:lnTo>
                  <a:pt x="8930" y="285750"/>
                </a:lnTo>
                <a:lnTo>
                  <a:pt x="0" y="303609"/>
                </a:lnTo>
                <a:lnTo>
                  <a:pt x="0" y="312539"/>
                </a:lnTo>
                <a:lnTo>
                  <a:pt x="0" y="3214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6831210" y="4616648"/>
            <a:ext cx="258962" cy="17860"/>
          </a:xfrm>
          <a:custGeom>
            <a:avLst/>
            <a:gdLst/>
            <a:ahLst/>
            <a:cxnLst/>
            <a:rect l="0" t="0" r="0" b="0"/>
            <a:pathLst>
              <a:path w="258962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26790" y="0"/>
                </a:lnTo>
                <a:lnTo>
                  <a:pt x="35719" y="0"/>
                </a:lnTo>
                <a:lnTo>
                  <a:pt x="53579" y="0"/>
                </a:lnTo>
                <a:lnTo>
                  <a:pt x="80368" y="8929"/>
                </a:lnTo>
                <a:lnTo>
                  <a:pt x="98227" y="8929"/>
                </a:lnTo>
                <a:lnTo>
                  <a:pt x="133946" y="8929"/>
                </a:lnTo>
                <a:lnTo>
                  <a:pt x="160735" y="8929"/>
                </a:lnTo>
                <a:lnTo>
                  <a:pt x="187524" y="8929"/>
                </a:lnTo>
                <a:lnTo>
                  <a:pt x="223243" y="17859"/>
                </a:lnTo>
                <a:lnTo>
                  <a:pt x="250032" y="17859"/>
                </a:lnTo>
                <a:lnTo>
                  <a:pt x="258961" y="17859"/>
                </a:lnTo>
                <a:lnTo>
                  <a:pt x="2589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7304484" y="4446983"/>
            <a:ext cx="303610" cy="348259"/>
          </a:xfrm>
          <a:custGeom>
            <a:avLst/>
            <a:gdLst/>
            <a:ahLst/>
            <a:cxnLst/>
            <a:rect l="0" t="0" r="0" b="0"/>
            <a:pathLst>
              <a:path w="303610" h="348259">
                <a:moveTo>
                  <a:pt x="17859" y="8930"/>
                </a:moveTo>
                <a:lnTo>
                  <a:pt x="2678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53578" y="0"/>
                </a:lnTo>
                <a:lnTo>
                  <a:pt x="80367" y="8930"/>
                </a:lnTo>
                <a:lnTo>
                  <a:pt x="98226" y="8930"/>
                </a:lnTo>
                <a:lnTo>
                  <a:pt x="116086" y="8930"/>
                </a:lnTo>
                <a:lnTo>
                  <a:pt x="133945" y="17860"/>
                </a:lnTo>
                <a:lnTo>
                  <a:pt x="151805" y="26790"/>
                </a:lnTo>
                <a:lnTo>
                  <a:pt x="160734" y="26790"/>
                </a:lnTo>
                <a:lnTo>
                  <a:pt x="169664" y="35719"/>
                </a:lnTo>
                <a:lnTo>
                  <a:pt x="178594" y="44649"/>
                </a:lnTo>
                <a:lnTo>
                  <a:pt x="178594" y="44649"/>
                </a:lnTo>
                <a:lnTo>
                  <a:pt x="178594" y="53579"/>
                </a:lnTo>
                <a:lnTo>
                  <a:pt x="178594" y="71438"/>
                </a:lnTo>
                <a:lnTo>
                  <a:pt x="169664" y="80368"/>
                </a:lnTo>
                <a:lnTo>
                  <a:pt x="160734" y="89297"/>
                </a:lnTo>
                <a:lnTo>
                  <a:pt x="151805" y="107157"/>
                </a:lnTo>
                <a:lnTo>
                  <a:pt x="133945" y="116086"/>
                </a:lnTo>
                <a:lnTo>
                  <a:pt x="116086" y="133946"/>
                </a:lnTo>
                <a:lnTo>
                  <a:pt x="89297" y="151805"/>
                </a:lnTo>
                <a:lnTo>
                  <a:pt x="71437" y="169665"/>
                </a:lnTo>
                <a:lnTo>
                  <a:pt x="53578" y="187524"/>
                </a:lnTo>
                <a:lnTo>
                  <a:pt x="35719" y="196454"/>
                </a:lnTo>
                <a:lnTo>
                  <a:pt x="26789" y="214313"/>
                </a:lnTo>
                <a:lnTo>
                  <a:pt x="17859" y="232172"/>
                </a:lnTo>
                <a:lnTo>
                  <a:pt x="8930" y="241102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1"/>
                </a:lnTo>
                <a:lnTo>
                  <a:pt x="8930" y="294680"/>
                </a:lnTo>
                <a:lnTo>
                  <a:pt x="17859" y="294680"/>
                </a:lnTo>
                <a:lnTo>
                  <a:pt x="35719" y="303610"/>
                </a:lnTo>
                <a:lnTo>
                  <a:pt x="53578" y="312540"/>
                </a:lnTo>
                <a:lnTo>
                  <a:pt x="80367" y="321469"/>
                </a:lnTo>
                <a:lnTo>
                  <a:pt x="107156" y="330399"/>
                </a:lnTo>
                <a:lnTo>
                  <a:pt x="133945" y="330399"/>
                </a:lnTo>
                <a:lnTo>
                  <a:pt x="169664" y="339329"/>
                </a:lnTo>
                <a:lnTo>
                  <a:pt x="196453" y="339329"/>
                </a:lnTo>
                <a:lnTo>
                  <a:pt x="223242" y="339329"/>
                </a:lnTo>
                <a:lnTo>
                  <a:pt x="250031" y="348258"/>
                </a:lnTo>
                <a:lnTo>
                  <a:pt x="267891" y="339329"/>
                </a:lnTo>
                <a:lnTo>
                  <a:pt x="285750" y="339329"/>
                </a:lnTo>
                <a:lnTo>
                  <a:pt x="294680" y="339329"/>
                </a:lnTo>
                <a:lnTo>
                  <a:pt x="303609" y="339329"/>
                </a:lnTo>
                <a:lnTo>
                  <a:pt x="303609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7215187" y="4509491"/>
            <a:ext cx="205384" cy="17861"/>
          </a:xfrm>
          <a:custGeom>
            <a:avLst/>
            <a:gdLst/>
            <a:ahLst/>
            <a:cxnLst/>
            <a:rect l="0" t="0" r="0" b="0"/>
            <a:pathLst>
              <a:path w="205384" h="1786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26789" y="0"/>
                </a:lnTo>
                <a:lnTo>
                  <a:pt x="44648" y="0"/>
                </a:lnTo>
                <a:lnTo>
                  <a:pt x="71438" y="0"/>
                </a:lnTo>
                <a:lnTo>
                  <a:pt x="98227" y="8930"/>
                </a:lnTo>
                <a:lnTo>
                  <a:pt x="125016" y="8930"/>
                </a:lnTo>
                <a:lnTo>
                  <a:pt x="160734" y="8930"/>
                </a:lnTo>
                <a:lnTo>
                  <a:pt x="187523" y="17860"/>
                </a:lnTo>
                <a:lnTo>
                  <a:pt x="205383" y="17860"/>
                </a:lnTo>
                <a:lnTo>
                  <a:pt x="205383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7492007" y="4214812"/>
            <a:ext cx="107158" cy="142876"/>
          </a:xfrm>
          <a:custGeom>
            <a:avLst/>
            <a:gdLst/>
            <a:ahLst/>
            <a:cxnLst/>
            <a:rect l="0" t="0" r="0" b="0"/>
            <a:pathLst>
              <a:path w="107158" h="142876">
                <a:moveTo>
                  <a:pt x="0" y="0"/>
                </a:moveTo>
                <a:lnTo>
                  <a:pt x="0" y="0"/>
                </a:lnTo>
                <a:lnTo>
                  <a:pt x="8930" y="8929"/>
                </a:lnTo>
                <a:lnTo>
                  <a:pt x="17860" y="17859"/>
                </a:lnTo>
                <a:lnTo>
                  <a:pt x="35719" y="35718"/>
                </a:lnTo>
                <a:lnTo>
                  <a:pt x="53578" y="62507"/>
                </a:lnTo>
                <a:lnTo>
                  <a:pt x="71438" y="80367"/>
                </a:lnTo>
                <a:lnTo>
                  <a:pt x="89297" y="107156"/>
                </a:lnTo>
                <a:lnTo>
                  <a:pt x="98227" y="125015"/>
                </a:lnTo>
                <a:lnTo>
                  <a:pt x="107157" y="142875"/>
                </a:lnTo>
                <a:lnTo>
                  <a:pt x="107157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6902648" y="4411265"/>
            <a:ext cx="44649" cy="366118"/>
          </a:xfrm>
          <a:custGeom>
            <a:avLst/>
            <a:gdLst/>
            <a:ahLst/>
            <a:cxnLst/>
            <a:rect l="0" t="0" r="0" b="0"/>
            <a:pathLst>
              <a:path w="44649" h="36611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80367"/>
                </a:lnTo>
                <a:lnTo>
                  <a:pt x="17859" y="89297"/>
                </a:lnTo>
                <a:lnTo>
                  <a:pt x="8930" y="98226"/>
                </a:lnTo>
                <a:lnTo>
                  <a:pt x="8930" y="98226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25015"/>
                </a:lnTo>
                <a:lnTo>
                  <a:pt x="17859" y="133945"/>
                </a:lnTo>
                <a:lnTo>
                  <a:pt x="17859" y="133945"/>
                </a:lnTo>
                <a:lnTo>
                  <a:pt x="8930" y="142875"/>
                </a:lnTo>
                <a:lnTo>
                  <a:pt x="8930" y="151804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3"/>
                </a:lnTo>
                <a:lnTo>
                  <a:pt x="8930" y="187523"/>
                </a:lnTo>
                <a:lnTo>
                  <a:pt x="8930" y="196453"/>
                </a:lnTo>
                <a:lnTo>
                  <a:pt x="8930" y="205383"/>
                </a:lnTo>
                <a:lnTo>
                  <a:pt x="8930" y="21431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32172"/>
                </a:lnTo>
                <a:lnTo>
                  <a:pt x="17859" y="241101"/>
                </a:lnTo>
                <a:lnTo>
                  <a:pt x="17859" y="250031"/>
                </a:lnTo>
                <a:lnTo>
                  <a:pt x="17859" y="250031"/>
                </a:lnTo>
                <a:lnTo>
                  <a:pt x="17859" y="258961"/>
                </a:lnTo>
                <a:lnTo>
                  <a:pt x="17859" y="267890"/>
                </a:lnTo>
                <a:lnTo>
                  <a:pt x="17859" y="276820"/>
                </a:lnTo>
                <a:lnTo>
                  <a:pt x="17859" y="276820"/>
                </a:lnTo>
                <a:lnTo>
                  <a:pt x="17859" y="285750"/>
                </a:lnTo>
                <a:lnTo>
                  <a:pt x="26789" y="294679"/>
                </a:lnTo>
                <a:lnTo>
                  <a:pt x="26789" y="303609"/>
                </a:lnTo>
                <a:lnTo>
                  <a:pt x="26789" y="303609"/>
                </a:lnTo>
                <a:lnTo>
                  <a:pt x="26789" y="312539"/>
                </a:lnTo>
                <a:lnTo>
                  <a:pt x="26789" y="321468"/>
                </a:lnTo>
                <a:lnTo>
                  <a:pt x="26789" y="321468"/>
                </a:lnTo>
                <a:lnTo>
                  <a:pt x="26789" y="330398"/>
                </a:lnTo>
                <a:lnTo>
                  <a:pt x="35719" y="330398"/>
                </a:lnTo>
                <a:lnTo>
                  <a:pt x="35719" y="339328"/>
                </a:lnTo>
                <a:lnTo>
                  <a:pt x="35719" y="348258"/>
                </a:lnTo>
                <a:lnTo>
                  <a:pt x="35719" y="348258"/>
                </a:lnTo>
                <a:lnTo>
                  <a:pt x="35719" y="348258"/>
                </a:lnTo>
                <a:lnTo>
                  <a:pt x="35719" y="357187"/>
                </a:lnTo>
                <a:lnTo>
                  <a:pt x="35719" y="357187"/>
                </a:lnTo>
                <a:lnTo>
                  <a:pt x="35719" y="357187"/>
                </a:lnTo>
                <a:lnTo>
                  <a:pt x="35719" y="357187"/>
                </a:lnTo>
                <a:lnTo>
                  <a:pt x="35719" y="357187"/>
                </a:lnTo>
                <a:lnTo>
                  <a:pt x="44648" y="366117"/>
                </a:lnTo>
                <a:lnTo>
                  <a:pt x="44648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7617023" y="4179093"/>
            <a:ext cx="241103" cy="982267"/>
          </a:xfrm>
          <a:custGeom>
            <a:avLst/>
            <a:gdLst/>
            <a:ahLst/>
            <a:cxnLst/>
            <a:rect l="0" t="0" r="0" b="0"/>
            <a:pathLst>
              <a:path w="241103" h="982267">
                <a:moveTo>
                  <a:pt x="89297" y="0"/>
                </a:moveTo>
                <a:lnTo>
                  <a:pt x="89297" y="0"/>
                </a:lnTo>
                <a:lnTo>
                  <a:pt x="98227" y="0"/>
                </a:lnTo>
                <a:lnTo>
                  <a:pt x="107156" y="8930"/>
                </a:lnTo>
                <a:lnTo>
                  <a:pt x="116086" y="26789"/>
                </a:lnTo>
                <a:lnTo>
                  <a:pt x="133945" y="53578"/>
                </a:lnTo>
                <a:lnTo>
                  <a:pt x="151805" y="80367"/>
                </a:lnTo>
                <a:lnTo>
                  <a:pt x="169664" y="116086"/>
                </a:lnTo>
                <a:lnTo>
                  <a:pt x="187523" y="151805"/>
                </a:lnTo>
                <a:lnTo>
                  <a:pt x="205383" y="196453"/>
                </a:lnTo>
                <a:lnTo>
                  <a:pt x="214312" y="241101"/>
                </a:lnTo>
                <a:lnTo>
                  <a:pt x="223242" y="294680"/>
                </a:lnTo>
                <a:lnTo>
                  <a:pt x="232172" y="348258"/>
                </a:lnTo>
                <a:lnTo>
                  <a:pt x="241102" y="401836"/>
                </a:lnTo>
                <a:lnTo>
                  <a:pt x="241102" y="464344"/>
                </a:lnTo>
                <a:lnTo>
                  <a:pt x="232172" y="517922"/>
                </a:lnTo>
                <a:lnTo>
                  <a:pt x="214312" y="580430"/>
                </a:lnTo>
                <a:lnTo>
                  <a:pt x="196453" y="642937"/>
                </a:lnTo>
                <a:lnTo>
                  <a:pt x="169664" y="705446"/>
                </a:lnTo>
                <a:lnTo>
                  <a:pt x="142875" y="767953"/>
                </a:lnTo>
                <a:lnTo>
                  <a:pt x="107156" y="830461"/>
                </a:lnTo>
                <a:lnTo>
                  <a:pt x="62508" y="901899"/>
                </a:lnTo>
                <a:lnTo>
                  <a:pt x="26789" y="946547"/>
                </a:lnTo>
                <a:lnTo>
                  <a:pt x="0" y="982266"/>
                </a:lnTo>
                <a:lnTo>
                  <a:pt x="0" y="9822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reeform 3"/>
          <p:cNvSpPr/>
          <p:nvPr/>
        </p:nvSpPr>
        <p:spPr>
          <a:xfrm>
            <a:off x="553640" y="991195"/>
            <a:ext cx="330400" cy="8930"/>
          </a:xfrm>
          <a:custGeom>
            <a:avLst/>
            <a:gdLst/>
            <a:ahLst/>
            <a:cxnLst/>
            <a:rect l="0" t="0" r="0" b="0"/>
            <a:pathLst>
              <a:path w="330400" h="8930">
                <a:moveTo>
                  <a:pt x="0" y="8929"/>
                </a:move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8929"/>
                </a:lnTo>
                <a:lnTo>
                  <a:pt x="89297" y="8929"/>
                </a:lnTo>
                <a:lnTo>
                  <a:pt x="107156" y="8929"/>
                </a:lnTo>
                <a:lnTo>
                  <a:pt x="125016" y="8929"/>
                </a:lnTo>
                <a:lnTo>
                  <a:pt x="151805" y="8929"/>
                </a:lnTo>
                <a:lnTo>
                  <a:pt x="169664" y="8929"/>
                </a:lnTo>
                <a:lnTo>
                  <a:pt x="196453" y="8929"/>
                </a:lnTo>
                <a:lnTo>
                  <a:pt x="214313" y="8929"/>
                </a:lnTo>
                <a:lnTo>
                  <a:pt x="241102" y="0"/>
                </a:lnTo>
                <a:lnTo>
                  <a:pt x="258961" y="0"/>
                </a:lnTo>
                <a:lnTo>
                  <a:pt x="276821" y="0"/>
                </a:lnTo>
                <a:lnTo>
                  <a:pt x="294680" y="0"/>
                </a:lnTo>
                <a:lnTo>
                  <a:pt x="312539" y="8929"/>
                </a:lnTo>
                <a:lnTo>
                  <a:pt x="321469" y="8929"/>
                </a:lnTo>
                <a:lnTo>
                  <a:pt x="330399" y="8929"/>
                </a:lnTo>
                <a:lnTo>
                  <a:pt x="33039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41164" y="848320"/>
            <a:ext cx="232173" cy="232173"/>
          </a:xfrm>
          <a:custGeom>
            <a:avLst/>
            <a:gdLst/>
            <a:ahLst/>
            <a:cxnLst/>
            <a:rect l="0" t="0" r="0" b="0"/>
            <a:pathLst>
              <a:path w="232173" h="232173">
                <a:moveTo>
                  <a:pt x="62507" y="0"/>
                </a:moveTo>
                <a:lnTo>
                  <a:pt x="62507" y="0"/>
                </a:lnTo>
                <a:lnTo>
                  <a:pt x="71437" y="0"/>
                </a:lnTo>
                <a:lnTo>
                  <a:pt x="80367" y="8929"/>
                </a:lnTo>
                <a:lnTo>
                  <a:pt x="89297" y="8929"/>
                </a:lnTo>
                <a:lnTo>
                  <a:pt x="107156" y="8929"/>
                </a:lnTo>
                <a:lnTo>
                  <a:pt x="116086" y="17859"/>
                </a:lnTo>
                <a:lnTo>
                  <a:pt x="133945" y="26789"/>
                </a:lnTo>
                <a:lnTo>
                  <a:pt x="151804" y="35718"/>
                </a:lnTo>
                <a:lnTo>
                  <a:pt x="169664" y="35718"/>
                </a:lnTo>
                <a:lnTo>
                  <a:pt x="178593" y="44648"/>
                </a:lnTo>
                <a:lnTo>
                  <a:pt x="187523" y="53578"/>
                </a:lnTo>
                <a:lnTo>
                  <a:pt x="205382" y="62508"/>
                </a:lnTo>
                <a:lnTo>
                  <a:pt x="214312" y="71437"/>
                </a:lnTo>
                <a:lnTo>
                  <a:pt x="223242" y="80367"/>
                </a:lnTo>
                <a:lnTo>
                  <a:pt x="223242" y="89297"/>
                </a:lnTo>
                <a:lnTo>
                  <a:pt x="232172" y="98226"/>
                </a:lnTo>
                <a:lnTo>
                  <a:pt x="232172" y="107156"/>
                </a:lnTo>
                <a:lnTo>
                  <a:pt x="232172" y="116086"/>
                </a:lnTo>
                <a:lnTo>
                  <a:pt x="223242" y="125015"/>
                </a:lnTo>
                <a:lnTo>
                  <a:pt x="214312" y="133945"/>
                </a:lnTo>
                <a:lnTo>
                  <a:pt x="205382" y="142875"/>
                </a:lnTo>
                <a:lnTo>
                  <a:pt x="196453" y="151804"/>
                </a:lnTo>
                <a:lnTo>
                  <a:pt x="178593" y="160734"/>
                </a:lnTo>
                <a:lnTo>
                  <a:pt x="160734" y="169664"/>
                </a:lnTo>
                <a:lnTo>
                  <a:pt x="142875" y="178593"/>
                </a:lnTo>
                <a:lnTo>
                  <a:pt x="116086" y="187523"/>
                </a:lnTo>
                <a:lnTo>
                  <a:pt x="98226" y="196453"/>
                </a:lnTo>
                <a:lnTo>
                  <a:pt x="80367" y="196453"/>
                </a:lnTo>
                <a:lnTo>
                  <a:pt x="62507" y="205383"/>
                </a:lnTo>
                <a:lnTo>
                  <a:pt x="44648" y="214312"/>
                </a:lnTo>
                <a:lnTo>
                  <a:pt x="26789" y="223242"/>
                </a:lnTo>
                <a:lnTo>
                  <a:pt x="17859" y="223242"/>
                </a:lnTo>
                <a:lnTo>
                  <a:pt x="8929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8929" y="232172"/>
                </a:lnTo>
                <a:lnTo>
                  <a:pt x="8929" y="232172"/>
                </a:lnTo>
                <a:lnTo>
                  <a:pt x="8929" y="232172"/>
                </a:lnTo>
                <a:lnTo>
                  <a:pt x="8929" y="232172"/>
                </a:lnTo>
                <a:lnTo>
                  <a:pt x="8929" y="232172"/>
                </a:lnTo>
                <a:lnTo>
                  <a:pt x="8929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303984" y="2330648"/>
            <a:ext cx="312540" cy="169665"/>
          </a:xfrm>
          <a:custGeom>
            <a:avLst/>
            <a:gdLst/>
            <a:ahLst/>
            <a:cxnLst/>
            <a:rect l="0" t="0" r="0" b="0"/>
            <a:pathLst>
              <a:path w="312540" h="169665">
                <a:moveTo>
                  <a:pt x="178594" y="17859"/>
                </a:moveTo>
                <a:lnTo>
                  <a:pt x="178594" y="17859"/>
                </a:lnTo>
                <a:lnTo>
                  <a:pt x="178594" y="17859"/>
                </a:lnTo>
                <a:lnTo>
                  <a:pt x="169664" y="17859"/>
                </a:lnTo>
                <a:lnTo>
                  <a:pt x="160734" y="17859"/>
                </a:lnTo>
                <a:lnTo>
                  <a:pt x="151805" y="26789"/>
                </a:lnTo>
                <a:lnTo>
                  <a:pt x="133945" y="26789"/>
                </a:lnTo>
                <a:lnTo>
                  <a:pt x="125016" y="26789"/>
                </a:lnTo>
                <a:lnTo>
                  <a:pt x="116086" y="35718"/>
                </a:lnTo>
                <a:lnTo>
                  <a:pt x="98226" y="35718"/>
                </a:lnTo>
                <a:lnTo>
                  <a:pt x="89297" y="44648"/>
                </a:lnTo>
                <a:lnTo>
                  <a:pt x="71437" y="53578"/>
                </a:lnTo>
                <a:lnTo>
                  <a:pt x="62508" y="62508"/>
                </a:lnTo>
                <a:lnTo>
                  <a:pt x="44648" y="71437"/>
                </a:lnTo>
                <a:lnTo>
                  <a:pt x="35719" y="80367"/>
                </a:lnTo>
                <a:lnTo>
                  <a:pt x="17859" y="8929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42875"/>
                </a:lnTo>
                <a:lnTo>
                  <a:pt x="17859" y="151805"/>
                </a:lnTo>
                <a:lnTo>
                  <a:pt x="35719" y="160734"/>
                </a:lnTo>
                <a:lnTo>
                  <a:pt x="53578" y="160734"/>
                </a:lnTo>
                <a:lnTo>
                  <a:pt x="71437" y="160734"/>
                </a:lnTo>
                <a:lnTo>
                  <a:pt x="89297" y="169664"/>
                </a:lnTo>
                <a:lnTo>
                  <a:pt x="107156" y="169664"/>
                </a:lnTo>
                <a:lnTo>
                  <a:pt x="133945" y="169664"/>
                </a:lnTo>
                <a:lnTo>
                  <a:pt x="151805" y="169664"/>
                </a:lnTo>
                <a:lnTo>
                  <a:pt x="178594" y="169664"/>
                </a:lnTo>
                <a:lnTo>
                  <a:pt x="196453" y="160734"/>
                </a:lnTo>
                <a:lnTo>
                  <a:pt x="223242" y="160734"/>
                </a:lnTo>
                <a:lnTo>
                  <a:pt x="241101" y="160734"/>
                </a:lnTo>
                <a:lnTo>
                  <a:pt x="258961" y="151805"/>
                </a:lnTo>
                <a:lnTo>
                  <a:pt x="267891" y="142875"/>
                </a:lnTo>
                <a:lnTo>
                  <a:pt x="285750" y="133945"/>
                </a:lnTo>
                <a:lnTo>
                  <a:pt x="294680" y="125016"/>
                </a:lnTo>
                <a:lnTo>
                  <a:pt x="303609" y="116086"/>
                </a:lnTo>
                <a:lnTo>
                  <a:pt x="303609" y="107156"/>
                </a:lnTo>
                <a:lnTo>
                  <a:pt x="312539" y="107156"/>
                </a:lnTo>
                <a:lnTo>
                  <a:pt x="312539" y="89297"/>
                </a:lnTo>
                <a:lnTo>
                  <a:pt x="312539" y="80367"/>
                </a:lnTo>
                <a:lnTo>
                  <a:pt x="312539" y="71437"/>
                </a:lnTo>
                <a:lnTo>
                  <a:pt x="303609" y="62508"/>
                </a:lnTo>
                <a:lnTo>
                  <a:pt x="303609" y="53578"/>
                </a:lnTo>
                <a:lnTo>
                  <a:pt x="285750" y="44648"/>
                </a:lnTo>
                <a:lnTo>
                  <a:pt x="276820" y="35718"/>
                </a:lnTo>
                <a:lnTo>
                  <a:pt x="267891" y="26789"/>
                </a:lnTo>
                <a:lnTo>
                  <a:pt x="250031" y="26789"/>
                </a:lnTo>
                <a:lnTo>
                  <a:pt x="241101" y="17859"/>
                </a:lnTo>
                <a:lnTo>
                  <a:pt x="223242" y="8929"/>
                </a:lnTo>
                <a:lnTo>
                  <a:pt x="214312" y="8929"/>
                </a:lnTo>
                <a:lnTo>
                  <a:pt x="196453" y="8929"/>
                </a:lnTo>
                <a:lnTo>
                  <a:pt x="187523" y="8929"/>
                </a:lnTo>
                <a:lnTo>
                  <a:pt x="178594" y="8929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4697015" y="2375296"/>
            <a:ext cx="214314" cy="133947"/>
          </a:xfrm>
          <a:custGeom>
            <a:avLst/>
            <a:gdLst/>
            <a:ahLst/>
            <a:cxnLst/>
            <a:rect l="0" t="0" r="0" b="0"/>
            <a:pathLst>
              <a:path w="214314" h="133947">
                <a:moveTo>
                  <a:pt x="44649" y="17860"/>
                </a:moveTo>
                <a:lnTo>
                  <a:pt x="44649" y="17860"/>
                </a:lnTo>
                <a:lnTo>
                  <a:pt x="35719" y="26789"/>
                </a:lnTo>
                <a:lnTo>
                  <a:pt x="26789" y="26789"/>
                </a:lnTo>
                <a:lnTo>
                  <a:pt x="26789" y="35719"/>
                </a:lnTo>
                <a:lnTo>
                  <a:pt x="17860" y="35719"/>
                </a:lnTo>
                <a:lnTo>
                  <a:pt x="8930" y="44649"/>
                </a:lnTo>
                <a:lnTo>
                  <a:pt x="8930" y="53578"/>
                </a:lnTo>
                <a:lnTo>
                  <a:pt x="0" y="62508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89297"/>
                </a:lnTo>
                <a:lnTo>
                  <a:pt x="0" y="89297"/>
                </a:lnTo>
                <a:lnTo>
                  <a:pt x="0" y="98227"/>
                </a:lnTo>
                <a:lnTo>
                  <a:pt x="0" y="98227"/>
                </a:lnTo>
                <a:lnTo>
                  <a:pt x="0" y="107157"/>
                </a:lnTo>
                <a:lnTo>
                  <a:pt x="8930" y="116086"/>
                </a:lnTo>
                <a:lnTo>
                  <a:pt x="17860" y="116086"/>
                </a:lnTo>
                <a:lnTo>
                  <a:pt x="26789" y="125016"/>
                </a:lnTo>
                <a:lnTo>
                  <a:pt x="44649" y="133946"/>
                </a:lnTo>
                <a:lnTo>
                  <a:pt x="53578" y="133946"/>
                </a:lnTo>
                <a:lnTo>
                  <a:pt x="71438" y="133946"/>
                </a:lnTo>
                <a:lnTo>
                  <a:pt x="89297" y="133946"/>
                </a:lnTo>
                <a:lnTo>
                  <a:pt x="98227" y="133946"/>
                </a:lnTo>
                <a:lnTo>
                  <a:pt x="116086" y="125016"/>
                </a:lnTo>
                <a:lnTo>
                  <a:pt x="133945" y="125016"/>
                </a:lnTo>
                <a:lnTo>
                  <a:pt x="142875" y="116086"/>
                </a:lnTo>
                <a:lnTo>
                  <a:pt x="160735" y="116086"/>
                </a:lnTo>
                <a:lnTo>
                  <a:pt x="169664" y="107157"/>
                </a:lnTo>
                <a:lnTo>
                  <a:pt x="178594" y="98227"/>
                </a:lnTo>
                <a:lnTo>
                  <a:pt x="196453" y="89297"/>
                </a:lnTo>
                <a:lnTo>
                  <a:pt x="196453" y="80368"/>
                </a:lnTo>
                <a:lnTo>
                  <a:pt x="205383" y="71438"/>
                </a:lnTo>
                <a:lnTo>
                  <a:pt x="205383" y="62508"/>
                </a:lnTo>
                <a:lnTo>
                  <a:pt x="214313" y="62508"/>
                </a:lnTo>
                <a:lnTo>
                  <a:pt x="214313" y="44649"/>
                </a:lnTo>
                <a:lnTo>
                  <a:pt x="205383" y="35719"/>
                </a:lnTo>
                <a:lnTo>
                  <a:pt x="205383" y="35719"/>
                </a:lnTo>
                <a:lnTo>
                  <a:pt x="196453" y="26789"/>
                </a:lnTo>
                <a:lnTo>
                  <a:pt x="196453" y="17860"/>
                </a:lnTo>
                <a:lnTo>
                  <a:pt x="187524" y="8930"/>
                </a:lnTo>
                <a:lnTo>
                  <a:pt x="178594" y="8930"/>
                </a:lnTo>
                <a:lnTo>
                  <a:pt x="160735" y="8930"/>
                </a:lnTo>
                <a:lnTo>
                  <a:pt x="151805" y="0"/>
                </a:lnTo>
                <a:lnTo>
                  <a:pt x="133945" y="0"/>
                </a:lnTo>
                <a:lnTo>
                  <a:pt x="125016" y="0"/>
                </a:lnTo>
                <a:lnTo>
                  <a:pt x="107156" y="0"/>
                </a:lnTo>
                <a:lnTo>
                  <a:pt x="98227" y="0"/>
                </a:lnTo>
                <a:lnTo>
                  <a:pt x="80367" y="0"/>
                </a:lnTo>
                <a:lnTo>
                  <a:pt x="62508" y="0"/>
                </a:lnTo>
                <a:lnTo>
                  <a:pt x="53578" y="0"/>
                </a:lnTo>
                <a:lnTo>
                  <a:pt x="4464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420070" y="2714625"/>
            <a:ext cx="303610" cy="169664"/>
          </a:xfrm>
          <a:custGeom>
            <a:avLst/>
            <a:gdLst/>
            <a:ahLst/>
            <a:cxnLst/>
            <a:rect l="0" t="0" r="0" b="0"/>
            <a:pathLst>
              <a:path w="303610" h="169664">
                <a:moveTo>
                  <a:pt x="196453" y="8929"/>
                </a:moveTo>
                <a:lnTo>
                  <a:pt x="187523" y="8929"/>
                </a:lnTo>
                <a:lnTo>
                  <a:pt x="187523" y="0"/>
                </a:lnTo>
                <a:lnTo>
                  <a:pt x="178594" y="0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8929"/>
                </a:lnTo>
                <a:lnTo>
                  <a:pt x="142875" y="8929"/>
                </a:lnTo>
                <a:lnTo>
                  <a:pt x="125015" y="8929"/>
                </a:lnTo>
                <a:lnTo>
                  <a:pt x="116086" y="8929"/>
                </a:lnTo>
                <a:lnTo>
                  <a:pt x="107156" y="17859"/>
                </a:lnTo>
                <a:lnTo>
                  <a:pt x="89297" y="17859"/>
                </a:lnTo>
                <a:lnTo>
                  <a:pt x="80367" y="26789"/>
                </a:lnTo>
                <a:lnTo>
                  <a:pt x="62508" y="26789"/>
                </a:lnTo>
                <a:lnTo>
                  <a:pt x="53578" y="35718"/>
                </a:lnTo>
                <a:lnTo>
                  <a:pt x="35719" y="44648"/>
                </a:lnTo>
                <a:lnTo>
                  <a:pt x="26789" y="53578"/>
                </a:lnTo>
                <a:lnTo>
                  <a:pt x="26789" y="62507"/>
                </a:lnTo>
                <a:lnTo>
                  <a:pt x="17859" y="71437"/>
                </a:lnTo>
                <a:lnTo>
                  <a:pt x="8930" y="71437"/>
                </a:lnTo>
                <a:lnTo>
                  <a:pt x="0" y="80366"/>
                </a:lnTo>
                <a:lnTo>
                  <a:pt x="0" y="89296"/>
                </a:lnTo>
                <a:lnTo>
                  <a:pt x="0" y="98226"/>
                </a:lnTo>
                <a:lnTo>
                  <a:pt x="0" y="98226"/>
                </a:lnTo>
                <a:lnTo>
                  <a:pt x="0" y="107155"/>
                </a:lnTo>
                <a:lnTo>
                  <a:pt x="0" y="116085"/>
                </a:lnTo>
                <a:lnTo>
                  <a:pt x="0" y="125015"/>
                </a:lnTo>
                <a:lnTo>
                  <a:pt x="8930" y="125015"/>
                </a:lnTo>
                <a:lnTo>
                  <a:pt x="17859" y="133944"/>
                </a:lnTo>
                <a:lnTo>
                  <a:pt x="26789" y="142874"/>
                </a:lnTo>
                <a:lnTo>
                  <a:pt x="35719" y="151804"/>
                </a:lnTo>
                <a:lnTo>
                  <a:pt x="44648" y="151804"/>
                </a:lnTo>
                <a:lnTo>
                  <a:pt x="62508" y="160733"/>
                </a:lnTo>
                <a:lnTo>
                  <a:pt x="71437" y="160733"/>
                </a:lnTo>
                <a:lnTo>
                  <a:pt x="89297" y="160733"/>
                </a:lnTo>
                <a:lnTo>
                  <a:pt x="107156" y="169663"/>
                </a:lnTo>
                <a:lnTo>
                  <a:pt x="125015" y="169663"/>
                </a:lnTo>
                <a:lnTo>
                  <a:pt x="142875" y="169663"/>
                </a:lnTo>
                <a:lnTo>
                  <a:pt x="160734" y="169663"/>
                </a:lnTo>
                <a:lnTo>
                  <a:pt x="178594" y="160733"/>
                </a:lnTo>
                <a:lnTo>
                  <a:pt x="196453" y="160733"/>
                </a:lnTo>
                <a:lnTo>
                  <a:pt x="214312" y="160733"/>
                </a:lnTo>
                <a:lnTo>
                  <a:pt x="232172" y="151804"/>
                </a:lnTo>
                <a:lnTo>
                  <a:pt x="241101" y="151804"/>
                </a:lnTo>
                <a:lnTo>
                  <a:pt x="258961" y="142874"/>
                </a:lnTo>
                <a:lnTo>
                  <a:pt x="267890" y="133944"/>
                </a:lnTo>
                <a:lnTo>
                  <a:pt x="276820" y="125015"/>
                </a:lnTo>
                <a:lnTo>
                  <a:pt x="285750" y="116085"/>
                </a:lnTo>
                <a:lnTo>
                  <a:pt x="294680" y="116085"/>
                </a:lnTo>
                <a:lnTo>
                  <a:pt x="294680" y="107155"/>
                </a:lnTo>
                <a:lnTo>
                  <a:pt x="294680" y="98226"/>
                </a:lnTo>
                <a:lnTo>
                  <a:pt x="303609" y="89296"/>
                </a:lnTo>
                <a:lnTo>
                  <a:pt x="303609" y="80366"/>
                </a:lnTo>
                <a:lnTo>
                  <a:pt x="294680" y="71437"/>
                </a:lnTo>
                <a:lnTo>
                  <a:pt x="294680" y="71437"/>
                </a:lnTo>
                <a:lnTo>
                  <a:pt x="294680" y="62507"/>
                </a:lnTo>
                <a:lnTo>
                  <a:pt x="285750" y="44648"/>
                </a:lnTo>
                <a:lnTo>
                  <a:pt x="276820" y="44648"/>
                </a:lnTo>
                <a:lnTo>
                  <a:pt x="267890" y="35718"/>
                </a:lnTo>
                <a:lnTo>
                  <a:pt x="258961" y="26789"/>
                </a:lnTo>
                <a:lnTo>
                  <a:pt x="250031" y="17859"/>
                </a:lnTo>
                <a:lnTo>
                  <a:pt x="241101" y="8929"/>
                </a:lnTo>
                <a:lnTo>
                  <a:pt x="232172" y="8929"/>
                </a:lnTo>
                <a:lnTo>
                  <a:pt x="223242" y="8929"/>
                </a:lnTo>
                <a:lnTo>
                  <a:pt x="214312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4482703" y="2723554"/>
            <a:ext cx="267891" cy="151805"/>
          </a:xfrm>
          <a:custGeom>
            <a:avLst/>
            <a:gdLst/>
            <a:ahLst/>
            <a:cxnLst/>
            <a:rect l="0" t="0" r="0" b="0"/>
            <a:pathLst>
              <a:path w="267891" h="151805">
                <a:moveTo>
                  <a:pt x="53578" y="0"/>
                </a:moveTo>
                <a:lnTo>
                  <a:pt x="5357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35718" y="17860"/>
                </a:lnTo>
                <a:lnTo>
                  <a:pt x="26789" y="26789"/>
                </a:lnTo>
                <a:lnTo>
                  <a:pt x="17859" y="35719"/>
                </a:lnTo>
                <a:lnTo>
                  <a:pt x="8929" y="44649"/>
                </a:lnTo>
                <a:lnTo>
                  <a:pt x="8929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8929" y="125015"/>
                </a:lnTo>
                <a:lnTo>
                  <a:pt x="26789" y="133945"/>
                </a:lnTo>
                <a:lnTo>
                  <a:pt x="35718" y="142875"/>
                </a:lnTo>
                <a:lnTo>
                  <a:pt x="53578" y="142875"/>
                </a:lnTo>
                <a:lnTo>
                  <a:pt x="71437" y="151804"/>
                </a:lnTo>
                <a:lnTo>
                  <a:pt x="89297" y="151804"/>
                </a:lnTo>
                <a:lnTo>
                  <a:pt x="98226" y="151804"/>
                </a:lnTo>
                <a:lnTo>
                  <a:pt x="116086" y="151804"/>
                </a:lnTo>
                <a:lnTo>
                  <a:pt x="133945" y="151804"/>
                </a:lnTo>
                <a:lnTo>
                  <a:pt x="151804" y="142875"/>
                </a:lnTo>
                <a:lnTo>
                  <a:pt x="169664" y="142875"/>
                </a:lnTo>
                <a:lnTo>
                  <a:pt x="187523" y="142875"/>
                </a:lnTo>
                <a:lnTo>
                  <a:pt x="205382" y="133945"/>
                </a:lnTo>
                <a:lnTo>
                  <a:pt x="214312" y="125015"/>
                </a:lnTo>
                <a:lnTo>
                  <a:pt x="232172" y="116086"/>
                </a:lnTo>
                <a:lnTo>
                  <a:pt x="241101" y="116086"/>
                </a:lnTo>
                <a:lnTo>
                  <a:pt x="250031" y="107156"/>
                </a:lnTo>
                <a:lnTo>
                  <a:pt x="258961" y="98226"/>
                </a:lnTo>
                <a:lnTo>
                  <a:pt x="258961" y="89297"/>
                </a:lnTo>
                <a:lnTo>
                  <a:pt x="267890" y="89297"/>
                </a:lnTo>
                <a:lnTo>
                  <a:pt x="267890" y="80367"/>
                </a:lnTo>
                <a:lnTo>
                  <a:pt x="267890" y="71437"/>
                </a:lnTo>
                <a:lnTo>
                  <a:pt x="258961" y="71437"/>
                </a:lnTo>
                <a:lnTo>
                  <a:pt x="258961" y="62508"/>
                </a:lnTo>
                <a:lnTo>
                  <a:pt x="241101" y="62508"/>
                </a:lnTo>
                <a:lnTo>
                  <a:pt x="232172" y="53578"/>
                </a:lnTo>
                <a:lnTo>
                  <a:pt x="214312" y="44649"/>
                </a:lnTo>
                <a:lnTo>
                  <a:pt x="205382" y="44649"/>
                </a:lnTo>
                <a:lnTo>
                  <a:pt x="187523" y="35719"/>
                </a:lnTo>
                <a:lnTo>
                  <a:pt x="178593" y="35719"/>
                </a:lnTo>
                <a:lnTo>
                  <a:pt x="169664" y="35719"/>
                </a:lnTo>
                <a:lnTo>
                  <a:pt x="160734" y="35719"/>
                </a:lnTo>
                <a:lnTo>
                  <a:pt x="151804" y="35719"/>
                </a:lnTo>
                <a:lnTo>
                  <a:pt x="151804" y="35719"/>
                </a:lnTo>
                <a:lnTo>
                  <a:pt x="151804" y="35719"/>
                </a:lnTo>
                <a:lnTo>
                  <a:pt x="151804" y="35719"/>
                </a:lnTo>
                <a:lnTo>
                  <a:pt x="151804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411140" y="3089671"/>
            <a:ext cx="232173" cy="142876"/>
          </a:xfrm>
          <a:custGeom>
            <a:avLst/>
            <a:gdLst/>
            <a:ahLst/>
            <a:cxnLst/>
            <a:rect l="0" t="0" r="0" b="0"/>
            <a:pathLst>
              <a:path w="232173" h="142876">
                <a:moveTo>
                  <a:pt x="107156" y="0"/>
                </a:moveTo>
                <a:lnTo>
                  <a:pt x="107156" y="0"/>
                </a:lnTo>
                <a:lnTo>
                  <a:pt x="98227" y="8930"/>
                </a:lnTo>
                <a:lnTo>
                  <a:pt x="89297" y="8930"/>
                </a:lnTo>
                <a:lnTo>
                  <a:pt x="80367" y="8930"/>
                </a:lnTo>
                <a:lnTo>
                  <a:pt x="71438" y="17859"/>
                </a:lnTo>
                <a:lnTo>
                  <a:pt x="71438" y="17859"/>
                </a:lnTo>
                <a:lnTo>
                  <a:pt x="62508" y="26789"/>
                </a:lnTo>
                <a:lnTo>
                  <a:pt x="53578" y="35719"/>
                </a:lnTo>
                <a:lnTo>
                  <a:pt x="44649" y="44648"/>
                </a:lnTo>
                <a:lnTo>
                  <a:pt x="35719" y="44648"/>
                </a:lnTo>
                <a:lnTo>
                  <a:pt x="35719" y="53578"/>
                </a:lnTo>
                <a:lnTo>
                  <a:pt x="26789" y="62508"/>
                </a:lnTo>
                <a:lnTo>
                  <a:pt x="17860" y="71437"/>
                </a:lnTo>
                <a:lnTo>
                  <a:pt x="1786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98227"/>
                </a:lnTo>
                <a:lnTo>
                  <a:pt x="0" y="10715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25016"/>
                </a:lnTo>
                <a:lnTo>
                  <a:pt x="17860" y="133945"/>
                </a:lnTo>
                <a:lnTo>
                  <a:pt x="26789" y="133945"/>
                </a:lnTo>
                <a:lnTo>
                  <a:pt x="35719" y="133945"/>
                </a:lnTo>
                <a:lnTo>
                  <a:pt x="44649" y="142875"/>
                </a:lnTo>
                <a:lnTo>
                  <a:pt x="53578" y="142875"/>
                </a:lnTo>
                <a:lnTo>
                  <a:pt x="62508" y="142875"/>
                </a:lnTo>
                <a:lnTo>
                  <a:pt x="71438" y="133945"/>
                </a:lnTo>
                <a:lnTo>
                  <a:pt x="89297" y="133945"/>
                </a:lnTo>
                <a:lnTo>
                  <a:pt x="98227" y="133945"/>
                </a:lnTo>
                <a:lnTo>
                  <a:pt x="116086" y="133945"/>
                </a:lnTo>
                <a:lnTo>
                  <a:pt x="133945" y="125016"/>
                </a:lnTo>
                <a:lnTo>
                  <a:pt x="142875" y="125016"/>
                </a:lnTo>
                <a:lnTo>
                  <a:pt x="160735" y="125016"/>
                </a:lnTo>
                <a:lnTo>
                  <a:pt x="169664" y="116086"/>
                </a:lnTo>
                <a:lnTo>
                  <a:pt x="187524" y="107156"/>
                </a:lnTo>
                <a:lnTo>
                  <a:pt x="196453" y="107156"/>
                </a:lnTo>
                <a:lnTo>
                  <a:pt x="205383" y="98227"/>
                </a:lnTo>
                <a:lnTo>
                  <a:pt x="214313" y="98227"/>
                </a:lnTo>
                <a:lnTo>
                  <a:pt x="223242" y="89297"/>
                </a:lnTo>
                <a:lnTo>
                  <a:pt x="232172" y="80367"/>
                </a:lnTo>
                <a:lnTo>
                  <a:pt x="232172" y="71437"/>
                </a:lnTo>
                <a:lnTo>
                  <a:pt x="232172" y="71437"/>
                </a:lnTo>
                <a:lnTo>
                  <a:pt x="232172" y="62508"/>
                </a:lnTo>
                <a:lnTo>
                  <a:pt x="232172" y="53578"/>
                </a:lnTo>
                <a:lnTo>
                  <a:pt x="223242" y="44648"/>
                </a:lnTo>
                <a:lnTo>
                  <a:pt x="214313" y="44648"/>
                </a:lnTo>
                <a:lnTo>
                  <a:pt x="205383" y="35719"/>
                </a:lnTo>
                <a:lnTo>
                  <a:pt x="196453" y="26789"/>
                </a:lnTo>
                <a:lnTo>
                  <a:pt x="187524" y="17859"/>
                </a:lnTo>
                <a:lnTo>
                  <a:pt x="178594" y="17859"/>
                </a:lnTo>
                <a:lnTo>
                  <a:pt x="160735" y="8930"/>
                </a:lnTo>
                <a:lnTo>
                  <a:pt x="151805" y="8930"/>
                </a:lnTo>
                <a:lnTo>
                  <a:pt x="133945" y="8930"/>
                </a:lnTo>
                <a:lnTo>
                  <a:pt x="125016" y="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554140" y="3027163"/>
            <a:ext cx="285751" cy="223243"/>
          </a:xfrm>
          <a:custGeom>
            <a:avLst/>
            <a:gdLst/>
            <a:ahLst/>
            <a:cxnLst/>
            <a:rect l="0" t="0" r="0" b="0"/>
            <a:pathLst>
              <a:path w="285751" h="223243">
                <a:moveTo>
                  <a:pt x="71438" y="53578"/>
                </a:moveTo>
                <a:lnTo>
                  <a:pt x="62508" y="53578"/>
                </a:lnTo>
                <a:lnTo>
                  <a:pt x="62508" y="53578"/>
                </a:lnTo>
                <a:lnTo>
                  <a:pt x="53578" y="62508"/>
                </a:lnTo>
                <a:lnTo>
                  <a:pt x="44649" y="71438"/>
                </a:lnTo>
                <a:lnTo>
                  <a:pt x="35719" y="80367"/>
                </a:lnTo>
                <a:lnTo>
                  <a:pt x="26789" y="89297"/>
                </a:lnTo>
                <a:lnTo>
                  <a:pt x="17860" y="98227"/>
                </a:lnTo>
                <a:lnTo>
                  <a:pt x="17860" y="107156"/>
                </a:lnTo>
                <a:lnTo>
                  <a:pt x="8930" y="125016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5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4"/>
                </a:lnTo>
                <a:lnTo>
                  <a:pt x="8930" y="196453"/>
                </a:lnTo>
                <a:lnTo>
                  <a:pt x="17860" y="205383"/>
                </a:lnTo>
                <a:lnTo>
                  <a:pt x="26789" y="214313"/>
                </a:lnTo>
                <a:lnTo>
                  <a:pt x="35719" y="214313"/>
                </a:lnTo>
                <a:lnTo>
                  <a:pt x="53578" y="214313"/>
                </a:lnTo>
                <a:lnTo>
                  <a:pt x="62508" y="223242"/>
                </a:lnTo>
                <a:lnTo>
                  <a:pt x="80367" y="223242"/>
                </a:lnTo>
                <a:lnTo>
                  <a:pt x="98227" y="223242"/>
                </a:lnTo>
                <a:lnTo>
                  <a:pt x="116086" y="223242"/>
                </a:lnTo>
                <a:lnTo>
                  <a:pt x="133945" y="223242"/>
                </a:lnTo>
                <a:lnTo>
                  <a:pt x="151805" y="223242"/>
                </a:lnTo>
                <a:lnTo>
                  <a:pt x="169664" y="214313"/>
                </a:lnTo>
                <a:lnTo>
                  <a:pt x="196453" y="214313"/>
                </a:lnTo>
                <a:lnTo>
                  <a:pt x="205383" y="205383"/>
                </a:lnTo>
                <a:lnTo>
                  <a:pt x="223242" y="196453"/>
                </a:lnTo>
                <a:lnTo>
                  <a:pt x="232172" y="187524"/>
                </a:lnTo>
                <a:lnTo>
                  <a:pt x="250031" y="178594"/>
                </a:lnTo>
                <a:lnTo>
                  <a:pt x="258961" y="169664"/>
                </a:lnTo>
                <a:lnTo>
                  <a:pt x="267891" y="160735"/>
                </a:lnTo>
                <a:lnTo>
                  <a:pt x="276820" y="151805"/>
                </a:lnTo>
                <a:lnTo>
                  <a:pt x="276820" y="142875"/>
                </a:lnTo>
                <a:lnTo>
                  <a:pt x="276820" y="133945"/>
                </a:lnTo>
                <a:lnTo>
                  <a:pt x="285750" y="125016"/>
                </a:lnTo>
                <a:lnTo>
                  <a:pt x="285750" y="116086"/>
                </a:lnTo>
                <a:lnTo>
                  <a:pt x="285750" y="107156"/>
                </a:lnTo>
                <a:lnTo>
                  <a:pt x="276820" y="98227"/>
                </a:lnTo>
                <a:lnTo>
                  <a:pt x="276820" y="80367"/>
                </a:lnTo>
                <a:lnTo>
                  <a:pt x="276820" y="71438"/>
                </a:lnTo>
                <a:lnTo>
                  <a:pt x="267891" y="62508"/>
                </a:lnTo>
                <a:lnTo>
                  <a:pt x="258961" y="53578"/>
                </a:lnTo>
                <a:lnTo>
                  <a:pt x="250031" y="44649"/>
                </a:lnTo>
                <a:lnTo>
                  <a:pt x="232172" y="35719"/>
                </a:lnTo>
                <a:lnTo>
                  <a:pt x="223242" y="26789"/>
                </a:lnTo>
                <a:lnTo>
                  <a:pt x="205383" y="17860"/>
                </a:lnTo>
                <a:lnTo>
                  <a:pt x="187524" y="17860"/>
                </a:lnTo>
                <a:lnTo>
                  <a:pt x="160735" y="8930"/>
                </a:lnTo>
                <a:lnTo>
                  <a:pt x="142875" y="0"/>
                </a:lnTo>
                <a:lnTo>
                  <a:pt x="125016" y="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045023" y="2044898"/>
            <a:ext cx="2044899" cy="928688"/>
          </a:xfrm>
          <a:custGeom>
            <a:avLst/>
            <a:gdLst/>
            <a:ahLst/>
            <a:cxnLst/>
            <a:rect l="0" t="0" r="0" b="0"/>
            <a:pathLst>
              <a:path w="2044899" h="928688">
                <a:moveTo>
                  <a:pt x="1973461" y="125015"/>
                </a:moveTo>
                <a:lnTo>
                  <a:pt x="1973461" y="125015"/>
                </a:lnTo>
                <a:lnTo>
                  <a:pt x="1973461" y="125015"/>
                </a:lnTo>
                <a:lnTo>
                  <a:pt x="1973461" y="133945"/>
                </a:lnTo>
                <a:lnTo>
                  <a:pt x="1973461" y="142875"/>
                </a:lnTo>
                <a:lnTo>
                  <a:pt x="1973461" y="151804"/>
                </a:lnTo>
                <a:lnTo>
                  <a:pt x="1973461" y="169664"/>
                </a:lnTo>
                <a:lnTo>
                  <a:pt x="1982391" y="178593"/>
                </a:lnTo>
                <a:lnTo>
                  <a:pt x="1982391" y="196453"/>
                </a:lnTo>
                <a:lnTo>
                  <a:pt x="1973461" y="205383"/>
                </a:lnTo>
                <a:lnTo>
                  <a:pt x="1973461" y="223242"/>
                </a:lnTo>
                <a:lnTo>
                  <a:pt x="1973461" y="232172"/>
                </a:lnTo>
                <a:lnTo>
                  <a:pt x="1982391" y="250031"/>
                </a:lnTo>
                <a:lnTo>
                  <a:pt x="1982391" y="267890"/>
                </a:lnTo>
                <a:lnTo>
                  <a:pt x="1982391" y="285750"/>
                </a:lnTo>
                <a:lnTo>
                  <a:pt x="1982391" y="303609"/>
                </a:lnTo>
                <a:lnTo>
                  <a:pt x="1982391" y="321468"/>
                </a:lnTo>
                <a:lnTo>
                  <a:pt x="1982391" y="339328"/>
                </a:lnTo>
                <a:lnTo>
                  <a:pt x="1982391" y="357187"/>
                </a:lnTo>
                <a:lnTo>
                  <a:pt x="1991320" y="383976"/>
                </a:lnTo>
                <a:lnTo>
                  <a:pt x="1991320" y="401836"/>
                </a:lnTo>
                <a:lnTo>
                  <a:pt x="1991320" y="419695"/>
                </a:lnTo>
                <a:lnTo>
                  <a:pt x="2000250" y="437555"/>
                </a:lnTo>
                <a:lnTo>
                  <a:pt x="2000250" y="464344"/>
                </a:lnTo>
                <a:lnTo>
                  <a:pt x="2000250" y="482203"/>
                </a:lnTo>
                <a:lnTo>
                  <a:pt x="2009180" y="500062"/>
                </a:lnTo>
                <a:lnTo>
                  <a:pt x="2009180" y="526852"/>
                </a:lnTo>
                <a:lnTo>
                  <a:pt x="2009180" y="544711"/>
                </a:lnTo>
                <a:lnTo>
                  <a:pt x="2018109" y="562570"/>
                </a:lnTo>
                <a:lnTo>
                  <a:pt x="2018109" y="589359"/>
                </a:lnTo>
                <a:lnTo>
                  <a:pt x="2018109" y="607219"/>
                </a:lnTo>
                <a:lnTo>
                  <a:pt x="2018109" y="625078"/>
                </a:lnTo>
                <a:lnTo>
                  <a:pt x="2018109" y="642937"/>
                </a:lnTo>
                <a:lnTo>
                  <a:pt x="2018109" y="660797"/>
                </a:lnTo>
                <a:lnTo>
                  <a:pt x="2018109" y="687586"/>
                </a:lnTo>
                <a:lnTo>
                  <a:pt x="2018109" y="705445"/>
                </a:lnTo>
                <a:lnTo>
                  <a:pt x="2018109" y="714375"/>
                </a:lnTo>
                <a:lnTo>
                  <a:pt x="2018109" y="732234"/>
                </a:lnTo>
                <a:lnTo>
                  <a:pt x="2027039" y="750093"/>
                </a:lnTo>
                <a:lnTo>
                  <a:pt x="2027039" y="767953"/>
                </a:lnTo>
                <a:lnTo>
                  <a:pt x="2027039" y="785812"/>
                </a:lnTo>
                <a:lnTo>
                  <a:pt x="2027039" y="794742"/>
                </a:lnTo>
                <a:lnTo>
                  <a:pt x="2027039" y="803671"/>
                </a:lnTo>
                <a:lnTo>
                  <a:pt x="2027039" y="821531"/>
                </a:lnTo>
                <a:lnTo>
                  <a:pt x="2035969" y="821531"/>
                </a:lnTo>
                <a:lnTo>
                  <a:pt x="2035969" y="83046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939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30460"/>
                </a:lnTo>
                <a:lnTo>
                  <a:pt x="2035969" y="821531"/>
                </a:lnTo>
                <a:lnTo>
                  <a:pt x="2035969" y="821531"/>
                </a:lnTo>
                <a:lnTo>
                  <a:pt x="2035969" y="821531"/>
                </a:lnTo>
                <a:lnTo>
                  <a:pt x="2035969" y="821531"/>
                </a:lnTo>
                <a:lnTo>
                  <a:pt x="2027039" y="821531"/>
                </a:lnTo>
                <a:lnTo>
                  <a:pt x="2027039" y="821531"/>
                </a:lnTo>
                <a:lnTo>
                  <a:pt x="2027039" y="821531"/>
                </a:lnTo>
                <a:lnTo>
                  <a:pt x="2027039" y="830460"/>
                </a:lnTo>
                <a:lnTo>
                  <a:pt x="2027039" y="830460"/>
                </a:lnTo>
                <a:lnTo>
                  <a:pt x="2027039" y="830460"/>
                </a:lnTo>
                <a:lnTo>
                  <a:pt x="2027039" y="830460"/>
                </a:lnTo>
                <a:lnTo>
                  <a:pt x="2027039" y="830460"/>
                </a:lnTo>
                <a:lnTo>
                  <a:pt x="2027039" y="830460"/>
                </a:lnTo>
                <a:lnTo>
                  <a:pt x="2018109" y="830460"/>
                </a:lnTo>
                <a:lnTo>
                  <a:pt x="2018109" y="830460"/>
                </a:lnTo>
                <a:lnTo>
                  <a:pt x="2018109" y="830460"/>
                </a:lnTo>
                <a:lnTo>
                  <a:pt x="2009180" y="839390"/>
                </a:lnTo>
                <a:lnTo>
                  <a:pt x="2000250" y="839390"/>
                </a:lnTo>
                <a:lnTo>
                  <a:pt x="1991320" y="839390"/>
                </a:lnTo>
                <a:lnTo>
                  <a:pt x="1982391" y="839390"/>
                </a:lnTo>
                <a:lnTo>
                  <a:pt x="1973461" y="839390"/>
                </a:lnTo>
                <a:lnTo>
                  <a:pt x="1964531" y="839390"/>
                </a:lnTo>
                <a:lnTo>
                  <a:pt x="1946672" y="839390"/>
                </a:lnTo>
                <a:lnTo>
                  <a:pt x="1928812" y="839390"/>
                </a:lnTo>
                <a:lnTo>
                  <a:pt x="1910953" y="839390"/>
                </a:lnTo>
                <a:lnTo>
                  <a:pt x="1893094" y="839390"/>
                </a:lnTo>
                <a:lnTo>
                  <a:pt x="1866305" y="839390"/>
                </a:lnTo>
                <a:lnTo>
                  <a:pt x="1839516" y="839390"/>
                </a:lnTo>
                <a:lnTo>
                  <a:pt x="1821656" y="839390"/>
                </a:lnTo>
                <a:lnTo>
                  <a:pt x="1794867" y="839390"/>
                </a:lnTo>
                <a:lnTo>
                  <a:pt x="1759148" y="839390"/>
                </a:lnTo>
                <a:lnTo>
                  <a:pt x="1732359" y="839390"/>
                </a:lnTo>
                <a:lnTo>
                  <a:pt x="1705570" y="839390"/>
                </a:lnTo>
                <a:lnTo>
                  <a:pt x="1669852" y="839390"/>
                </a:lnTo>
                <a:lnTo>
                  <a:pt x="1643062" y="839390"/>
                </a:lnTo>
                <a:lnTo>
                  <a:pt x="1607344" y="839390"/>
                </a:lnTo>
                <a:lnTo>
                  <a:pt x="1571625" y="839390"/>
                </a:lnTo>
                <a:lnTo>
                  <a:pt x="1535906" y="839390"/>
                </a:lnTo>
                <a:lnTo>
                  <a:pt x="1500187" y="848320"/>
                </a:lnTo>
                <a:lnTo>
                  <a:pt x="1464469" y="848320"/>
                </a:lnTo>
                <a:lnTo>
                  <a:pt x="1428750" y="857250"/>
                </a:lnTo>
                <a:lnTo>
                  <a:pt x="1393031" y="857250"/>
                </a:lnTo>
                <a:lnTo>
                  <a:pt x="1357312" y="857250"/>
                </a:lnTo>
                <a:lnTo>
                  <a:pt x="1321594" y="857250"/>
                </a:lnTo>
                <a:lnTo>
                  <a:pt x="1285875" y="866179"/>
                </a:lnTo>
                <a:lnTo>
                  <a:pt x="1241227" y="866179"/>
                </a:lnTo>
                <a:lnTo>
                  <a:pt x="1205508" y="875109"/>
                </a:lnTo>
                <a:lnTo>
                  <a:pt x="1160859" y="875109"/>
                </a:lnTo>
                <a:lnTo>
                  <a:pt x="1125141" y="875109"/>
                </a:lnTo>
                <a:lnTo>
                  <a:pt x="1089422" y="884039"/>
                </a:lnTo>
                <a:lnTo>
                  <a:pt x="1044773" y="884039"/>
                </a:lnTo>
                <a:lnTo>
                  <a:pt x="1009055" y="892968"/>
                </a:lnTo>
                <a:lnTo>
                  <a:pt x="964406" y="892968"/>
                </a:lnTo>
                <a:lnTo>
                  <a:pt x="928687" y="901898"/>
                </a:lnTo>
                <a:lnTo>
                  <a:pt x="884039" y="901898"/>
                </a:lnTo>
                <a:lnTo>
                  <a:pt x="848320" y="901898"/>
                </a:lnTo>
                <a:lnTo>
                  <a:pt x="803672" y="910828"/>
                </a:lnTo>
                <a:lnTo>
                  <a:pt x="767953" y="919757"/>
                </a:lnTo>
                <a:lnTo>
                  <a:pt x="723305" y="919757"/>
                </a:lnTo>
                <a:lnTo>
                  <a:pt x="687586" y="928687"/>
                </a:lnTo>
                <a:lnTo>
                  <a:pt x="642937" y="928687"/>
                </a:lnTo>
                <a:lnTo>
                  <a:pt x="607219" y="928687"/>
                </a:lnTo>
                <a:lnTo>
                  <a:pt x="571500" y="928687"/>
                </a:lnTo>
                <a:lnTo>
                  <a:pt x="544711" y="928687"/>
                </a:lnTo>
                <a:lnTo>
                  <a:pt x="508992" y="928687"/>
                </a:lnTo>
                <a:lnTo>
                  <a:pt x="491133" y="928687"/>
                </a:lnTo>
                <a:lnTo>
                  <a:pt x="464344" y="928687"/>
                </a:lnTo>
                <a:lnTo>
                  <a:pt x="446484" y="928687"/>
                </a:lnTo>
                <a:lnTo>
                  <a:pt x="428625" y="928687"/>
                </a:lnTo>
                <a:lnTo>
                  <a:pt x="410766" y="919757"/>
                </a:lnTo>
                <a:lnTo>
                  <a:pt x="401836" y="919757"/>
                </a:lnTo>
                <a:lnTo>
                  <a:pt x="383977" y="910828"/>
                </a:lnTo>
                <a:lnTo>
                  <a:pt x="375047" y="910828"/>
                </a:lnTo>
                <a:lnTo>
                  <a:pt x="366117" y="901898"/>
                </a:lnTo>
                <a:lnTo>
                  <a:pt x="357187" y="901898"/>
                </a:lnTo>
                <a:lnTo>
                  <a:pt x="348258" y="901898"/>
                </a:lnTo>
                <a:lnTo>
                  <a:pt x="339328" y="892968"/>
                </a:lnTo>
                <a:lnTo>
                  <a:pt x="330398" y="892968"/>
                </a:lnTo>
                <a:lnTo>
                  <a:pt x="330398" y="884039"/>
                </a:lnTo>
                <a:lnTo>
                  <a:pt x="321469" y="875109"/>
                </a:lnTo>
                <a:lnTo>
                  <a:pt x="312539" y="875109"/>
                </a:lnTo>
                <a:lnTo>
                  <a:pt x="303609" y="866179"/>
                </a:lnTo>
                <a:lnTo>
                  <a:pt x="285750" y="857250"/>
                </a:lnTo>
                <a:lnTo>
                  <a:pt x="276820" y="848320"/>
                </a:lnTo>
                <a:lnTo>
                  <a:pt x="267891" y="848320"/>
                </a:lnTo>
                <a:lnTo>
                  <a:pt x="258961" y="839390"/>
                </a:lnTo>
                <a:lnTo>
                  <a:pt x="241102" y="821531"/>
                </a:lnTo>
                <a:lnTo>
                  <a:pt x="232172" y="812601"/>
                </a:lnTo>
                <a:lnTo>
                  <a:pt x="223242" y="803671"/>
                </a:lnTo>
                <a:lnTo>
                  <a:pt x="205383" y="785812"/>
                </a:lnTo>
                <a:lnTo>
                  <a:pt x="196453" y="767953"/>
                </a:lnTo>
                <a:lnTo>
                  <a:pt x="178594" y="759023"/>
                </a:lnTo>
                <a:lnTo>
                  <a:pt x="169664" y="741164"/>
                </a:lnTo>
                <a:lnTo>
                  <a:pt x="160734" y="714375"/>
                </a:lnTo>
                <a:lnTo>
                  <a:pt x="142875" y="696516"/>
                </a:lnTo>
                <a:lnTo>
                  <a:pt x="133945" y="678656"/>
                </a:lnTo>
                <a:lnTo>
                  <a:pt x="125016" y="660797"/>
                </a:lnTo>
                <a:lnTo>
                  <a:pt x="107156" y="634008"/>
                </a:lnTo>
                <a:lnTo>
                  <a:pt x="98227" y="616148"/>
                </a:lnTo>
                <a:lnTo>
                  <a:pt x="89297" y="589359"/>
                </a:lnTo>
                <a:lnTo>
                  <a:pt x="80367" y="562570"/>
                </a:lnTo>
                <a:lnTo>
                  <a:pt x="71437" y="544711"/>
                </a:lnTo>
                <a:lnTo>
                  <a:pt x="62508" y="517922"/>
                </a:lnTo>
                <a:lnTo>
                  <a:pt x="53578" y="491133"/>
                </a:lnTo>
                <a:lnTo>
                  <a:pt x="44648" y="473273"/>
                </a:lnTo>
                <a:lnTo>
                  <a:pt x="35719" y="446484"/>
                </a:lnTo>
                <a:lnTo>
                  <a:pt x="26789" y="428625"/>
                </a:lnTo>
                <a:lnTo>
                  <a:pt x="17859" y="410766"/>
                </a:lnTo>
                <a:lnTo>
                  <a:pt x="17859" y="383976"/>
                </a:lnTo>
                <a:lnTo>
                  <a:pt x="8930" y="366117"/>
                </a:lnTo>
                <a:lnTo>
                  <a:pt x="8930" y="348258"/>
                </a:lnTo>
                <a:lnTo>
                  <a:pt x="0" y="330398"/>
                </a:lnTo>
                <a:lnTo>
                  <a:pt x="0" y="312539"/>
                </a:lnTo>
                <a:lnTo>
                  <a:pt x="0" y="303609"/>
                </a:lnTo>
                <a:lnTo>
                  <a:pt x="0" y="285750"/>
                </a:lnTo>
                <a:lnTo>
                  <a:pt x="0" y="276820"/>
                </a:lnTo>
                <a:lnTo>
                  <a:pt x="0" y="267890"/>
                </a:lnTo>
                <a:lnTo>
                  <a:pt x="0" y="250031"/>
                </a:lnTo>
                <a:lnTo>
                  <a:pt x="8930" y="241101"/>
                </a:lnTo>
                <a:lnTo>
                  <a:pt x="8930" y="232172"/>
                </a:lnTo>
                <a:lnTo>
                  <a:pt x="8930" y="223242"/>
                </a:lnTo>
                <a:lnTo>
                  <a:pt x="17859" y="214312"/>
                </a:lnTo>
                <a:lnTo>
                  <a:pt x="26789" y="205383"/>
                </a:lnTo>
                <a:lnTo>
                  <a:pt x="35719" y="196453"/>
                </a:lnTo>
                <a:lnTo>
                  <a:pt x="53578" y="187523"/>
                </a:lnTo>
                <a:lnTo>
                  <a:pt x="71437" y="178593"/>
                </a:lnTo>
                <a:lnTo>
                  <a:pt x="89297" y="169664"/>
                </a:lnTo>
                <a:lnTo>
                  <a:pt x="116086" y="151804"/>
                </a:lnTo>
                <a:lnTo>
                  <a:pt x="142875" y="142875"/>
                </a:lnTo>
                <a:lnTo>
                  <a:pt x="169664" y="133945"/>
                </a:lnTo>
                <a:lnTo>
                  <a:pt x="196453" y="125015"/>
                </a:lnTo>
                <a:lnTo>
                  <a:pt x="232172" y="107156"/>
                </a:lnTo>
                <a:lnTo>
                  <a:pt x="267891" y="98226"/>
                </a:lnTo>
                <a:lnTo>
                  <a:pt x="303609" y="89297"/>
                </a:lnTo>
                <a:lnTo>
                  <a:pt x="339328" y="71437"/>
                </a:lnTo>
                <a:lnTo>
                  <a:pt x="383977" y="62508"/>
                </a:lnTo>
                <a:lnTo>
                  <a:pt x="428625" y="53578"/>
                </a:lnTo>
                <a:lnTo>
                  <a:pt x="464344" y="44648"/>
                </a:lnTo>
                <a:lnTo>
                  <a:pt x="517922" y="35718"/>
                </a:lnTo>
                <a:lnTo>
                  <a:pt x="562570" y="26789"/>
                </a:lnTo>
                <a:lnTo>
                  <a:pt x="607219" y="17859"/>
                </a:lnTo>
                <a:lnTo>
                  <a:pt x="660797" y="17859"/>
                </a:lnTo>
                <a:lnTo>
                  <a:pt x="705445" y="8929"/>
                </a:lnTo>
                <a:lnTo>
                  <a:pt x="759023" y="8929"/>
                </a:lnTo>
                <a:lnTo>
                  <a:pt x="803672" y="8929"/>
                </a:lnTo>
                <a:lnTo>
                  <a:pt x="857250" y="0"/>
                </a:lnTo>
                <a:lnTo>
                  <a:pt x="910828" y="0"/>
                </a:lnTo>
                <a:lnTo>
                  <a:pt x="964406" y="0"/>
                </a:lnTo>
                <a:lnTo>
                  <a:pt x="1009055" y="0"/>
                </a:lnTo>
                <a:lnTo>
                  <a:pt x="1062633" y="0"/>
                </a:lnTo>
                <a:lnTo>
                  <a:pt x="1116211" y="8929"/>
                </a:lnTo>
                <a:lnTo>
                  <a:pt x="1169789" y="8929"/>
                </a:lnTo>
                <a:lnTo>
                  <a:pt x="1223367" y="8929"/>
                </a:lnTo>
                <a:lnTo>
                  <a:pt x="1276945" y="17859"/>
                </a:lnTo>
                <a:lnTo>
                  <a:pt x="1330523" y="17859"/>
                </a:lnTo>
                <a:lnTo>
                  <a:pt x="1384102" y="26789"/>
                </a:lnTo>
                <a:lnTo>
                  <a:pt x="1428750" y="26789"/>
                </a:lnTo>
                <a:lnTo>
                  <a:pt x="1482328" y="35718"/>
                </a:lnTo>
                <a:lnTo>
                  <a:pt x="1526977" y="44648"/>
                </a:lnTo>
                <a:lnTo>
                  <a:pt x="1580555" y="44648"/>
                </a:lnTo>
                <a:lnTo>
                  <a:pt x="1625203" y="53578"/>
                </a:lnTo>
                <a:lnTo>
                  <a:pt x="1669852" y="62508"/>
                </a:lnTo>
                <a:lnTo>
                  <a:pt x="1705570" y="71437"/>
                </a:lnTo>
                <a:lnTo>
                  <a:pt x="1750219" y="71437"/>
                </a:lnTo>
                <a:lnTo>
                  <a:pt x="1785937" y="80367"/>
                </a:lnTo>
                <a:lnTo>
                  <a:pt x="1821656" y="98226"/>
                </a:lnTo>
                <a:lnTo>
                  <a:pt x="1857375" y="107156"/>
                </a:lnTo>
                <a:lnTo>
                  <a:pt x="1893094" y="116086"/>
                </a:lnTo>
                <a:lnTo>
                  <a:pt x="1919883" y="125015"/>
                </a:lnTo>
                <a:lnTo>
                  <a:pt x="1937742" y="133945"/>
                </a:lnTo>
                <a:lnTo>
                  <a:pt x="1964531" y="142875"/>
                </a:lnTo>
                <a:lnTo>
                  <a:pt x="1982391" y="142875"/>
                </a:lnTo>
                <a:lnTo>
                  <a:pt x="2000250" y="151804"/>
                </a:lnTo>
                <a:lnTo>
                  <a:pt x="2009180" y="151804"/>
                </a:lnTo>
                <a:lnTo>
                  <a:pt x="2027039" y="160734"/>
                </a:lnTo>
                <a:lnTo>
                  <a:pt x="2035969" y="160734"/>
                </a:lnTo>
                <a:lnTo>
                  <a:pt x="2035969" y="169664"/>
                </a:lnTo>
                <a:lnTo>
                  <a:pt x="2044898" y="169664"/>
                </a:lnTo>
                <a:lnTo>
                  <a:pt x="2044898" y="169664"/>
                </a:lnTo>
                <a:lnTo>
                  <a:pt x="2044898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062882" y="2607468"/>
            <a:ext cx="2357439" cy="821532"/>
          </a:xfrm>
          <a:custGeom>
            <a:avLst/>
            <a:gdLst/>
            <a:ahLst/>
            <a:cxnLst/>
            <a:rect l="0" t="0" r="0" b="0"/>
            <a:pathLst>
              <a:path w="2357439" h="821532">
                <a:moveTo>
                  <a:pt x="2357438" y="62508"/>
                </a:moveTo>
                <a:lnTo>
                  <a:pt x="2357438" y="62508"/>
                </a:lnTo>
                <a:lnTo>
                  <a:pt x="2357438" y="62508"/>
                </a:lnTo>
                <a:lnTo>
                  <a:pt x="2357438" y="62508"/>
                </a:lnTo>
                <a:lnTo>
                  <a:pt x="2348508" y="53578"/>
                </a:lnTo>
                <a:lnTo>
                  <a:pt x="2348508" y="53578"/>
                </a:lnTo>
                <a:lnTo>
                  <a:pt x="2339578" y="53578"/>
                </a:lnTo>
                <a:lnTo>
                  <a:pt x="2330649" y="44649"/>
                </a:lnTo>
                <a:lnTo>
                  <a:pt x="2321719" y="44649"/>
                </a:lnTo>
                <a:lnTo>
                  <a:pt x="2303860" y="44649"/>
                </a:lnTo>
                <a:lnTo>
                  <a:pt x="2294930" y="35719"/>
                </a:lnTo>
                <a:lnTo>
                  <a:pt x="2286000" y="35719"/>
                </a:lnTo>
                <a:lnTo>
                  <a:pt x="2268141" y="35719"/>
                </a:lnTo>
                <a:lnTo>
                  <a:pt x="2259211" y="26789"/>
                </a:lnTo>
                <a:lnTo>
                  <a:pt x="2241352" y="26789"/>
                </a:lnTo>
                <a:lnTo>
                  <a:pt x="2232422" y="26789"/>
                </a:lnTo>
                <a:lnTo>
                  <a:pt x="2214563" y="17860"/>
                </a:lnTo>
                <a:lnTo>
                  <a:pt x="2196703" y="17860"/>
                </a:lnTo>
                <a:lnTo>
                  <a:pt x="2178844" y="17860"/>
                </a:lnTo>
                <a:lnTo>
                  <a:pt x="2160985" y="17860"/>
                </a:lnTo>
                <a:lnTo>
                  <a:pt x="2134196" y="17860"/>
                </a:lnTo>
                <a:lnTo>
                  <a:pt x="2116336" y="17860"/>
                </a:lnTo>
                <a:lnTo>
                  <a:pt x="2098477" y="17860"/>
                </a:lnTo>
                <a:lnTo>
                  <a:pt x="2071688" y="8930"/>
                </a:lnTo>
                <a:lnTo>
                  <a:pt x="2053828" y="8930"/>
                </a:lnTo>
                <a:lnTo>
                  <a:pt x="2027039" y="8930"/>
                </a:lnTo>
                <a:lnTo>
                  <a:pt x="2009180" y="8930"/>
                </a:lnTo>
                <a:lnTo>
                  <a:pt x="1982391" y="8930"/>
                </a:lnTo>
                <a:lnTo>
                  <a:pt x="1955602" y="8930"/>
                </a:lnTo>
                <a:lnTo>
                  <a:pt x="1928813" y="8930"/>
                </a:lnTo>
                <a:lnTo>
                  <a:pt x="1902024" y="0"/>
                </a:lnTo>
                <a:lnTo>
                  <a:pt x="1875235" y="0"/>
                </a:lnTo>
                <a:lnTo>
                  <a:pt x="1848446" y="0"/>
                </a:lnTo>
                <a:lnTo>
                  <a:pt x="1821657" y="0"/>
                </a:lnTo>
                <a:lnTo>
                  <a:pt x="1794868" y="0"/>
                </a:lnTo>
                <a:lnTo>
                  <a:pt x="1759149" y="0"/>
                </a:lnTo>
                <a:lnTo>
                  <a:pt x="1732360" y="0"/>
                </a:lnTo>
                <a:lnTo>
                  <a:pt x="1705571" y="0"/>
                </a:lnTo>
                <a:lnTo>
                  <a:pt x="1678782" y="0"/>
                </a:lnTo>
                <a:lnTo>
                  <a:pt x="1643063" y="8930"/>
                </a:lnTo>
                <a:lnTo>
                  <a:pt x="1616274" y="8930"/>
                </a:lnTo>
                <a:lnTo>
                  <a:pt x="1589485" y="8930"/>
                </a:lnTo>
                <a:lnTo>
                  <a:pt x="1562696" y="8930"/>
                </a:lnTo>
                <a:lnTo>
                  <a:pt x="1535907" y="8930"/>
                </a:lnTo>
                <a:lnTo>
                  <a:pt x="1509118" y="8930"/>
                </a:lnTo>
                <a:lnTo>
                  <a:pt x="1482328" y="17860"/>
                </a:lnTo>
                <a:lnTo>
                  <a:pt x="1455539" y="17860"/>
                </a:lnTo>
                <a:lnTo>
                  <a:pt x="1428750" y="17860"/>
                </a:lnTo>
                <a:lnTo>
                  <a:pt x="1393032" y="17860"/>
                </a:lnTo>
                <a:lnTo>
                  <a:pt x="1366243" y="26789"/>
                </a:lnTo>
                <a:lnTo>
                  <a:pt x="1330524" y="26789"/>
                </a:lnTo>
                <a:lnTo>
                  <a:pt x="1303735" y="26789"/>
                </a:lnTo>
                <a:lnTo>
                  <a:pt x="1268016" y="26789"/>
                </a:lnTo>
                <a:lnTo>
                  <a:pt x="1232297" y="17860"/>
                </a:lnTo>
                <a:lnTo>
                  <a:pt x="1205508" y="17860"/>
                </a:lnTo>
                <a:lnTo>
                  <a:pt x="1169789" y="26789"/>
                </a:lnTo>
                <a:lnTo>
                  <a:pt x="1143000" y="26789"/>
                </a:lnTo>
                <a:lnTo>
                  <a:pt x="1107282" y="26789"/>
                </a:lnTo>
                <a:lnTo>
                  <a:pt x="1071563" y="26789"/>
                </a:lnTo>
                <a:lnTo>
                  <a:pt x="1044774" y="26789"/>
                </a:lnTo>
                <a:lnTo>
                  <a:pt x="1009055" y="26789"/>
                </a:lnTo>
                <a:lnTo>
                  <a:pt x="982266" y="26789"/>
                </a:lnTo>
                <a:lnTo>
                  <a:pt x="946547" y="26789"/>
                </a:lnTo>
                <a:lnTo>
                  <a:pt x="910828" y="26789"/>
                </a:lnTo>
                <a:lnTo>
                  <a:pt x="884039" y="26789"/>
                </a:lnTo>
                <a:lnTo>
                  <a:pt x="848321" y="26789"/>
                </a:lnTo>
                <a:lnTo>
                  <a:pt x="821532" y="35719"/>
                </a:lnTo>
                <a:lnTo>
                  <a:pt x="794743" y="35719"/>
                </a:lnTo>
                <a:lnTo>
                  <a:pt x="759024" y="35719"/>
                </a:lnTo>
                <a:lnTo>
                  <a:pt x="732235" y="35719"/>
                </a:lnTo>
                <a:lnTo>
                  <a:pt x="696516" y="35719"/>
                </a:lnTo>
                <a:lnTo>
                  <a:pt x="660797" y="44649"/>
                </a:lnTo>
                <a:lnTo>
                  <a:pt x="625078" y="44649"/>
                </a:lnTo>
                <a:lnTo>
                  <a:pt x="598289" y="44649"/>
                </a:lnTo>
                <a:lnTo>
                  <a:pt x="562571" y="44649"/>
                </a:lnTo>
                <a:lnTo>
                  <a:pt x="526852" y="44649"/>
                </a:lnTo>
                <a:lnTo>
                  <a:pt x="500063" y="53578"/>
                </a:lnTo>
                <a:lnTo>
                  <a:pt x="464344" y="53578"/>
                </a:lnTo>
                <a:lnTo>
                  <a:pt x="437555" y="62508"/>
                </a:lnTo>
                <a:lnTo>
                  <a:pt x="401836" y="62508"/>
                </a:lnTo>
                <a:lnTo>
                  <a:pt x="375047" y="62508"/>
                </a:lnTo>
                <a:lnTo>
                  <a:pt x="348258" y="71438"/>
                </a:lnTo>
                <a:lnTo>
                  <a:pt x="312539" y="71438"/>
                </a:lnTo>
                <a:lnTo>
                  <a:pt x="285750" y="80367"/>
                </a:lnTo>
                <a:lnTo>
                  <a:pt x="258961" y="89297"/>
                </a:lnTo>
                <a:lnTo>
                  <a:pt x="232172" y="89297"/>
                </a:lnTo>
                <a:lnTo>
                  <a:pt x="205383" y="98227"/>
                </a:lnTo>
                <a:lnTo>
                  <a:pt x="178594" y="107157"/>
                </a:lnTo>
                <a:lnTo>
                  <a:pt x="151805" y="116086"/>
                </a:lnTo>
                <a:lnTo>
                  <a:pt x="125016" y="116086"/>
                </a:lnTo>
                <a:lnTo>
                  <a:pt x="107157" y="125016"/>
                </a:lnTo>
                <a:lnTo>
                  <a:pt x="80368" y="125016"/>
                </a:lnTo>
                <a:lnTo>
                  <a:pt x="62508" y="133946"/>
                </a:lnTo>
                <a:lnTo>
                  <a:pt x="53578" y="142875"/>
                </a:lnTo>
                <a:lnTo>
                  <a:pt x="35719" y="142875"/>
                </a:lnTo>
                <a:lnTo>
                  <a:pt x="26789" y="151805"/>
                </a:lnTo>
                <a:lnTo>
                  <a:pt x="17860" y="160735"/>
                </a:lnTo>
                <a:lnTo>
                  <a:pt x="1786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0" y="178594"/>
                </a:lnTo>
                <a:lnTo>
                  <a:pt x="0" y="187523"/>
                </a:lnTo>
                <a:lnTo>
                  <a:pt x="0" y="196453"/>
                </a:lnTo>
                <a:lnTo>
                  <a:pt x="0" y="214312"/>
                </a:lnTo>
                <a:lnTo>
                  <a:pt x="0" y="223242"/>
                </a:lnTo>
                <a:lnTo>
                  <a:pt x="8930" y="241101"/>
                </a:lnTo>
                <a:lnTo>
                  <a:pt x="8930" y="258961"/>
                </a:lnTo>
                <a:lnTo>
                  <a:pt x="8930" y="276820"/>
                </a:lnTo>
                <a:lnTo>
                  <a:pt x="8930" y="294680"/>
                </a:lnTo>
                <a:lnTo>
                  <a:pt x="8930" y="321469"/>
                </a:lnTo>
                <a:lnTo>
                  <a:pt x="8930" y="348258"/>
                </a:lnTo>
                <a:lnTo>
                  <a:pt x="8930" y="375047"/>
                </a:lnTo>
                <a:lnTo>
                  <a:pt x="8930" y="401836"/>
                </a:lnTo>
                <a:lnTo>
                  <a:pt x="8930" y="428625"/>
                </a:lnTo>
                <a:lnTo>
                  <a:pt x="8930" y="464344"/>
                </a:lnTo>
                <a:lnTo>
                  <a:pt x="17860" y="491133"/>
                </a:lnTo>
                <a:lnTo>
                  <a:pt x="8930" y="526851"/>
                </a:lnTo>
                <a:lnTo>
                  <a:pt x="17860" y="553640"/>
                </a:lnTo>
                <a:lnTo>
                  <a:pt x="17860" y="580430"/>
                </a:lnTo>
                <a:lnTo>
                  <a:pt x="17860" y="607219"/>
                </a:lnTo>
                <a:lnTo>
                  <a:pt x="26789" y="642937"/>
                </a:lnTo>
                <a:lnTo>
                  <a:pt x="26789" y="660797"/>
                </a:lnTo>
                <a:lnTo>
                  <a:pt x="35719" y="687586"/>
                </a:lnTo>
                <a:lnTo>
                  <a:pt x="35719" y="714375"/>
                </a:lnTo>
                <a:lnTo>
                  <a:pt x="44649" y="732234"/>
                </a:lnTo>
                <a:lnTo>
                  <a:pt x="53578" y="750094"/>
                </a:lnTo>
                <a:lnTo>
                  <a:pt x="62508" y="767953"/>
                </a:lnTo>
                <a:lnTo>
                  <a:pt x="71438" y="776883"/>
                </a:lnTo>
                <a:lnTo>
                  <a:pt x="80368" y="794742"/>
                </a:lnTo>
                <a:lnTo>
                  <a:pt x="89297" y="803672"/>
                </a:lnTo>
                <a:lnTo>
                  <a:pt x="98227" y="812601"/>
                </a:lnTo>
                <a:lnTo>
                  <a:pt x="107157" y="821531"/>
                </a:lnTo>
                <a:lnTo>
                  <a:pt x="116086" y="821531"/>
                </a:lnTo>
                <a:lnTo>
                  <a:pt x="133946" y="821531"/>
                </a:lnTo>
                <a:lnTo>
                  <a:pt x="142875" y="821531"/>
                </a:lnTo>
                <a:lnTo>
                  <a:pt x="160735" y="821531"/>
                </a:lnTo>
                <a:lnTo>
                  <a:pt x="187524" y="821531"/>
                </a:lnTo>
                <a:lnTo>
                  <a:pt x="205383" y="821531"/>
                </a:lnTo>
                <a:lnTo>
                  <a:pt x="232172" y="821531"/>
                </a:lnTo>
                <a:lnTo>
                  <a:pt x="267891" y="812601"/>
                </a:lnTo>
                <a:lnTo>
                  <a:pt x="303610" y="812601"/>
                </a:lnTo>
                <a:lnTo>
                  <a:pt x="330399" y="803672"/>
                </a:lnTo>
                <a:lnTo>
                  <a:pt x="366118" y="803672"/>
                </a:lnTo>
                <a:lnTo>
                  <a:pt x="401836" y="794742"/>
                </a:lnTo>
                <a:lnTo>
                  <a:pt x="437555" y="794742"/>
                </a:lnTo>
                <a:lnTo>
                  <a:pt x="473274" y="785812"/>
                </a:lnTo>
                <a:lnTo>
                  <a:pt x="517922" y="785812"/>
                </a:lnTo>
                <a:lnTo>
                  <a:pt x="562571" y="776883"/>
                </a:lnTo>
                <a:lnTo>
                  <a:pt x="616149" y="767953"/>
                </a:lnTo>
                <a:lnTo>
                  <a:pt x="660797" y="767953"/>
                </a:lnTo>
                <a:lnTo>
                  <a:pt x="723305" y="767953"/>
                </a:lnTo>
                <a:lnTo>
                  <a:pt x="776883" y="759023"/>
                </a:lnTo>
                <a:lnTo>
                  <a:pt x="839391" y="759023"/>
                </a:lnTo>
                <a:lnTo>
                  <a:pt x="901899" y="759023"/>
                </a:lnTo>
                <a:lnTo>
                  <a:pt x="964407" y="759023"/>
                </a:lnTo>
                <a:lnTo>
                  <a:pt x="1026914" y="767953"/>
                </a:lnTo>
                <a:lnTo>
                  <a:pt x="1089422" y="767953"/>
                </a:lnTo>
                <a:lnTo>
                  <a:pt x="1160860" y="767953"/>
                </a:lnTo>
                <a:lnTo>
                  <a:pt x="1232297" y="776883"/>
                </a:lnTo>
                <a:lnTo>
                  <a:pt x="1294805" y="785812"/>
                </a:lnTo>
                <a:lnTo>
                  <a:pt x="1366243" y="785812"/>
                </a:lnTo>
                <a:lnTo>
                  <a:pt x="1428750" y="794742"/>
                </a:lnTo>
                <a:lnTo>
                  <a:pt x="1491258" y="794742"/>
                </a:lnTo>
                <a:lnTo>
                  <a:pt x="1544836" y="803672"/>
                </a:lnTo>
                <a:lnTo>
                  <a:pt x="1607344" y="803672"/>
                </a:lnTo>
                <a:lnTo>
                  <a:pt x="1660922" y="803672"/>
                </a:lnTo>
                <a:lnTo>
                  <a:pt x="1714500" y="812601"/>
                </a:lnTo>
                <a:lnTo>
                  <a:pt x="1768078" y="812601"/>
                </a:lnTo>
                <a:lnTo>
                  <a:pt x="1812727" y="812601"/>
                </a:lnTo>
                <a:lnTo>
                  <a:pt x="1848446" y="812601"/>
                </a:lnTo>
                <a:lnTo>
                  <a:pt x="1893094" y="803672"/>
                </a:lnTo>
                <a:lnTo>
                  <a:pt x="1928813" y="794742"/>
                </a:lnTo>
                <a:lnTo>
                  <a:pt x="1964532" y="794742"/>
                </a:lnTo>
                <a:lnTo>
                  <a:pt x="1991321" y="785812"/>
                </a:lnTo>
                <a:lnTo>
                  <a:pt x="2018110" y="767953"/>
                </a:lnTo>
                <a:lnTo>
                  <a:pt x="2044899" y="759023"/>
                </a:lnTo>
                <a:lnTo>
                  <a:pt x="2062758" y="741164"/>
                </a:lnTo>
                <a:lnTo>
                  <a:pt x="2080618" y="732234"/>
                </a:lnTo>
                <a:lnTo>
                  <a:pt x="2089547" y="714375"/>
                </a:lnTo>
                <a:lnTo>
                  <a:pt x="2107407" y="687586"/>
                </a:lnTo>
                <a:lnTo>
                  <a:pt x="2116336" y="669726"/>
                </a:lnTo>
                <a:lnTo>
                  <a:pt x="2125266" y="651867"/>
                </a:lnTo>
                <a:lnTo>
                  <a:pt x="2143125" y="625078"/>
                </a:lnTo>
                <a:lnTo>
                  <a:pt x="2152055" y="598289"/>
                </a:lnTo>
                <a:lnTo>
                  <a:pt x="2160985" y="571500"/>
                </a:lnTo>
                <a:lnTo>
                  <a:pt x="2169914" y="544711"/>
                </a:lnTo>
                <a:lnTo>
                  <a:pt x="2178844" y="517922"/>
                </a:lnTo>
                <a:lnTo>
                  <a:pt x="2187774" y="491133"/>
                </a:lnTo>
                <a:lnTo>
                  <a:pt x="2196703" y="455414"/>
                </a:lnTo>
                <a:lnTo>
                  <a:pt x="2205633" y="428625"/>
                </a:lnTo>
                <a:lnTo>
                  <a:pt x="2214563" y="392906"/>
                </a:lnTo>
                <a:lnTo>
                  <a:pt x="2223493" y="366117"/>
                </a:lnTo>
                <a:lnTo>
                  <a:pt x="2232422" y="339328"/>
                </a:lnTo>
                <a:lnTo>
                  <a:pt x="2232422" y="303609"/>
                </a:lnTo>
                <a:lnTo>
                  <a:pt x="2241352" y="267890"/>
                </a:lnTo>
                <a:lnTo>
                  <a:pt x="2241352" y="241101"/>
                </a:lnTo>
                <a:lnTo>
                  <a:pt x="2250282" y="205383"/>
                </a:lnTo>
                <a:lnTo>
                  <a:pt x="2250282" y="178594"/>
                </a:lnTo>
                <a:lnTo>
                  <a:pt x="2250282" y="151805"/>
                </a:lnTo>
                <a:lnTo>
                  <a:pt x="2250282" y="125016"/>
                </a:lnTo>
                <a:lnTo>
                  <a:pt x="2241352" y="98227"/>
                </a:lnTo>
                <a:lnTo>
                  <a:pt x="2241352" y="71438"/>
                </a:lnTo>
                <a:lnTo>
                  <a:pt x="2232422" y="53578"/>
                </a:lnTo>
                <a:lnTo>
                  <a:pt x="2232422" y="35719"/>
                </a:lnTo>
                <a:lnTo>
                  <a:pt x="2223493" y="26789"/>
                </a:lnTo>
                <a:lnTo>
                  <a:pt x="222349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892968" y="4143374"/>
            <a:ext cx="321470" cy="401837"/>
          </a:xfrm>
          <a:custGeom>
            <a:avLst/>
            <a:gdLst/>
            <a:ahLst/>
            <a:cxnLst/>
            <a:rect l="0" t="0" r="0" b="0"/>
            <a:pathLst>
              <a:path w="321470" h="401837">
                <a:moveTo>
                  <a:pt x="0" y="330399"/>
                </a:moveTo>
                <a:lnTo>
                  <a:pt x="0" y="330399"/>
                </a:lnTo>
                <a:lnTo>
                  <a:pt x="0" y="330399"/>
                </a:lnTo>
                <a:lnTo>
                  <a:pt x="0" y="330399"/>
                </a:lnTo>
                <a:lnTo>
                  <a:pt x="8930" y="321469"/>
                </a:lnTo>
                <a:lnTo>
                  <a:pt x="8930" y="321469"/>
                </a:lnTo>
                <a:lnTo>
                  <a:pt x="8930" y="312539"/>
                </a:lnTo>
                <a:lnTo>
                  <a:pt x="17860" y="303609"/>
                </a:lnTo>
                <a:lnTo>
                  <a:pt x="17860" y="294680"/>
                </a:lnTo>
                <a:lnTo>
                  <a:pt x="17860" y="285750"/>
                </a:lnTo>
                <a:lnTo>
                  <a:pt x="26789" y="276820"/>
                </a:lnTo>
                <a:lnTo>
                  <a:pt x="26789" y="267891"/>
                </a:lnTo>
                <a:lnTo>
                  <a:pt x="35719" y="250031"/>
                </a:lnTo>
                <a:lnTo>
                  <a:pt x="35719" y="232172"/>
                </a:lnTo>
                <a:lnTo>
                  <a:pt x="44649" y="223242"/>
                </a:lnTo>
                <a:lnTo>
                  <a:pt x="53578" y="205383"/>
                </a:lnTo>
                <a:lnTo>
                  <a:pt x="53578" y="187524"/>
                </a:lnTo>
                <a:lnTo>
                  <a:pt x="62508" y="169664"/>
                </a:lnTo>
                <a:lnTo>
                  <a:pt x="71438" y="151805"/>
                </a:lnTo>
                <a:lnTo>
                  <a:pt x="80368" y="142875"/>
                </a:lnTo>
                <a:lnTo>
                  <a:pt x="80368" y="116086"/>
                </a:lnTo>
                <a:lnTo>
                  <a:pt x="89297" y="107156"/>
                </a:lnTo>
                <a:lnTo>
                  <a:pt x="98227" y="89297"/>
                </a:lnTo>
                <a:lnTo>
                  <a:pt x="98227" y="71438"/>
                </a:lnTo>
                <a:lnTo>
                  <a:pt x="107157" y="62508"/>
                </a:lnTo>
                <a:lnTo>
                  <a:pt x="107157" y="44649"/>
                </a:lnTo>
                <a:lnTo>
                  <a:pt x="116086" y="35719"/>
                </a:lnTo>
                <a:lnTo>
                  <a:pt x="116086" y="26789"/>
                </a:lnTo>
                <a:lnTo>
                  <a:pt x="125016" y="17859"/>
                </a:lnTo>
                <a:lnTo>
                  <a:pt x="125016" y="8930"/>
                </a:lnTo>
                <a:lnTo>
                  <a:pt x="133946" y="8930"/>
                </a:lnTo>
                <a:lnTo>
                  <a:pt x="133946" y="8930"/>
                </a:lnTo>
                <a:lnTo>
                  <a:pt x="133946" y="0"/>
                </a:lnTo>
                <a:lnTo>
                  <a:pt x="133946" y="0"/>
                </a:lnTo>
                <a:lnTo>
                  <a:pt x="142875" y="8930"/>
                </a:lnTo>
                <a:lnTo>
                  <a:pt x="142875" y="8930"/>
                </a:lnTo>
                <a:lnTo>
                  <a:pt x="142875" y="8930"/>
                </a:lnTo>
                <a:lnTo>
                  <a:pt x="151805" y="17859"/>
                </a:lnTo>
                <a:lnTo>
                  <a:pt x="151805" y="26789"/>
                </a:lnTo>
                <a:lnTo>
                  <a:pt x="160735" y="35719"/>
                </a:lnTo>
                <a:lnTo>
                  <a:pt x="160735" y="53578"/>
                </a:lnTo>
                <a:lnTo>
                  <a:pt x="169664" y="62508"/>
                </a:lnTo>
                <a:lnTo>
                  <a:pt x="178594" y="80367"/>
                </a:lnTo>
                <a:lnTo>
                  <a:pt x="178594" y="98227"/>
                </a:lnTo>
                <a:lnTo>
                  <a:pt x="187524" y="116086"/>
                </a:lnTo>
                <a:lnTo>
                  <a:pt x="196453" y="133945"/>
                </a:lnTo>
                <a:lnTo>
                  <a:pt x="205383" y="151805"/>
                </a:lnTo>
                <a:lnTo>
                  <a:pt x="214313" y="169664"/>
                </a:lnTo>
                <a:lnTo>
                  <a:pt x="223243" y="187524"/>
                </a:lnTo>
                <a:lnTo>
                  <a:pt x="232172" y="214313"/>
                </a:lnTo>
                <a:lnTo>
                  <a:pt x="232172" y="232172"/>
                </a:lnTo>
                <a:lnTo>
                  <a:pt x="250032" y="250031"/>
                </a:lnTo>
                <a:lnTo>
                  <a:pt x="258961" y="267891"/>
                </a:lnTo>
                <a:lnTo>
                  <a:pt x="267891" y="294680"/>
                </a:lnTo>
                <a:lnTo>
                  <a:pt x="276821" y="312539"/>
                </a:lnTo>
                <a:lnTo>
                  <a:pt x="285750" y="330399"/>
                </a:lnTo>
                <a:lnTo>
                  <a:pt x="294680" y="339328"/>
                </a:lnTo>
                <a:lnTo>
                  <a:pt x="303610" y="357188"/>
                </a:lnTo>
                <a:lnTo>
                  <a:pt x="312539" y="366117"/>
                </a:lnTo>
                <a:lnTo>
                  <a:pt x="312539" y="383977"/>
                </a:lnTo>
                <a:lnTo>
                  <a:pt x="321469" y="383977"/>
                </a:lnTo>
                <a:lnTo>
                  <a:pt x="321469" y="392906"/>
                </a:lnTo>
                <a:lnTo>
                  <a:pt x="321469" y="401836"/>
                </a:lnTo>
                <a:lnTo>
                  <a:pt x="321469" y="401836"/>
                </a:lnTo>
                <a:lnTo>
                  <a:pt x="321469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937617" y="4277319"/>
            <a:ext cx="142876" cy="26790"/>
          </a:xfrm>
          <a:custGeom>
            <a:avLst/>
            <a:gdLst/>
            <a:ahLst/>
            <a:cxnLst/>
            <a:rect l="0" t="0" r="0" b="0"/>
            <a:pathLst>
              <a:path w="142876" h="2679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35719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98226" y="17860"/>
                </a:lnTo>
                <a:lnTo>
                  <a:pt x="107156" y="17860"/>
                </a:lnTo>
                <a:lnTo>
                  <a:pt x="116086" y="17860"/>
                </a:lnTo>
                <a:lnTo>
                  <a:pt x="125015" y="17860"/>
                </a:lnTo>
                <a:lnTo>
                  <a:pt x="133945" y="17860"/>
                </a:lnTo>
                <a:lnTo>
                  <a:pt x="142875" y="26789"/>
                </a:lnTo>
                <a:lnTo>
                  <a:pt x="142875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491257" y="4188023"/>
            <a:ext cx="26790" cy="267891"/>
          </a:xfrm>
          <a:custGeom>
            <a:avLst/>
            <a:gdLst/>
            <a:ahLst/>
            <a:cxnLst/>
            <a:rect l="0" t="0" r="0" b="0"/>
            <a:pathLst>
              <a:path w="26790" h="267891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17860" y="17859"/>
                </a:lnTo>
                <a:lnTo>
                  <a:pt x="17860" y="26789"/>
                </a:lnTo>
                <a:lnTo>
                  <a:pt x="17860" y="35718"/>
                </a:lnTo>
                <a:lnTo>
                  <a:pt x="17860" y="44648"/>
                </a:lnTo>
                <a:lnTo>
                  <a:pt x="17860" y="62507"/>
                </a:lnTo>
                <a:lnTo>
                  <a:pt x="17860" y="71437"/>
                </a:lnTo>
                <a:lnTo>
                  <a:pt x="8930" y="89296"/>
                </a:lnTo>
                <a:lnTo>
                  <a:pt x="8930" y="107156"/>
                </a:lnTo>
                <a:lnTo>
                  <a:pt x="8930" y="125015"/>
                </a:lnTo>
                <a:lnTo>
                  <a:pt x="8930" y="142875"/>
                </a:lnTo>
                <a:lnTo>
                  <a:pt x="0" y="151804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2"/>
                </a:lnTo>
                <a:lnTo>
                  <a:pt x="0" y="223242"/>
                </a:lnTo>
                <a:lnTo>
                  <a:pt x="0" y="232171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0"/>
                </a:lnTo>
                <a:lnTo>
                  <a:pt x="0" y="267890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348382" y="4259460"/>
            <a:ext cx="312540" cy="35720"/>
          </a:xfrm>
          <a:custGeom>
            <a:avLst/>
            <a:gdLst/>
            <a:ahLst/>
            <a:cxnLst/>
            <a:rect l="0" t="0" r="0" b="0"/>
            <a:pathLst>
              <a:path w="312540" h="3572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16086" y="17859"/>
                </a:lnTo>
                <a:lnTo>
                  <a:pt x="133946" y="17859"/>
                </a:lnTo>
                <a:lnTo>
                  <a:pt x="160735" y="17859"/>
                </a:lnTo>
                <a:lnTo>
                  <a:pt x="178594" y="26789"/>
                </a:lnTo>
                <a:lnTo>
                  <a:pt x="205383" y="26789"/>
                </a:lnTo>
                <a:lnTo>
                  <a:pt x="223243" y="26789"/>
                </a:lnTo>
                <a:lnTo>
                  <a:pt x="241102" y="35719"/>
                </a:lnTo>
                <a:lnTo>
                  <a:pt x="258961" y="35719"/>
                </a:lnTo>
                <a:lnTo>
                  <a:pt x="276821" y="35719"/>
                </a:lnTo>
                <a:lnTo>
                  <a:pt x="285750" y="35719"/>
                </a:lnTo>
                <a:lnTo>
                  <a:pt x="294680" y="35719"/>
                </a:lnTo>
                <a:lnTo>
                  <a:pt x="303610" y="35719"/>
                </a:lnTo>
                <a:lnTo>
                  <a:pt x="303610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  <a:lnTo>
                  <a:pt x="31253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839515" y="4018358"/>
            <a:ext cx="250032" cy="473275"/>
          </a:xfrm>
          <a:custGeom>
            <a:avLst/>
            <a:gdLst/>
            <a:ahLst/>
            <a:cxnLst/>
            <a:rect l="0" t="0" r="0" b="0"/>
            <a:pathLst>
              <a:path w="250032" h="473275">
                <a:moveTo>
                  <a:pt x="26789" y="35719"/>
                </a:moveTo>
                <a:lnTo>
                  <a:pt x="26789" y="35719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53579"/>
                </a:lnTo>
                <a:lnTo>
                  <a:pt x="26789" y="62508"/>
                </a:lnTo>
                <a:lnTo>
                  <a:pt x="26789" y="71438"/>
                </a:lnTo>
                <a:lnTo>
                  <a:pt x="35719" y="80368"/>
                </a:lnTo>
                <a:lnTo>
                  <a:pt x="35719" y="98227"/>
                </a:lnTo>
                <a:lnTo>
                  <a:pt x="35719" y="107157"/>
                </a:lnTo>
                <a:lnTo>
                  <a:pt x="35719" y="125016"/>
                </a:lnTo>
                <a:lnTo>
                  <a:pt x="26789" y="142875"/>
                </a:lnTo>
                <a:lnTo>
                  <a:pt x="26789" y="160735"/>
                </a:lnTo>
                <a:lnTo>
                  <a:pt x="26789" y="187524"/>
                </a:lnTo>
                <a:lnTo>
                  <a:pt x="17860" y="205383"/>
                </a:lnTo>
                <a:lnTo>
                  <a:pt x="17860" y="223243"/>
                </a:lnTo>
                <a:lnTo>
                  <a:pt x="17860" y="241102"/>
                </a:lnTo>
                <a:lnTo>
                  <a:pt x="17860" y="267891"/>
                </a:lnTo>
                <a:lnTo>
                  <a:pt x="17860" y="285750"/>
                </a:lnTo>
                <a:lnTo>
                  <a:pt x="8930" y="312540"/>
                </a:lnTo>
                <a:lnTo>
                  <a:pt x="8930" y="330399"/>
                </a:lnTo>
                <a:lnTo>
                  <a:pt x="8930" y="348258"/>
                </a:lnTo>
                <a:lnTo>
                  <a:pt x="8930" y="375047"/>
                </a:lnTo>
                <a:lnTo>
                  <a:pt x="8930" y="392907"/>
                </a:lnTo>
                <a:lnTo>
                  <a:pt x="0" y="410766"/>
                </a:lnTo>
                <a:lnTo>
                  <a:pt x="0" y="419696"/>
                </a:lnTo>
                <a:lnTo>
                  <a:pt x="0" y="437555"/>
                </a:lnTo>
                <a:lnTo>
                  <a:pt x="0" y="446485"/>
                </a:lnTo>
                <a:lnTo>
                  <a:pt x="0" y="455415"/>
                </a:lnTo>
                <a:lnTo>
                  <a:pt x="0" y="455415"/>
                </a:lnTo>
                <a:lnTo>
                  <a:pt x="0" y="464344"/>
                </a:lnTo>
                <a:lnTo>
                  <a:pt x="0" y="464344"/>
                </a:lnTo>
                <a:lnTo>
                  <a:pt x="8930" y="473274"/>
                </a:lnTo>
                <a:lnTo>
                  <a:pt x="0" y="473274"/>
                </a:lnTo>
                <a:lnTo>
                  <a:pt x="0" y="473274"/>
                </a:lnTo>
                <a:lnTo>
                  <a:pt x="8930" y="464344"/>
                </a:lnTo>
                <a:lnTo>
                  <a:pt x="8930" y="464344"/>
                </a:lnTo>
                <a:lnTo>
                  <a:pt x="17860" y="455415"/>
                </a:lnTo>
                <a:lnTo>
                  <a:pt x="26789" y="446485"/>
                </a:lnTo>
                <a:lnTo>
                  <a:pt x="35719" y="437555"/>
                </a:lnTo>
                <a:lnTo>
                  <a:pt x="44649" y="428625"/>
                </a:lnTo>
                <a:lnTo>
                  <a:pt x="53578" y="419696"/>
                </a:lnTo>
                <a:lnTo>
                  <a:pt x="71438" y="410766"/>
                </a:lnTo>
                <a:lnTo>
                  <a:pt x="89297" y="401836"/>
                </a:lnTo>
                <a:lnTo>
                  <a:pt x="107156" y="383977"/>
                </a:lnTo>
                <a:lnTo>
                  <a:pt x="125016" y="366118"/>
                </a:lnTo>
                <a:lnTo>
                  <a:pt x="142875" y="357188"/>
                </a:lnTo>
                <a:lnTo>
                  <a:pt x="160735" y="339329"/>
                </a:lnTo>
                <a:lnTo>
                  <a:pt x="178594" y="321469"/>
                </a:lnTo>
                <a:lnTo>
                  <a:pt x="196453" y="303610"/>
                </a:lnTo>
                <a:lnTo>
                  <a:pt x="205383" y="285750"/>
                </a:lnTo>
                <a:lnTo>
                  <a:pt x="223242" y="267891"/>
                </a:lnTo>
                <a:lnTo>
                  <a:pt x="232172" y="241102"/>
                </a:lnTo>
                <a:lnTo>
                  <a:pt x="241102" y="223243"/>
                </a:lnTo>
                <a:lnTo>
                  <a:pt x="250031" y="205383"/>
                </a:lnTo>
                <a:lnTo>
                  <a:pt x="250031" y="187524"/>
                </a:lnTo>
                <a:lnTo>
                  <a:pt x="250031" y="160735"/>
                </a:lnTo>
                <a:lnTo>
                  <a:pt x="241102" y="142875"/>
                </a:lnTo>
                <a:lnTo>
                  <a:pt x="241102" y="125016"/>
                </a:lnTo>
                <a:lnTo>
                  <a:pt x="223242" y="107157"/>
                </a:lnTo>
                <a:lnTo>
                  <a:pt x="214313" y="80368"/>
                </a:lnTo>
                <a:lnTo>
                  <a:pt x="196453" y="62508"/>
                </a:lnTo>
                <a:lnTo>
                  <a:pt x="169664" y="53579"/>
                </a:lnTo>
                <a:lnTo>
                  <a:pt x="151805" y="35719"/>
                </a:lnTo>
                <a:lnTo>
                  <a:pt x="133945" y="26790"/>
                </a:lnTo>
                <a:lnTo>
                  <a:pt x="107156" y="17860"/>
                </a:lnTo>
                <a:lnTo>
                  <a:pt x="89297" y="8930"/>
                </a:lnTo>
                <a:lnTo>
                  <a:pt x="7143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107406" y="3821905"/>
            <a:ext cx="151805" cy="223244"/>
          </a:xfrm>
          <a:custGeom>
            <a:avLst/>
            <a:gdLst/>
            <a:ahLst/>
            <a:cxnLst/>
            <a:rect l="0" t="0" r="0" b="0"/>
            <a:pathLst>
              <a:path w="151805" h="223244">
                <a:moveTo>
                  <a:pt x="0" y="0"/>
                </a:moveTo>
                <a:lnTo>
                  <a:pt x="8929" y="0"/>
                </a:lnTo>
                <a:lnTo>
                  <a:pt x="8929" y="0"/>
                </a:lnTo>
                <a:lnTo>
                  <a:pt x="17859" y="8930"/>
                </a:lnTo>
                <a:lnTo>
                  <a:pt x="35719" y="26789"/>
                </a:lnTo>
                <a:lnTo>
                  <a:pt x="44648" y="35719"/>
                </a:lnTo>
                <a:lnTo>
                  <a:pt x="53578" y="53578"/>
                </a:lnTo>
                <a:lnTo>
                  <a:pt x="62508" y="71438"/>
                </a:lnTo>
                <a:lnTo>
                  <a:pt x="80367" y="89297"/>
                </a:lnTo>
                <a:lnTo>
                  <a:pt x="89297" y="107157"/>
                </a:lnTo>
                <a:lnTo>
                  <a:pt x="98226" y="125016"/>
                </a:lnTo>
                <a:lnTo>
                  <a:pt x="107156" y="151805"/>
                </a:lnTo>
                <a:lnTo>
                  <a:pt x="125015" y="169664"/>
                </a:lnTo>
                <a:lnTo>
                  <a:pt x="133945" y="187524"/>
                </a:lnTo>
                <a:lnTo>
                  <a:pt x="142875" y="205383"/>
                </a:lnTo>
                <a:lnTo>
                  <a:pt x="151804" y="214313"/>
                </a:lnTo>
                <a:lnTo>
                  <a:pt x="151804" y="223243"/>
                </a:lnTo>
                <a:lnTo>
                  <a:pt x="151804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339578" y="3902273"/>
            <a:ext cx="285751" cy="669727"/>
          </a:xfrm>
          <a:custGeom>
            <a:avLst/>
            <a:gdLst/>
            <a:ahLst/>
            <a:cxnLst/>
            <a:rect l="0" t="0" r="0" b="0"/>
            <a:pathLst>
              <a:path w="285751" h="669727">
                <a:moveTo>
                  <a:pt x="160734" y="0"/>
                </a:moveTo>
                <a:lnTo>
                  <a:pt x="160734" y="0"/>
                </a:lnTo>
                <a:lnTo>
                  <a:pt x="169664" y="8929"/>
                </a:lnTo>
                <a:lnTo>
                  <a:pt x="178593" y="17859"/>
                </a:lnTo>
                <a:lnTo>
                  <a:pt x="196453" y="35718"/>
                </a:lnTo>
                <a:lnTo>
                  <a:pt x="205382" y="62507"/>
                </a:lnTo>
                <a:lnTo>
                  <a:pt x="223242" y="89296"/>
                </a:lnTo>
                <a:lnTo>
                  <a:pt x="241101" y="116085"/>
                </a:lnTo>
                <a:lnTo>
                  <a:pt x="250031" y="151804"/>
                </a:lnTo>
                <a:lnTo>
                  <a:pt x="267890" y="187523"/>
                </a:lnTo>
                <a:lnTo>
                  <a:pt x="276820" y="223242"/>
                </a:lnTo>
                <a:lnTo>
                  <a:pt x="276820" y="258960"/>
                </a:lnTo>
                <a:lnTo>
                  <a:pt x="285750" y="294679"/>
                </a:lnTo>
                <a:lnTo>
                  <a:pt x="276820" y="330398"/>
                </a:lnTo>
                <a:lnTo>
                  <a:pt x="276820" y="375046"/>
                </a:lnTo>
                <a:lnTo>
                  <a:pt x="258961" y="410765"/>
                </a:lnTo>
                <a:lnTo>
                  <a:pt x="250031" y="446484"/>
                </a:lnTo>
                <a:lnTo>
                  <a:pt x="223242" y="473273"/>
                </a:lnTo>
                <a:lnTo>
                  <a:pt x="205382" y="508992"/>
                </a:lnTo>
                <a:lnTo>
                  <a:pt x="178593" y="535781"/>
                </a:lnTo>
                <a:lnTo>
                  <a:pt x="142875" y="562570"/>
                </a:lnTo>
                <a:lnTo>
                  <a:pt x="116086" y="589359"/>
                </a:lnTo>
                <a:lnTo>
                  <a:pt x="80367" y="616148"/>
                </a:lnTo>
                <a:lnTo>
                  <a:pt x="44648" y="642937"/>
                </a:lnTo>
                <a:lnTo>
                  <a:pt x="17859" y="660796"/>
                </a:lnTo>
                <a:lnTo>
                  <a:pt x="0" y="669726"/>
                </a:lnTo>
                <a:lnTo>
                  <a:pt x="0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50093" y="3982640"/>
            <a:ext cx="205384" cy="678657"/>
          </a:xfrm>
          <a:custGeom>
            <a:avLst/>
            <a:gdLst/>
            <a:ahLst/>
            <a:cxnLst/>
            <a:rect l="0" t="0" r="0" b="0"/>
            <a:pathLst>
              <a:path w="205384" h="678657">
                <a:moveTo>
                  <a:pt x="98227" y="0"/>
                </a:moveTo>
                <a:lnTo>
                  <a:pt x="89297" y="0"/>
                </a:lnTo>
                <a:lnTo>
                  <a:pt x="89297" y="8929"/>
                </a:lnTo>
                <a:lnTo>
                  <a:pt x="80368" y="17859"/>
                </a:lnTo>
                <a:lnTo>
                  <a:pt x="62508" y="26789"/>
                </a:lnTo>
                <a:lnTo>
                  <a:pt x="44649" y="44648"/>
                </a:lnTo>
                <a:lnTo>
                  <a:pt x="35719" y="71437"/>
                </a:lnTo>
                <a:lnTo>
                  <a:pt x="26789" y="89297"/>
                </a:lnTo>
                <a:lnTo>
                  <a:pt x="17860" y="116086"/>
                </a:lnTo>
                <a:lnTo>
                  <a:pt x="8930" y="151804"/>
                </a:lnTo>
                <a:lnTo>
                  <a:pt x="0" y="178593"/>
                </a:lnTo>
                <a:lnTo>
                  <a:pt x="0" y="214312"/>
                </a:lnTo>
                <a:lnTo>
                  <a:pt x="0" y="250031"/>
                </a:lnTo>
                <a:lnTo>
                  <a:pt x="0" y="294679"/>
                </a:lnTo>
                <a:lnTo>
                  <a:pt x="0" y="330398"/>
                </a:lnTo>
                <a:lnTo>
                  <a:pt x="8930" y="375047"/>
                </a:lnTo>
                <a:lnTo>
                  <a:pt x="17860" y="410765"/>
                </a:lnTo>
                <a:lnTo>
                  <a:pt x="35719" y="455414"/>
                </a:lnTo>
                <a:lnTo>
                  <a:pt x="53578" y="491133"/>
                </a:lnTo>
                <a:lnTo>
                  <a:pt x="80368" y="535781"/>
                </a:lnTo>
                <a:lnTo>
                  <a:pt x="98227" y="571500"/>
                </a:lnTo>
                <a:lnTo>
                  <a:pt x="125016" y="607218"/>
                </a:lnTo>
                <a:lnTo>
                  <a:pt x="160735" y="642937"/>
                </a:lnTo>
                <a:lnTo>
                  <a:pt x="187524" y="660797"/>
                </a:lnTo>
                <a:lnTo>
                  <a:pt x="205383" y="678656"/>
                </a:lnTo>
                <a:lnTo>
                  <a:pt x="205383" y="678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821781" y="4384476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8929" y="8929"/>
                </a:lnTo>
                <a:lnTo>
                  <a:pt x="892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205757" y="4080866"/>
            <a:ext cx="285751" cy="464345"/>
          </a:xfrm>
          <a:custGeom>
            <a:avLst/>
            <a:gdLst/>
            <a:ahLst/>
            <a:cxnLst/>
            <a:rect l="0" t="0" r="0" b="0"/>
            <a:pathLst>
              <a:path w="285751" h="464345">
                <a:moveTo>
                  <a:pt x="71438" y="26789"/>
                </a:moveTo>
                <a:lnTo>
                  <a:pt x="71438" y="26789"/>
                </a:lnTo>
                <a:lnTo>
                  <a:pt x="80368" y="35719"/>
                </a:lnTo>
                <a:lnTo>
                  <a:pt x="80368" y="35719"/>
                </a:lnTo>
                <a:lnTo>
                  <a:pt x="80368" y="44649"/>
                </a:lnTo>
                <a:lnTo>
                  <a:pt x="80368" y="44649"/>
                </a:lnTo>
                <a:lnTo>
                  <a:pt x="71438" y="62508"/>
                </a:lnTo>
                <a:lnTo>
                  <a:pt x="71438" y="71438"/>
                </a:lnTo>
                <a:lnTo>
                  <a:pt x="62508" y="89297"/>
                </a:lnTo>
                <a:lnTo>
                  <a:pt x="62508" y="107157"/>
                </a:lnTo>
                <a:lnTo>
                  <a:pt x="53578" y="125016"/>
                </a:lnTo>
                <a:lnTo>
                  <a:pt x="44649" y="151805"/>
                </a:lnTo>
                <a:lnTo>
                  <a:pt x="35719" y="169664"/>
                </a:lnTo>
                <a:lnTo>
                  <a:pt x="26789" y="187524"/>
                </a:lnTo>
                <a:lnTo>
                  <a:pt x="17860" y="214313"/>
                </a:lnTo>
                <a:lnTo>
                  <a:pt x="8930" y="241102"/>
                </a:lnTo>
                <a:lnTo>
                  <a:pt x="8930" y="267891"/>
                </a:lnTo>
                <a:lnTo>
                  <a:pt x="0" y="285750"/>
                </a:lnTo>
                <a:lnTo>
                  <a:pt x="0" y="312539"/>
                </a:lnTo>
                <a:lnTo>
                  <a:pt x="0" y="339328"/>
                </a:lnTo>
                <a:lnTo>
                  <a:pt x="8930" y="357188"/>
                </a:lnTo>
                <a:lnTo>
                  <a:pt x="8930" y="383977"/>
                </a:lnTo>
                <a:lnTo>
                  <a:pt x="17860" y="401836"/>
                </a:lnTo>
                <a:lnTo>
                  <a:pt x="26789" y="419696"/>
                </a:lnTo>
                <a:lnTo>
                  <a:pt x="35719" y="428625"/>
                </a:lnTo>
                <a:lnTo>
                  <a:pt x="53578" y="446485"/>
                </a:lnTo>
                <a:lnTo>
                  <a:pt x="71438" y="455414"/>
                </a:lnTo>
                <a:lnTo>
                  <a:pt x="89297" y="464344"/>
                </a:lnTo>
                <a:lnTo>
                  <a:pt x="98227" y="464344"/>
                </a:lnTo>
                <a:lnTo>
                  <a:pt x="116086" y="464344"/>
                </a:lnTo>
                <a:lnTo>
                  <a:pt x="133946" y="464344"/>
                </a:lnTo>
                <a:lnTo>
                  <a:pt x="151805" y="455414"/>
                </a:lnTo>
                <a:lnTo>
                  <a:pt x="169664" y="446485"/>
                </a:lnTo>
                <a:lnTo>
                  <a:pt x="178594" y="437555"/>
                </a:lnTo>
                <a:lnTo>
                  <a:pt x="187524" y="428625"/>
                </a:lnTo>
                <a:lnTo>
                  <a:pt x="196453" y="410766"/>
                </a:lnTo>
                <a:lnTo>
                  <a:pt x="205383" y="392907"/>
                </a:lnTo>
                <a:lnTo>
                  <a:pt x="214313" y="375047"/>
                </a:lnTo>
                <a:lnTo>
                  <a:pt x="214313" y="357188"/>
                </a:lnTo>
                <a:lnTo>
                  <a:pt x="214313" y="330399"/>
                </a:lnTo>
                <a:lnTo>
                  <a:pt x="205383" y="312539"/>
                </a:lnTo>
                <a:lnTo>
                  <a:pt x="205383" y="294680"/>
                </a:lnTo>
                <a:lnTo>
                  <a:pt x="196453" y="276821"/>
                </a:lnTo>
                <a:lnTo>
                  <a:pt x="187524" y="258961"/>
                </a:lnTo>
                <a:lnTo>
                  <a:pt x="178594" y="241102"/>
                </a:lnTo>
                <a:lnTo>
                  <a:pt x="169664" y="232172"/>
                </a:lnTo>
                <a:lnTo>
                  <a:pt x="160735" y="223242"/>
                </a:lnTo>
                <a:lnTo>
                  <a:pt x="151805" y="223242"/>
                </a:lnTo>
                <a:lnTo>
                  <a:pt x="133946" y="214313"/>
                </a:lnTo>
                <a:lnTo>
                  <a:pt x="125016" y="214313"/>
                </a:lnTo>
                <a:lnTo>
                  <a:pt x="116086" y="214313"/>
                </a:lnTo>
                <a:lnTo>
                  <a:pt x="107157" y="205383"/>
                </a:lnTo>
                <a:lnTo>
                  <a:pt x="98227" y="205383"/>
                </a:lnTo>
                <a:lnTo>
                  <a:pt x="89297" y="205383"/>
                </a:lnTo>
                <a:lnTo>
                  <a:pt x="80368" y="205383"/>
                </a:lnTo>
                <a:lnTo>
                  <a:pt x="80368" y="205383"/>
                </a:lnTo>
                <a:lnTo>
                  <a:pt x="80368" y="205383"/>
                </a:lnTo>
                <a:lnTo>
                  <a:pt x="80368" y="205383"/>
                </a:lnTo>
                <a:lnTo>
                  <a:pt x="80368" y="205383"/>
                </a:lnTo>
                <a:lnTo>
                  <a:pt x="89297" y="205383"/>
                </a:lnTo>
                <a:lnTo>
                  <a:pt x="98227" y="196453"/>
                </a:lnTo>
                <a:lnTo>
                  <a:pt x="116086" y="205383"/>
                </a:lnTo>
                <a:lnTo>
                  <a:pt x="133946" y="196453"/>
                </a:lnTo>
                <a:lnTo>
                  <a:pt x="151805" y="196453"/>
                </a:lnTo>
                <a:lnTo>
                  <a:pt x="178594" y="196453"/>
                </a:lnTo>
                <a:lnTo>
                  <a:pt x="196453" y="187524"/>
                </a:lnTo>
                <a:lnTo>
                  <a:pt x="223243" y="178594"/>
                </a:lnTo>
                <a:lnTo>
                  <a:pt x="241102" y="178594"/>
                </a:lnTo>
                <a:lnTo>
                  <a:pt x="258961" y="160735"/>
                </a:lnTo>
                <a:lnTo>
                  <a:pt x="267891" y="151805"/>
                </a:lnTo>
                <a:lnTo>
                  <a:pt x="276821" y="142875"/>
                </a:lnTo>
                <a:lnTo>
                  <a:pt x="285750" y="125016"/>
                </a:lnTo>
                <a:lnTo>
                  <a:pt x="285750" y="116086"/>
                </a:lnTo>
                <a:lnTo>
                  <a:pt x="285750" y="98227"/>
                </a:lnTo>
                <a:lnTo>
                  <a:pt x="285750" y="89297"/>
                </a:lnTo>
                <a:lnTo>
                  <a:pt x="285750" y="80367"/>
                </a:lnTo>
                <a:lnTo>
                  <a:pt x="276821" y="62508"/>
                </a:lnTo>
                <a:lnTo>
                  <a:pt x="258961" y="53578"/>
                </a:lnTo>
                <a:lnTo>
                  <a:pt x="250032" y="44649"/>
                </a:lnTo>
                <a:lnTo>
                  <a:pt x="232172" y="26789"/>
                </a:lnTo>
                <a:lnTo>
                  <a:pt x="205383" y="17860"/>
                </a:lnTo>
                <a:lnTo>
                  <a:pt x="187524" y="8930"/>
                </a:lnTo>
                <a:lnTo>
                  <a:pt x="169664" y="8930"/>
                </a:lnTo>
                <a:lnTo>
                  <a:pt x="151805" y="0"/>
                </a:lnTo>
                <a:lnTo>
                  <a:pt x="133946" y="0"/>
                </a:lnTo>
                <a:lnTo>
                  <a:pt x="116086" y="0"/>
                </a:lnTo>
                <a:lnTo>
                  <a:pt x="98227" y="0"/>
                </a:lnTo>
                <a:lnTo>
                  <a:pt x="89297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62508" y="17860"/>
                </a:lnTo>
                <a:lnTo>
                  <a:pt x="62508" y="17860"/>
                </a:lnTo>
                <a:lnTo>
                  <a:pt x="53578" y="17860"/>
                </a:lnTo>
                <a:lnTo>
                  <a:pt x="53578" y="17860"/>
                </a:lnTo>
                <a:lnTo>
                  <a:pt x="5357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509367" y="3884413"/>
            <a:ext cx="116087" cy="196454"/>
          </a:xfrm>
          <a:custGeom>
            <a:avLst/>
            <a:gdLst/>
            <a:ahLst/>
            <a:cxnLst/>
            <a:rect l="0" t="0" r="0" b="0"/>
            <a:pathLst>
              <a:path w="116087" h="196454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26789"/>
                </a:lnTo>
                <a:lnTo>
                  <a:pt x="26789" y="44649"/>
                </a:lnTo>
                <a:lnTo>
                  <a:pt x="44648" y="62508"/>
                </a:lnTo>
                <a:lnTo>
                  <a:pt x="53578" y="80367"/>
                </a:lnTo>
                <a:lnTo>
                  <a:pt x="62508" y="107156"/>
                </a:lnTo>
                <a:lnTo>
                  <a:pt x="80367" y="125016"/>
                </a:lnTo>
                <a:lnTo>
                  <a:pt x="89297" y="151805"/>
                </a:lnTo>
                <a:lnTo>
                  <a:pt x="107156" y="169664"/>
                </a:lnTo>
                <a:lnTo>
                  <a:pt x="107156" y="187524"/>
                </a:lnTo>
                <a:lnTo>
                  <a:pt x="116086" y="196453"/>
                </a:lnTo>
                <a:lnTo>
                  <a:pt x="116086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759398" y="4170163"/>
            <a:ext cx="35720" cy="348259"/>
          </a:xfrm>
          <a:custGeom>
            <a:avLst/>
            <a:gdLst/>
            <a:ahLst/>
            <a:cxnLst/>
            <a:rect l="0" t="0" r="0" b="0"/>
            <a:pathLst>
              <a:path w="35720" h="348259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35719" y="17860"/>
                </a:lnTo>
                <a:lnTo>
                  <a:pt x="35719" y="35719"/>
                </a:lnTo>
                <a:lnTo>
                  <a:pt x="26789" y="53578"/>
                </a:lnTo>
                <a:lnTo>
                  <a:pt x="26789" y="71438"/>
                </a:lnTo>
                <a:lnTo>
                  <a:pt x="26789" y="89297"/>
                </a:lnTo>
                <a:lnTo>
                  <a:pt x="26789" y="107156"/>
                </a:lnTo>
                <a:lnTo>
                  <a:pt x="17859" y="125016"/>
                </a:lnTo>
                <a:lnTo>
                  <a:pt x="17859" y="151805"/>
                </a:lnTo>
                <a:lnTo>
                  <a:pt x="8930" y="169664"/>
                </a:lnTo>
                <a:lnTo>
                  <a:pt x="8930" y="196453"/>
                </a:lnTo>
                <a:lnTo>
                  <a:pt x="8930" y="223242"/>
                </a:lnTo>
                <a:lnTo>
                  <a:pt x="0" y="241102"/>
                </a:lnTo>
                <a:lnTo>
                  <a:pt x="0" y="267891"/>
                </a:lnTo>
                <a:lnTo>
                  <a:pt x="0" y="285750"/>
                </a:lnTo>
                <a:lnTo>
                  <a:pt x="0" y="303610"/>
                </a:lnTo>
                <a:lnTo>
                  <a:pt x="0" y="321469"/>
                </a:lnTo>
                <a:lnTo>
                  <a:pt x="0" y="339328"/>
                </a:lnTo>
                <a:lnTo>
                  <a:pt x="0" y="34825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545085" y="4250530"/>
            <a:ext cx="392908" cy="35720"/>
          </a:xfrm>
          <a:custGeom>
            <a:avLst/>
            <a:gdLst/>
            <a:ahLst/>
            <a:cxnLst/>
            <a:rect l="0" t="0" r="0" b="0"/>
            <a:pathLst>
              <a:path w="392908" h="35720">
                <a:moveTo>
                  <a:pt x="0" y="8930"/>
                </a:moveTo>
                <a:lnTo>
                  <a:pt x="0" y="893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0"/>
                </a:lnTo>
                <a:lnTo>
                  <a:pt x="89297" y="0"/>
                </a:lnTo>
                <a:lnTo>
                  <a:pt x="107157" y="0"/>
                </a:lnTo>
                <a:lnTo>
                  <a:pt x="133946" y="0"/>
                </a:lnTo>
                <a:lnTo>
                  <a:pt x="160735" y="8930"/>
                </a:lnTo>
                <a:lnTo>
                  <a:pt x="187524" y="8930"/>
                </a:lnTo>
                <a:lnTo>
                  <a:pt x="214313" y="8930"/>
                </a:lnTo>
                <a:lnTo>
                  <a:pt x="241102" y="8930"/>
                </a:lnTo>
                <a:lnTo>
                  <a:pt x="276821" y="17860"/>
                </a:lnTo>
                <a:lnTo>
                  <a:pt x="303610" y="17860"/>
                </a:lnTo>
                <a:lnTo>
                  <a:pt x="330399" y="26789"/>
                </a:lnTo>
                <a:lnTo>
                  <a:pt x="357188" y="35719"/>
                </a:lnTo>
                <a:lnTo>
                  <a:pt x="375047" y="35719"/>
                </a:lnTo>
                <a:lnTo>
                  <a:pt x="392907" y="35719"/>
                </a:lnTo>
                <a:lnTo>
                  <a:pt x="39290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161234" y="4080866"/>
            <a:ext cx="258962" cy="410767"/>
          </a:xfrm>
          <a:custGeom>
            <a:avLst/>
            <a:gdLst/>
            <a:ahLst/>
            <a:cxnLst/>
            <a:rect l="0" t="0" r="0" b="0"/>
            <a:pathLst>
              <a:path w="258962" h="410767">
                <a:moveTo>
                  <a:pt x="89297" y="53578"/>
                </a:moveTo>
                <a:lnTo>
                  <a:pt x="89297" y="62508"/>
                </a:lnTo>
                <a:lnTo>
                  <a:pt x="80367" y="71438"/>
                </a:lnTo>
                <a:lnTo>
                  <a:pt x="80367" y="80367"/>
                </a:lnTo>
                <a:lnTo>
                  <a:pt x="71437" y="98227"/>
                </a:lnTo>
                <a:lnTo>
                  <a:pt x="62508" y="116086"/>
                </a:lnTo>
                <a:lnTo>
                  <a:pt x="53578" y="133946"/>
                </a:lnTo>
                <a:lnTo>
                  <a:pt x="44648" y="160735"/>
                </a:lnTo>
                <a:lnTo>
                  <a:pt x="35719" y="178594"/>
                </a:lnTo>
                <a:lnTo>
                  <a:pt x="26789" y="205383"/>
                </a:lnTo>
                <a:lnTo>
                  <a:pt x="17859" y="232172"/>
                </a:lnTo>
                <a:lnTo>
                  <a:pt x="17859" y="258961"/>
                </a:lnTo>
                <a:lnTo>
                  <a:pt x="8930" y="276821"/>
                </a:lnTo>
                <a:lnTo>
                  <a:pt x="8930" y="303610"/>
                </a:lnTo>
                <a:lnTo>
                  <a:pt x="8930" y="321469"/>
                </a:lnTo>
                <a:lnTo>
                  <a:pt x="0" y="339328"/>
                </a:lnTo>
                <a:lnTo>
                  <a:pt x="0" y="357188"/>
                </a:lnTo>
                <a:lnTo>
                  <a:pt x="0" y="375047"/>
                </a:lnTo>
                <a:lnTo>
                  <a:pt x="0" y="383977"/>
                </a:lnTo>
                <a:lnTo>
                  <a:pt x="8930" y="392907"/>
                </a:lnTo>
                <a:lnTo>
                  <a:pt x="8930" y="401836"/>
                </a:lnTo>
                <a:lnTo>
                  <a:pt x="17859" y="401836"/>
                </a:lnTo>
                <a:lnTo>
                  <a:pt x="26789" y="410766"/>
                </a:lnTo>
                <a:lnTo>
                  <a:pt x="44648" y="410766"/>
                </a:lnTo>
                <a:lnTo>
                  <a:pt x="53578" y="410766"/>
                </a:lnTo>
                <a:lnTo>
                  <a:pt x="71437" y="401836"/>
                </a:lnTo>
                <a:lnTo>
                  <a:pt x="89297" y="392907"/>
                </a:lnTo>
                <a:lnTo>
                  <a:pt x="107156" y="383977"/>
                </a:lnTo>
                <a:lnTo>
                  <a:pt x="125016" y="375047"/>
                </a:lnTo>
                <a:lnTo>
                  <a:pt x="142875" y="357188"/>
                </a:lnTo>
                <a:lnTo>
                  <a:pt x="151805" y="348258"/>
                </a:lnTo>
                <a:lnTo>
                  <a:pt x="169664" y="330399"/>
                </a:lnTo>
                <a:lnTo>
                  <a:pt x="187523" y="312539"/>
                </a:lnTo>
                <a:lnTo>
                  <a:pt x="196453" y="294680"/>
                </a:lnTo>
                <a:lnTo>
                  <a:pt x="214312" y="267891"/>
                </a:lnTo>
                <a:lnTo>
                  <a:pt x="223242" y="250032"/>
                </a:lnTo>
                <a:lnTo>
                  <a:pt x="241101" y="232172"/>
                </a:lnTo>
                <a:lnTo>
                  <a:pt x="241101" y="205383"/>
                </a:lnTo>
                <a:lnTo>
                  <a:pt x="250031" y="187524"/>
                </a:lnTo>
                <a:lnTo>
                  <a:pt x="258961" y="169664"/>
                </a:lnTo>
                <a:lnTo>
                  <a:pt x="258961" y="151805"/>
                </a:lnTo>
                <a:lnTo>
                  <a:pt x="250031" y="133946"/>
                </a:lnTo>
                <a:lnTo>
                  <a:pt x="250031" y="107157"/>
                </a:lnTo>
                <a:lnTo>
                  <a:pt x="241101" y="98227"/>
                </a:lnTo>
                <a:lnTo>
                  <a:pt x="232172" y="80367"/>
                </a:lnTo>
                <a:lnTo>
                  <a:pt x="214312" y="71438"/>
                </a:lnTo>
                <a:lnTo>
                  <a:pt x="196453" y="53578"/>
                </a:lnTo>
                <a:lnTo>
                  <a:pt x="178594" y="44649"/>
                </a:lnTo>
                <a:lnTo>
                  <a:pt x="160734" y="35719"/>
                </a:lnTo>
                <a:lnTo>
                  <a:pt x="142875" y="26789"/>
                </a:lnTo>
                <a:lnTo>
                  <a:pt x="125016" y="17860"/>
                </a:lnTo>
                <a:lnTo>
                  <a:pt x="107156" y="8930"/>
                </a:lnTo>
                <a:lnTo>
                  <a:pt x="98226" y="893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366617" y="3821905"/>
            <a:ext cx="142876" cy="232173"/>
          </a:xfrm>
          <a:custGeom>
            <a:avLst/>
            <a:gdLst/>
            <a:ahLst/>
            <a:cxnLst/>
            <a:rect l="0" t="0" r="0" b="0"/>
            <a:pathLst>
              <a:path w="142876" h="232173">
                <a:moveTo>
                  <a:pt x="0" y="0"/>
                </a:moveTo>
                <a:lnTo>
                  <a:pt x="0" y="0"/>
                </a:lnTo>
                <a:lnTo>
                  <a:pt x="8929" y="8930"/>
                </a:lnTo>
                <a:lnTo>
                  <a:pt x="17859" y="17860"/>
                </a:lnTo>
                <a:lnTo>
                  <a:pt x="26789" y="35719"/>
                </a:lnTo>
                <a:lnTo>
                  <a:pt x="44648" y="62508"/>
                </a:lnTo>
                <a:lnTo>
                  <a:pt x="62508" y="89297"/>
                </a:lnTo>
                <a:lnTo>
                  <a:pt x="80367" y="116086"/>
                </a:lnTo>
                <a:lnTo>
                  <a:pt x="98226" y="142875"/>
                </a:lnTo>
                <a:lnTo>
                  <a:pt x="107156" y="169664"/>
                </a:lnTo>
                <a:lnTo>
                  <a:pt x="125015" y="196453"/>
                </a:lnTo>
                <a:lnTo>
                  <a:pt x="133945" y="214313"/>
                </a:lnTo>
                <a:lnTo>
                  <a:pt x="142875" y="232172"/>
                </a:lnTo>
                <a:lnTo>
                  <a:pt x="142875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509492" y="3964780"/>
            <a:ext cx="232173" cy="651869"/>
          </a:xfrm>
          <a:custGeom>
            <a:avLst/>
            <a:gdLst/>
            <a:ahLst/>
            <a:cxnLst/>
            <a:rect l="0" t="0" r="0" b="0"/>
            <a:pathLst>
              <a:path w="232173" h="651869">
                <a:moveTo>
                  <a:pt x="178593" y="0"/>
                </a:moveTo>
                <a:lnTo>
                  <a:pt x="187523" y="0"/>
                </a:lnTo>
                <a:lnTo>
                  <a:pt x="187523" y="17860"/>
                </a:lnTo>
                <a:lnTo>
                  <a:pt x="196453" y="35719"/>
                </a:lnTo>
                <a:lnTo>
                  <a:pt x="205383" y="62508"/>
                </a:lnTo>
                <a:lnTo>
                  <a:pt x="214312" y="89297"/>
                </a:lnTo>
                <a:lnTo>
                  <a:pt x="223242" y="125016"/>
                </a:lnTo>
                <a:lnTo>
                  <a:pt x="232172" y="160735"/>
                </a:lnTo>
                <a:lnTo>
                  <a:pt x="232172" y="196453"/>
                </a:lnTo>
                <a:lnTo>
                  <a:pt x="232172" y="232172"/>
                </a:lnTo>
                <a:lnTo>
                  <a:pt x="232172" y="267891"/>
                </a:lnTo>
                <a:lnTo>
                  <a:pt x="223242" y="303610"/>
                </a:lnTo>
                <a:lnTo>
                  <a:pt x="205383" y="339328"/>
                </a:lnTo>
                <a:lnTo>
                  <a:pt x="196453" y="375047"/>
                </a:lnTo>
                <a:lnTo>
                  <a:pt x="178593" y="410766"/>
                </a:lnTo>
                <a:lnTo>
                  <a:pt x="160734" y="446485"/>
                </a:lnTo>
                <a:lnTo>
                  <a:pt x="142875" y="482203"/>
                </a:lnTo>
                <a:lnTo>
                  <a:pt x="116086" y="517922"/>
                </a:lnTo>
                <a:lnTo>
                  <a:pt x="89297" y="553641"/>
                </a:lnTo>
                <a:lnTo>
                  <a:pt x="62508" y="589360"/>
                </a:lnTo>
                <a:lnTo>
                  <a:pt x="35718" y="616149"/>
                </a:lnTo>
                <a:lnTo>
                  <a:pt x="17859" y="634008"/>
                </a:lnTo>
                <a:lnTo>
                  <a:pt x="0" y="651868"/>
                </a:lnTo>
                <a:lnTo>
                  <a:pt x="0" y="651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018234" y="3946921"/>
            <a:ext cx="142876" cy="741165"/>
          </a:xfrm>
          <a:custGeom>
            <a:avLst/>
            <a:gdLst/>
            <a:ahLst/>
            <a:cxnLst/>
            <a:rect l="0" t="0" r="0" b="0"/>
            <a:pathLst>
              <a:path w="142876" h="741165">
                <a:moveTo>
                  <a:pt x="3571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17859" y="26789"/>
                </a:lnTo>
                <a:lnTo>
                  <a:pt x="8930" y="44648"/>
                </a:lnTo>
                <a:lnTo>
                  <a:pt x="8930" y="71437"/>
                </a:lnTo>
                <a:lnTo>
                  <a:pt x="0" y="98227"/>
                </a:lnTo>
                <a:lnTo>
                  <a:pt x="0" y="133945"/>
                </a:lnTo>
                <a:lnTo>
                  <a:pt x="0" y="169664"/>
                </a:lnTo>
                <a:lnTo>
                  <a:pt x="8930" y="205383"/>
                </a:lnTo>
                <a:lnTo>
                  <a:pt x="17859" y="250031"/>
                </a:lnTo>
                <a:lnTo>
                  <a:pt x="26789" y="294680"/>
                </a:lnTo>
                <a:lnTo>
                  <a:pt x="35719" y="348258"/>
                </a:lnTo>
                <a:lnTo>
                  <a:pt x="44648" y="401836"/>
                </a:lnTo>
                <a:lnTo>
                  <a:pt x="62508" y="464344"/>
                </a:lnTo>
                <a:lnTo>
                  <a:pt x="71437" y="517922"/>
                </a:lnTo>
                <a:lnTo>
                  <a:pt x="89297" y="589359"/>
                </a:lnTo>
                <a:lnTo>
                  <a:pt x="107156" y="651867"/>
                </a:lnTo>
                <a:lnTo>
                  <a:pt x="125016" y="705445"/>
                </a:lnTo>
                <a:lnTo>
                  <a:pt x="142875" y="741164"/>
                </a:lnTo>
                <a:lnTo>
                  <a:pt x="142875" y="7411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154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286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5804296" y="2705695"/>
            <a:ext cx="17861" cy="169664"/>
          </a:xfrm>
          <a:custGeom>
            <a:avLst/>
            <a:gdLst/>
            <a:ahLst/>
            <a:cxnLst/>
            <a:rect l="0" t="0" r="0" b="0"/>
            <a:pathLst>
              <a:path w="17861" h="16966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8930" y="35719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89296"/>
                </a:lnTo>
                <a:lnTo>
                  <a:pt x="8930" y="98226"/>
                </a:lnTo>
                <a:lnTo>
                  <a:pt x="8930" y="107156"/>
                </a:lnTo>
                <a:lnTo>
                  <a:pt x="8930" y="116085"/>
                </a:lnTo>
                <a:lnTo>
                  <a:pt x="8930" y="125015"/>
                </a:lnTo>
                <a:lnTo>
                  <a:pt x="8930" y="133945"/>
                </a:lnTo>
                <a:lnTo>
                  <a:pt x="8930" y="142874"/>
                </a:lnTo>
                <a:lnTo>
                  <a:pt x="8930" y="151804"/>
                </a:lnTo>
                <a:lnTo>
                  <a:pt x="8930" y="160734"/>
                </a:lnTo>
                <a:lnTo>
                  <a:pt x="17860" y="160734"/>
                </a:lnTo>
                <a:lnTo>
                  <a:pt x="17860" y="169663"/>
                </a:lnTo>
                <a:lnTo>
                  <a:pt x="17860" y="169663"/>
                </a:lnTo>
                <a:lnTo>
                  <a:pt x="17860" y="1696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46734" y="3098601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0" y="26789"/>
                </a:lnTo>
                <a:lnTo>
                  <a:pt x="0" y="3571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7"/>
                </a:lnTo>
                <a:lnTo>
                  <a:pt x="8930" y="80367"/>
                </a:lnTo>
                <a:lnTo>
                  <a:pt x="8930" y="98226"/>
                </a:lnTo>
                <a:lnTo>
                  <a:pt x="17859" y="116086"/>
                </a:lnTo>
                <a:lnTo>
                  <a:pt x="17859" y="133945"/>
                </a:lnTo>
                <a:lnTo>
                  <a:pt x="17859" y="142875"/>
                </a:lnTo>
                <a:lnTo>
                  <a:pt x="17859" y="160734"/>
                </a:lnTo>
                <a:lnTo>
                  <a:pt x="17859" y="178593"/>
                </a:lnTo>
                <a:lnTo>
                  <a:pt x="17859" y="187523"/>
                </a:lnTo>
                <a:lnTo>
                  <a:pt x="26789" y="196453"/>
                </a:lnTo>
                <a:lnTo>
                  <a:pt x="26789" y="205382"/>
                </a:lnTo>
                <a:lnTo>
                  <a:pt x="26789" y="214312"/>
                </a:lnTo>
                <a:lnTo>
                  <a:pt x="2678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831085" y="3036093"/>
            <a:ext cx="8931" cy="169665"/>
          </a:xfrm>
          <a:custGeom>
            <a:avLst/>
            <a:gdLst/>
            <a:ahLst/>
            <a:cxnLst/>
            <a:rect l="0" t="0" r="0" b="0"/>
            <a:pathLst>
              <a:path w="8931" h="16966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59"/>
                </a:lnTo>
                <a:lnTo>
                  <a:pt x="8930" y="26789"/>
                </a:lnTo>
                <a:lnTo>
                  <a:pt x="0" y="35719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25015"/>
                </a:lnTo>
                <a:lnTo>
                  <a:pt x="0" y="125015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831085" y="3777257"/>
            <a:ext cx="26791" cy="232173"/>
          </a:xfrm>
          <a:custGeom>
            <a:avLst/>
            <a:gdLst/>
            <a:ahLst/>
            <a:cxnLst/>
            <a:rect l="0" t="0" r="0" b="0"/>
            <a:pathLst>
              <a:path w="26791" h="232173">
                <a:moveTo>
                  <a:pt x="26790" y="0"/>
                </a:move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17859"/>
                </a:lnTo>
                <a:lnTo>
                  <a:pt x="26790" y="17859"/>
                </a:lnTo>
                <a:lnTo>
                  <a:pt x="26790" y="26789"/>
                </a:lnTo>
                <a:lnTo>
                  <a:pt x="26790" y="35719"/>
                </a:lnTo>
                <a:lnTo>
                  <a:pt x="26790" y="35719"/>
                </a:lnTo>
                <a:lnTo>
                  <a:pt x="26790" y="44648"/>
                </a:lnTo>
                <a:lnTo>
                  <a:pt x="26790" y="53578"/>
                </a:lnTo>
                <a:lnTo>
                  <a:pt x="17860" y="62508"/>
                </a:lnTo>
                <a:lnTo>
                  <a:pt x="17860" y="80367"/>
                </a:lnTo>
                <a:lnTo>
                  <a:pt x="17860" y="89297"/>
                </a:lnTo>
                <a:lnTo>
                  <a:pt x="17860" y="98226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87523"/>
                </a:lnTo>
                <a:lnTo>
                  <a:pt x="0" y="196453"/>
                </a:lnTo>
                <a:lnTo>
                  <a:pt x="0" y="205383"/>
                </a:lnTo>
                <a:lnTo>
                  <a:pt x="0" y="214312"/>
                </a:lnTo>
                <a:lnTo>
                  <a:pt x="0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348507" y="3393280"/>
            <a:ext cx="17861" cy="196454"/>
          </a:xfrm>
          <a:custGeom>
            <a:avLst/>
            <a:gdLst/>
            <a:ahLst/>
            <a:cxnLst/>
            <a:rect l="0" t="0" r="0" b="0"/>
            <a:pathLst>
              <a:path w="17861" h="196454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8930" y="26789"/>
                </a:lnTo>
                <a:lnTo>
                  <a:pt x="8930" y="26789"/>
                </a:lnTo>
                <a:lnTo>
                  <a:pt x="0" y="35719"/>
                </a:lnTo>
                <a:lnTo>
                  <a:pt x="0" y="44649"/>
                </a:lnTo>
                <a:lnTo>
                  <a:pt x="0" y="62508"/>
                </a:lnTo>
                <a:lnTo>
                  <a:pt x="0" y="71438"/>
                </a:lnTo>
                <a:lnTo>
                  <a:pt x="0" y="89297"/>
                </a:lnTo>
                <a:lnTo>
                  <a:pt x="0" y="98227"/>
                </a:lnTo>
                <a:lnTo>
                  <a:pt x="8930" y="107157"/>
                </a:lnTo>
                <a:lnTo>
                  <a:pt x="8930" y="11608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87524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17860" y="196453"/>
                </a:lnTo>
                <a:lnTo>
                  <a:pt x="17860" y="196453"/>
                </a:lnTo>
                <a:lnTo>
                  <a:pt x="17860" y="196453"/>
                </a:lnTo>
                <a:lnTo>
                  <a:pt x="17860" y="187524"/>
                </a:lnTo>
                <a:lnTo>
                  <a:pt x="1786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321718" y="3357562"/>
            <a:ext cx="17861" cy="294680"/>
          </a:xfrm>
          <a:custGeom>
            <a:avLst/>
            <a:gdLst/>
            <a:ahLst/>
            <a:cxnLst/>
            <a:rect l="0" t="0" r="0" b="0"/>
            <a:pathLst>
              <a:path w="17861" h="294680">
                <a:moveTo>
                  <a:pt x="17860" y="0"/>
                </a:move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29"/>
                </a:lnTo>
                <a:lnTo>
                  <a:pt x="17860" y="8929"/>
                </a:lnTo>
                <a:lnTo>
                  <a:pt x="17860" y="892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44648"/>
                </a:lnTo>
                <a:lnTo>
                  <a:pt x="17860" y="53578"/>
                </a:lnTo>
                <a:lnTo>
                  <a:pt x="8930" y="53578"/>
                </a:lnTo>
                <a:lnTo>
                  <a:pt x="8930" y="62507"/>
                </a:lnTo>
                <a:lnTo>
                  <a:pt x="0" y="71437"/>
                </a:lnTo>
                <a:lnTo>
                  <a:pt x="0" y="80367"/>
                </a:lnTo>
                <a:lnTo>
                  <a:pt x="0" y="89296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42875"/>
                </a:lnTo>
                <a:lnTo>
                  <a:pt x="0" y="151804"/>
                </a:lnTo>
                <a:lnTo>
                  <a:pt x="0" y="151804"/>
                </a:lnTo>
                <a:lnTo>
                  <a:pt x="0" y="160734"/>
                </a:lnTo>
                <a:lnTo>
                  <a:pt x="0" y="160734"/>
                </a:lnTo>
                <a:lnTo>
                  <a:pt x="0" y="169664"/>
                </a:lnTo>
                <a:lnTo>
                  <a:pt x="0" y="169664"/>
                </a:lnTo>
                <a:lnTo>
                  <a:pt x="0" y="178593"/>
                </a:lnTo>
                <a:lnTo>
                  <a:pt x="0" y="178593"/>
                </a:ln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205382"/>
                </a:lnTo>
                <a:lnTo>
                  <a:pt x="0" y="205382"/>
                </a:lnTo>
                <a:lnTo>
                  <a:pt x="0" y="205382"/>
                </a:lnTo>
                <a:lnTo>
                  <a:pt x="0" y="205382"/>
                </a:lnTo>
                <a:lnTo>
                  <a:pt x="0" y="20538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1431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1"/>
                </a:lnTo>
                <a:lnTo>
                  <a:pt x="0" y="232171"/>
                </a:lnTo>
                <a:lnTo>
                  <a:pt x="8930" y="232171"/>
                </a:lnTo>
                <a:lnTo>
                  <a:pt x="8930" y="232171"/>
                </a:lnTo>
                <a:lnTo>
                  <a:pt x="8930" y="232171"/>
                </a:lnTo>
                <a:lnTo>
                  <a:pt x="8930" y="232171"/>
                </a:lnTo>
                <a:lnTo>
                  <a:pt x="8930" y="241101"/>
                </a:lnTo>
                <a:lnTo>
                  <a:pt x="8930" y="241101"/>
                </a:lnTo>
                <a:lnTo>
                  <a:pt x="8930" y="241101"/>
                </a:lnTo>
                <a:lnTo>
                  <a:pt x="0" y="250031"/>
                </a:lnTo>
                <a:lnTo>
                  <a:pt x="0" y="250031"/>
                </a:lnTo>
                <a:lnTo>
                  <a:pt x="8930" y="250031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67890"/>
                </a:lnTo>
                <a:lnTo>
                  <a:pt x="8930" y="267890"/>
                </a:lnTo>
                <a:lnTo>
                  <a:pt x="8930" y="26789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8930" y="285750"/>
                </a:lnTo>
                <a:lnTo>
                  <a:pt x="8930" y="294679"/>
                </a:lnTo>
                <a:lnTo>
                  <a:pt x="8930" y="294679"/>
                </a:lnTo>
                <a:lnTo>
                  <a:pt x="8930" y="294679"/>
                </a:lnTo>
                <a:lnTo>
                  <a:pt x="8930" y="294679"/>
                </a:lnTo>
                <a:lnTo>
                  <a:pt x="8930" y="294679"/>
                </a:lnTo>
                <a:lnTo>
                  <a:pt x="893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0" y="294679"/>
                </a:lnTo>
                <a:lnTo>
                  <a:pt x="8930" y="294679"/>
                </a:lnTo>
                <a:lnTo>
                  <a:pt x="893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312789" y="2723554"/>
            <a:ext cx="223243" cy="232173"/>
          </a:xfrm>
          <a:custGeom>
            <a:avLst/>
            <a:gdLst/>
            <a:ahLst/>
            <a:cxnLst/>
            <a:rect l="0" t="0" r="0" b="0"/>
            <a:pathLst>
              <a:path w="223243" h="232173">
                <a:moveTo>
                  <a:pt x="223242" y="0"/>
                </a:move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14312" y="8930"/>
                </a:lnTo>
                <a:lnTo>
                  <a:pt x="205382" y="8930"/>
                </a:lnTo>
                <a:lnTo>
                  <a:pt x="196453" y="17860"/>
                </a:lnTo>
                <a:lnTo>
                  <a:pt x="196453" y="26789"/>
                </a:lnTo>
                <a:lnTo>
                  <a:pt x="187523" y="35719"/>
                </a:lnTo>
                <a:lnTo>
                  <a:pt x="178593" y="35719"/>
                </a:lnTo>
                <a:lnTo>
                  <a:pt x="169664" y="53578"/>
                </a:lnTo>
                <a:lnTo>
                  <a:pt x="160734" y="62508"/>
                </a:lnTo>
                <a:lnTo>
                  <a:pt x="151804" y="71437"/>
                </a:lnTo>
                <a:lnTo>
                  <a:pt x="142875" y="80367"/>
                </a:lnTo>
                <a:lnTo>
                  <a:pt x="133945" y="89297"/>
                </a:lnTo>
                <a:lnTo>
                  <a:pt x="125015" y="107156"/>
                </a:lnTo>
                <a:lnTo>
                  <a:pt x="107156" y="116086"/>
                </a:lnTo>
                <a:lnTo>
                  <a:pt x="98226" y="133945"/>
                </a:lnTo>
                <a:lnTo>
                  <a:pt x="80367" y="142875"/>
                </a:lnTo>
                <a:lnTo>
                  <a:pt x="71437" y="151804"/>
                </a:lnTo>
                <a:lnTo>
                  <a:pt x="62507" y="169664"/>
                </a:lnTo>
                <a:lnTo>
                  <a:pt x="44648" y="178594"/>
                </a:lnTo>
                <a:lnTo>
                  <a:pt x="44648" y="187523"/>
                </a:lnTo>
                <a:lnTo>
                  <a:pt x="35718" y="196453"/>
                </a:lnTo>
                <a:lnTo>
                  <a:pt x="26789" y="196453"/>
                </a:lnTo>
                <a:lnTo>
                  <a:pt x="17859" y="205383"/>
                </a:lnTo>
                <a:lnTo>
                  <a:pt x="17859" y="214312"/>
                </a:lnTo>
                <a:lnTo>
                  <a:pt x="8929" y="223242"/>
                </a:lnTo>
                <a:lnTo>
                  <a:pt x="8929" y="223242"/>
                </a:lnTo>
                <a:lnTo>
                  <a:pt x="8929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259210" y="2705695"/>
            <a:ext cx="276822" cy="196454"/>
          </a:xfrm>
          <a:custGeom>
            <a:avLst/>
            <a:gdLst/>
            <a:ahLst/>
            <a:cxnLst/>
            <a:rect l="0" t="0" r="0" b="0"/>
            <a:pathLst>
              <a:path w="276822" h="19645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60" y="8930"/>
                </a:lnTo>
                <a:lnTo>
                  <a:pt x="26790" y="17859"/>
                </a:lnTo>
                <a:lnTo>
                  <a:pt x="26790" y="26789"/>
                </a:lnTo>
                <a:lnTo>
                  <a:pt x="35719" y="35719"/>
                </a:lnTo>
                <a:lnTo>
                  <a:pt x="44649" y="35719"/>
                </a:lnTo>
                <a:lnTo>
                  <a:pt x="53579" y="44648"/>
                </a:lnTo>
                <a:lnTo>
                  <a:pt x="62508" y="53578"/>
                </a:lnTo>
                <a:lnTo>
                  <a:pt x="71438" y="53578"/>
                </a:lnTo>
                <a:lnTo>
                  <a:pt x="80368" y="62508"/>
                </a:lnTo>
                <a:lnTo>
                  <a:pt x="89297" y="71437"/>
                </a:lnTo>
                <a:lnTo>
                  <a:pt x="98227" y="80367"/>
                </a:lnTo>
                <a:lnTo>
                  <a:pt x="107157" y="89296"/>
                </a:lnTo>
                <a:lnTo>
                  <a:pt x="116086" y="98226"/>
                </a:lnTo>
                <a:lnTo>
                  <a:pt x="133946" y="107156"/>
                </a:lnTo>
                <a:lnTo>
                  <a:pt x="142875" y="116085"/>
                </a:lnTo>
                <a:lnTo>
                  <a:pt x="160735" y="125015"/>
                </a:lnTo>
                <a:lnTo>
                  <a:pt x="169665" y="133945"/>
                </a:lnTo>
                <a:lnTo>
                  <a:pt x="187524" y="142874"/>
                </a:lnTo>
                <a:lnTo>
                  <a:pt x="196454" y="151804"/>
                </a:lnTo>
                <a:lnTo>
                  <a:pt x="205383" y="160734"/>
                </a:lnTo>
                <a:lnTo>
                  <a:pt x="223243" y="160734"/>
                </a:lnTo>
                <a:lnTo>
                  <a:pt x="232172" y="169663"/>
                </a:lnTo>
                <a:lnTo>
                  <a:pt x="232172" y="169663"/>
                </a:lnTo>
                <a:lnTo>
                  <a:pt x="241102" y="178593"/>
                </a:lnTo>
                <a:lnTo>
                  <a:pt x="250032" y="178593"/>
                </a:lnTo>
                <a:lnTo>
                  <a:pt x="258961" y="178593"/>
                </a:lnTo>
                <a:lnTo>
                  <a:pt x="258961" y="187523"/>
                </a:lnTo>
                <a:lnTo>
                  <a:pt x="267891" y="187523"/>
                </a:lnTo>
                <a:lnTo>
                  <a:pt x="267891" y="196453"/>
                </a:lnTo>
                <a:lnTo>
                  <a:pt x="26789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  <a:lnTo>
                  <a:pt x="276821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178843" y="3830835"/>
            <a:ext cx="125017" cy="214314"/>
          </a:xfrm>
          <a:custGeom>
            <a:avLst/>
            <a:gdLst/>
            <a:ahLst/>
            <a:cxnLst/>
            <a:rect l="0" t="0" r="0" b="0"/>
            <a:pathLst>
              <a:path w="125017" h="214314">
                <a:moveTo>
                  <a:pt x="125016" y="0"/>
                </a:move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8930"/>
                </a:lnTo>
                <a:lnTo>
                  <a:pt x="125016" y="8930"/>
                </a:lnTo>
                <a:lnTo>
                  <a:pt x="116086" y="17859"/>
                </a:lnTo>
                <a:lnTo>
                  <a:pt x="116086" y="17859"/>
                </a:lnTo>
                <a:lnTo>
                  <a:pt x="116086" y="26789"/>
                </a:lnTo>
                <a:lnTo>
                  <a:pt x="107157" y="26789"/>
                </a:lnTo>
                <a:lnTo>
                  <a:pt x="107157" y="35719"/>
                </a:lnTo>
                <a:lnTo>
                  <a:pt x="107157" y="44648"/>
                </a:lnTo>
                <a:lnTo>
                  <a:pt x="98227" y="53578"/>
                </a:lnTo>
                <a:lnTo>
                  <a:pt x="98227" y="62508"/>
                </a:lnTo>
                <a:lnTo>
                  <a:pt x="89297" y="71438"/>
                </a:lnTo>
                <a:lnTo>
                  <a:pt x="89297" y="80367"/>
                </a:lnTo>
                <a:lnTo>
                  <a:pt x="80367" y="89297"/>
                </a:lnTo>
                <a:lnTo>
                  <a:pt x="71438" y="98227"/>
                </a:lnTo>
                <a:lnTo>
                  <a:pt x="62508" y="107156"/>
                </a:lnTo>
                <a:lnTo>
                  <a:pt x="62508" y="116086"/>
                </a:lnTo>
                <a:lnTo>
                  <a:pt x="53578" y="125016"/>
                </a:lnTo>
                <a:lnTo>
                  <a:pt x="44649" y="133945"/>
                </a:lnTo>
                <a:lnTo>
                  <a:pt x="44649" y="142875"/>
                </a:lnTo>
                <a:lnTo>
                  <a:pt x="35719" y="151805"/>
                </a:lnTo>
                <a:lnTo>
                  <a:pt x="35719" y="160734"/>
                </a:lnTo>
                <a:lnTo>
                  <a:pt x="26789" y="160734"/>
                </a:lnTo>
                <a:lnTo>
                  <a:pt x="26789" y="169664"/>
                </a:lnTo>
                <a:lnTo>
                  <a:pt x="26789" y="178594"/>
                </a:lnTo>
                <a:lnTo>
                  <a:pt x="17860" y="178594"/>
                </a:lnTo>
                <a:lnTo>
                  <a:pt x="17860" y="187523"/>
                </a:lnTo>
                <a:lnTo>
                  <a:pt x="17860" y="187523"/>
                </a:lnTo>
                <a:lnTo>
                  <a:pt x="17860" y="196453"/>
                </a:lnTo>
                <a:lnTo>
                  <a:pt x="8930" y="19645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116335" y="3812976"/>
            <a:ext cx="205384" cy="205383"/>
          </a:xfrm>
          <a:custGeom>
            <a:avLst/>
            <a:gdLst/>
            <a:ahLst/>
            <a:cxnLst/>
            <a:rect l="0" t="0" r="0" b="0"/>
            <a:pathLst>
              <a:path w="205384" h="20538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17859"/>
                </a:lnTo>
                <a:lnTo>
                  <a:pt x="17860" y="26789"/>
                </a:lnTo>
                <a:lnTo>
                  <a:pt x="26790" y="35718"/>
                </a:lnTo>
                <a:lnTo>
                  <a:pt x="35719" y="44648"/>
                </a:lnTo>
                <a:lnTo>
                  <a:pt x="44649" y="53578"/>
                </a:lnTo>
                <a:lnTo>
                  <a:pt x="62508" y="71437"/>
                </a:lnTo>
                <a:lnTo>
                  <a:pt x="71438" y="80367"/>
                </a:lnTo>
                <a:lnTo>
                  <a:pt x="89297" y="89297"/>
                </a:lnTo>
                <a:lnTo>
                  <a:pt x="98227" y="107156"/>
                </a:lnTo>
                <a:lnTo>
                  <a:pt x="107157" y="116086"/>
                </a:lnTo>
                <a:lnTo>
                  <a:pt x="116086" y="125015"/>
                </a:lnTo>
                <a:lnTo>
                  <a:pt x="133946" y="133945"/>
                </a:lnTo>
                <a:lnTo>
                  <a:pt x="142875" y="142875"/>
                </a:lnTo>
                <a:lnTo>
                  <a:pt x="151805" y="151804"/>
                </a:lnTo>
                <a:lnTo>
                  <a:pt x="160735" y="160734"/>
                </a:lnTo>
                <a:lnTo>
                  <a:pt x="169665" y="169664"/>
                </a:lnTo>
                <a:lnTo>
                  <a:pt x="178594" y="169664"/>
                </a:lnTo>
                <a:lnTo>
                  <a:pt x="178594" y="178593"/>
                </a:lnTo>
                <a:lnTo>
                  <a:pt x="187524" y="178593"/>
                </a:lnTo>
                <a:lnTo>
                  <a:pt x="187524" y="187523"/>
                </a:lnTo>
                <a:lnTo>
                  <a:pt x="187524" y="187523"/>
                </a:lnTo>
                <a:lnTo>
                  <a:pt x="196454" y="196453"/>
                </a:lnTo>
                <a:lnTo>
                  <a:pt x="196454" y="196453"/>
                </a:lnTo>
                <a:lnTo>
                  <a:pt x="196454" y="196453"/>
                </a:lnTo>
                <a:lnTo>
                  <a:pt x="196454" y="196453"/>
                </a:lnTo>
                <a:lnTo>
                  <a:pt x="205383" y="196453"/>
                </a:lnTo>
                <a:lnTo>
                  <a:pt x="205383" y="205382"/>
                </a:lnTo>
                <a:lnTo>
                  <a:pt x="205383" y="205382"/>
                </a:lnTo>
                <a:lnTo>
                  <a:pt x="205383" y="205382"/>
                </a:lnTo>
                <a:lnTo>
                  <a:pt x="205383" y="205382"/>
                </a:lnTo>
                <a:lnTo>
                  <a:pt x="205383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455789" y="3804046"/>
            <a:ext cx="187524" cy="294681"/>
          </a:xfrm>
          <a:custGeom>
            <a:avLst/>
            <a:gdLst/>
            <a:ahLst/>
            <a:cxnLst/>
            <a:rect l="0" t="0" r="0" b="0"/>
            <a:pathLst>
              <a:path w="187524" h="294681">
                <a:moveTo>
                  <a:pt x="187523" y="0"/>
                </a:moveTo>
                <a:lnTo>
                  <a:pt x="187523" y="0"/>
                </a:lnTo>
                <a:lnTo>
                  <a:pt x="187523" y="0"/>
                </a:lnTo>
                <a:lnTo>
                  <a:pt x="187523" y="0"/>
                </a:lnTo>
                <a:lnTo>
                  <a:pt x="187523" y="8930"/>
                </a:lnTo>
                <a:lnTo>
                  <a:pt x="187523" y="17859"/>
                </a:lnTo>
                <a:lnTo>
                  <a:pt x="178593" y="26789"/>
                </a:lnTo>
                <a:lnTo>
                  <a:pt x="178593" y="44648"/>
                </a:lnTo>
                <a:lnTo>
                  <a:pt x="169664" y="53578"/>
                </a:lnTo>
                <a:lnTo>
                  <a:pt x="160734" y="71437"/>
                </a:lnTo>
                <a:lnTo>
                  <a:pt x="151804" y="89297"/>
                </a:lnTo>
                <a:lnTo>
                  <a:pt x="133945" y="107156"/>
                </a:lnTo>
                <a:lnTo>
                  <a:pt x="125015" y="116086"/>
                </a:lnTo>
                <a:lnTo>
                  <a:pt x="116086" y="133945"/>
                </a:lnTo>
                <a:lnTo>
                  <a:pt x="98226" y="151805"/>
                </a:lnTo>
                <a:lnTo>
                  <a:pt x="89296" y="169664"/>
                </a:lnTo>
                <a:lnTo>
                  <a:pt x="71437" y="187523"/>
                </a:lnTo>
                <a:lnTo>
                  <a:pt x="62507" y="196453"/>
                </a:lnTo>
                <a:lnTo>
                  <a:pt x="53578" y="214312"/>
                </a:lnTo>
                <a:lnTo>
                  <a:pt x="44648" y="232172"/>
                </a:lnTo>
                <a:lnTo>
                  <a:pt x="35718" y="241102"/>
                </a:lnTo>
                <a:lnTo>
                  <a:pt x="26789" y="258961"/>
                </a:lnTo>
                <a:lnTo>
                  <a:pt x="17859" y="267891"/>
                </a:lnTo>
                <a:lnTo>
                  <a:pt x="8929" y="276820"/>
                </a:lnTo>
                <a:lnTo>
                  <a:pt x="8929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455789" y="3804046"/>
            <a:ext cx="196454" cy="267892"/>
          </a:xfrm>
          <a:custGeom>
            <a:avLst/>
            <a:gdLst/>
            <a:ahLst/>
            <a:cxnLst/>
            <a:rect l="0" t="0" r="0" b="0"/>
            <a:pathLst>
              <a:path w="196454" h="26789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26789"/>
                </a:lnTo>
                <a:lnTo>
                  <a:pt x="17859" y="35719"/>
                </a:lnTo>
                <a:lnTo>
                  <a:pt x="35718" y="53578"/>
                </a:lnTo>
                <a:lnTo>
                  <a:pt x="44648" y="71437"/>
                </a:lnTo>
                <a:lnTo>
                  <a:pt x="53578" y="89297"/>
                </a:lnTo>
                <a:lnTo>
                  <a:pt x="71437" y="107156"/>
                </a:lnTo>
                <a:lnTo>
                  <a:pt x="80367" y="125016"/>
                </a:lnTo>
                <a:lnTo>
                  <a:pt x="98226" y="142875"/>
                </a:lnTo>
                <a:lnTo>
                  <a:pt x="116086" y="160734"/>
                </a:lnTo>
                <a:lnTo>
                  <a:pt x="125015" y="178594"/>
                </a:lnTo>
                <a:lnTo>
                  <a:pt x="142875" y="187523"/>
                </a:lnTo>
                <a:lnTo>
                  <a:pt x="151804" y="205383"/>
                </a:lnTo>
                <a:lnTo>
                  <a:pt x="169664" y="223242"/>
                </a:lnTo>
                <a:lnTo>
                  <a:pt x="178593" y="232172"/>
                </a:lnTo>
                <a:lnTo>
                  <a:pt x="187523" y="250031"/>
                </a:lnTo>
                <a:lnTo>
                  <a:pt x="196453" y="258961"/>
                </a:lnTo>
                <a:lnTo>
                  <a:pt x="196453" y="267891"/>
                </a:lnTo>
                <a:lnTo>
                  <a:pt x="196453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509367" y="3482577"/>
            <a:ext cx="125016" cy="178595"/>
          </a:xfrm>
          <a:custGeom>
            <a:avLst/>
            <a:gdLst/>
            <a:ahLst/>
            <a:cxnLst/>
            <a:rect l="0" t="0" r="0" b="0"/>
            <a:pathLst>
              <a:path w="125016" h="178595">
                <a:moveTo>
                  <a:pt x="125015" y="0"/>
                </a:moveTo>
                <a:lnTo>
                  <a:pt x="125015" y="0"/>
                </a:lnTo>
                <a:lnTo>
                  <a:pt x="125015" y="0"/>
                </a:lnTo>
                <a:lnTo>
                  <a:pt x="125015" y="8930"/>
                </a:lnTo>
                <a:lnTo>
                  <a:pt x="116086" y="17860"/>
                </a:lnTo>
                <a:lnTo>
                  <a:pt x="116086" y="26789"/>
                </a:lnTo>
                <a:lnTo>
                  <a:pt x="107156" y="35719"/>
                </a:lnTo>
                <a:lnTo>
                  <a:pt x="98226" y="44649"/>
                </a:lnTo>
                <a:lnTo>
                  <a:pt x="98226" y="62508"/>
                </a:lnTo>
                <a:lnTo>
                  <a:pt x="89297" y="71438"/>
                </a:lnTo>
                <a:lnTo>
                  <a:pt x="80367" y="89297"/>
                </a:lnTo>
                <a:lnTo>
                  <a:pt x="71437" y="98227"/>
                </a:lnTo>
                <a:lnTo>
                  <a:pt x="53578" y="116086"/>
                </a:lnTo>
                <a:lnTo>
                  <a:pt x="44648" y="125016"/>
                </a:lnTo>
                <a:lnTo>
                  <a:pt x="35718" y="142875"/>
                </a:lnTo>
                <a:lnTo>
                  <a:pt x="26789" y="151805"/>
                </a:lnTo>
                <a:lnTo>
                  <a:pt x="17859" y="160735"/>
                </a:lnTo>
                <a:lnTo>
                  <a:pt x="8929" y="160735"/>
                </a:lnTo>
                <a:lnTo>
                  <a:pt x="0" y="169664"/>
                </a:lnTo>
                <a:lnTo>
                  <a:pt x="0" y="169664"/>
                </a:lnTo>
                <a:lnTo>
                  <a:pt x="0" y="178594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420070" y="3464718"/>
            <a:ext cx="232173" cy="214313"/>
          </a:xfrm>
          <a:custGeom>
            <a:avLst/>
            <a:gdLst/>
            <a:ahLst/>
            <a:cxnLst/>
            <a:rect l="0" t="0" r="0" b="0"/>
            <a:pathLst>
              <a:path w="232173" h="214313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17859" y="17859"/>
                </a:lnTo>
                <a:lnTo>
                  <a:pt x="44648" y="35719"/>
                </a:lnTo>
                <a:lnTo>
                  <a:pt x="62508" y="53578"/>
                </a:lnTo>
                <a:lnTo>
                  <a:pt x="89297" y="71437"/>
                </a:lnTo>
                <a:lnTo>
                  <a:pt x="125015" y="98226"/>
                </a:lnTo>
                <a:lnTo>
                  <a:pt x="151805" y="133945"/>
                </a:lnTo>
                <a:lnTo>
                  <a:pt x="187523" y="169664"/>
                </a:lnTo>
                <a:lnTo>
                  <a:pt x="214312" y="196453"/>
                </a:lnTo>
                <a:lnTo>
                  <a:pt x="232172" y="214312"/>
                </a:lnTo>
                <a:lnTo>
                  <a:pt x="232172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794867" y="2482453"/>
            <a:ext cx="1143001" cy="830461"/>
          </a:xfrm>
          <a:custGeom>
            <a:avLst/>
            <a:gdLst/>
            <a:ahLst/>
            <a:cxnLst/>
            <a:rect l="0" t="0" r="0" b="0"/>
            <a:pathLst>
              <a:path w="1143001" h="830461">
                <a:moveTo>
                  <a:pt x="0" y="53578"/>
                </a:moveTo>
                <a:lnTo>
                  <a:pt x="8929" y="53578"/>
                </a:lnTo>
                <a:lnTo>
                  <a:pt x="17859" y="53578"/>
                </a:lnTo>
                <a:lnTo>
                  <a:pt x="26789" y="53578"/>
                </a:lnTo>
                <a:lnTo>
                  <a:pt x="35718" y="44648"/>
                </a:lnTo>
                <a:lnTo>
                  <a:pt x="44648" y="35718"/>
                </a:lnTo>
                <a:lnTo>
                  <a:pt x="62508" y="35718"/>
                </a:lnTo>
                <a:lnTo>
                  <a:pt x="71437" y="26789"/>
                </a:lnTo>
                <a:lnTo>
                  <a:pt x="89297" y="26789"/>
                </a:lnTo>
                <a:lnTo>
                  <a:pt x="107156" y="17859"/>
                </a:lnTo>
                <a:lnTo>
                  <a:pt x="125015" y="8929"/>
                </a:lnTo>
                <a:lnTo>
                  <a:pt x="142875" y="8929"/>
                </a:lnTo>
                <a:lnTo>
                  <a:pt x="169664" y="8929"/>
                </a:lnTo>
                <a:lnTo>
                  <a:pt x="187523" y="0"/>
                </a:lnTo>
                <a:lnTo>
                  <a:pt x="214312" y="0"/>
                </a:lnTo>
                <a:lnTo>
                  <a:pt x="241101" y="0"/>
                </a:lnTo>
                <a:lnTo>
                  <a:pt x="276820" y="0"/>
                </a:lnTo>
                <a:lnTo>
                  <a:pt x="312539" y="8929"/>
                </a:lnTo>
                <a:lnTo>
                  <a:pt x="339328" y="8929"/>
                </a:lnTo>
                <a:lnTo>
                  <a:pt x="375047" y="8929"/>
                </a:lnTo>
                <a:lnTo>
                  <a:pt x="410765" y="8929"/>
                </a:lnTo>
                <a:lnTo>
                  <a:pt x="437554" y="17859"/>
                </a:lnTo>
                <a:lnTo>
                  <a:pt x="473273" y="26789"/>
                </a:lnTo>
                <a:lnTo>
                  <a:pt x="508992" y="35718"/>
                </a:lnTo>
                <a:lnTo>
                  <a:pt x="544711" y="44648"/>
                </a:lnTo>
                <a:lnTo>
                  <a:pt x="580429" y="53578"/>
                </a:lnTo>
                <a:lnTo>
                  <a:pt x="616148" y="62507"/>
                </a:lnTo>
                <a:lnTo>
                  <a:pt x="651867" y="71437"/>
                </a:lnTo>
                <a:lnTo>
                  <a:pt x="678656" y="80367"/>
                </a:lnTo>
                <a:lnTo>
                  <a:pt x="714375" y="89297"/>
                </a:lnTo>
                <a:lnTo>
                  <a:pt x="741164" y="98226"/>
                </a:lnTo>
                <a:lnTo>
                  <a:pt x="776883" y="116086"/>
                </a:lnTo>
                <a:lnTo>
                  <a:pt x="803672" y="125015"/>
                </a:lnTo>
                <a:lnTo>
                  <a:pt x="839390" y="142875"/>
                </a:lnTo>
                <a:lnTo>
                  <a:pt x="866179" y="160734"/>
                </a:lnTo>
                <a:lnTo>
                  <a:pt x="892968" y="178593"/>
                </a:lnTo>
                <a:lnTo>
                  <a:pt x="919758" y="196453"/>
                </a:lnTo>
                <a:lnTo>
                  <a:pt x="946547" y="205382"/>
                </a:lnTo>
                <a:lnTo>
                  <a:pt x="964406" y="223242"/>
                </a:lnTo>
                <a:lnTo>
                  <a:pt x="982265" y="250031"/>
                </a:lnTo>
                <a:lnTo>
                  <a:pt x="1009054" y="267890"/>
                </a:lnTo>
                <a:lnTo>
                  <a:pt x="1026914" y="285750"/>
                </a:lnTo>
                <a:lnTo>
                  <a:pt x="1035843" y="303609"/>
                </a:lnTo>
                <a:lnTo>
                  <a:pt x="1053703" y="321468"/>
                </a:lnTo>
                <a:lnTo>
                  <a:pt x="1071562" y="339327"/>
                </a:lnTo>
                <a:lnTo>
                  <a:pt x="1080492" y="366116"/>
                </a:lnTo>
                <a:lnTo>
                  <a:pt x="1089422" y="383976"/>
                </a:lnTo>
                <a:lnTo>
                  <a:pt x="1098351" y="401835"/>
                </a:lnTo>
                <a:lnTo>
                  <a:pt x="1107281" y="428624"/>
                </a:lnTo>
                <a:lnTo>
                  <a:pt x="1116211" y="446484"/>
                </a:lnTo>
                <a:lnTo>
                  <a:pt x="1125140" y="464343"/>
                </a:lnTo>
                <a:lnTo>
                  <a:pt x="1125140" y="482202"/>
                </a:lnTo>
                <a:lnTo>
                  <a:pt x="1134070" y="500062"/>
                </a:lnTo>
                <a:lnTo>
                  <a:pt x="1134070" y="517921"/>
                </a:lnTo>
                <a:lnTo>
                  <a:pt x="1134070" y="535780"/>
                </a:lnTo>
                <a:lnTo>
                  <a:pt x="1143000" y="553640"/>
                </a:lnTo>
                <a:lnTo>
                  <a:pt x="1143000" y="571499"/>
                </a:lnTo>
                <a:lnTo>
                  <a:pt x="1143000" y="589359"/>
                </a:lnTo>
                <a:lnTo>
                  <a:pt x="1143000" y="607218"/>
                </a:lnTo>
                <a:lnTo>
                  <a:pt x="1143000" y="616148"/>
                </a:lnTo>
                <a:lnTo>
                  <a:pt x="1143000" y="634007"/>
                </a:lnTo>
                <a:lnTo>
                  <a:pt x="1143000" y="651866"/>
                </a:lnTo>
                <a:lnTo>
                  <a:pt x="1134070" y="660796"/>
                </a:lnTo>
                <a:lnTo>
                  <a:pt x="1134070" y="678655"/>
                </a:lnTo>
                <a:lnTo>
                  <a:pt x="1125140" y="687585"/>
                </a:lnTo>
                <a:lnTo>
                  <a:pt x="1125140" y="696515"/>
                </a:lnTo>
                <a:lnTo>
                  <a:pt x="1116211" y="714374"/>
                </a:lnTo>
                <a:lnTo>
                  <a:pt x="1116211" y="723304"/>
                </a:lnTo>
                <a:lnTo>
                  <a:pt x="1107281" y="732234"/>
                </a:lnTo>
                <a:lnTo>
                  <a:pt x="1098351" y="741163"/>
                </a:lnTo>
                <a:lnTo>
                  <a:pt x="1089422" y="750093"/>
                </a:lnTo>
                <a:lnTo>
                  <a:pt x="1080492" y="759023"/>
                </a:lnTo>
                <a:lnTo>
                  <a:pt x="1071562" y="767952"/>
                </a:lnTo>
                <a:lnTo>
                  <a:pt x="1062633" y="776882"/>
                </a:lnTo>
                <a:lnTo>
                  <a:pt x="1053703" y="776882"/>
                </a:lnTo>
                <a:lnTo>
                  <a:pt x="1035843" y="785812"/>
                </a:lnTo>
                <a:lnTo>
                  <a:pt x="1026914" y="794741"/>
                </a:lnTo>
                <a:lnTo>
                  <a:pt x="1009054" y="794741"/>
                </a:lnTo>
                <a:lnTo>
                  <a:pt x="991195" y="803671"/>
                </a:lnTo>
                <a:lnTo>
                  <a:pt x="982265" y="812601"/>
                </a:lnTo>
                <a:lnTo>
                  <a:pt x="964406" y="812601"/>
                </a:lnTo>
                <a:lnTo>
                  <a:pt x="946547" y="812601"/>
                </a:lnTo>
                <a:lnTo>
                  <a:pt x="937617" y="821530"/>
                </a:lnTo>
                <a:lnTo>
                  <a:pt x="919758" y="821530"/>
                </a:lnTo>
                <a:lnTo>
                  <a:pt x="892968" y="821530"/>
                </a:lnTo>
                <a:lnTo>
                  <a:pt x="875109" y="821530"/>
                </a:lnTo>
                <a:lnTo>
                  <a:pt x="857250" y="821530"/>
                </a:lnTo>
                <a:lnTo>
                  <a:pt x="839390" y="821530"/>
                </a:lnTo>
                <a:lnTo>
                  <a:pt x="821531" y="821530"/>
                </a:lnTo>
                <a:lnTo>
                  <a:pt x="803672" y="830460"/>
                </a:lnTo>
                <a:lnTo>
                  <a:pt x="785812" y="830460"/>
                </a:lnTo>
                <a:lnTo>
                  <a:pt x="767953" y="830460"/>
                </a:lnTo>
                <a:lnTo>
                  <a:pt x="750093" y="830460"/>
                </a:lnTo>
                <a:lnTo>
                  <a:pt x="723304" y="830460"/>
                </a:lnTo>
                <a:lnTo>
                  <a:pt x="705445" y="830460"/>
                </a:lnTo>
                <a:lnTo>
                  <a:pt x="687586" y="830460"/>
                </a:lnTo>
                <a:lnTo>
                  <a:pt x="660797" y="830460"/>
                </a:lnTo>
                <a:lnTo>
                  <a:pt x="642937" y="830460"/>
                </a:lnTo>
                <a:lnTo>
                  <a:pt x="616148" y="830460"/>
                </a:lnTo>
                <a:lnTo>
                  <a:pt x="589359" y="830460"/>
                </a:lnTo>
                <a:lnTo>
                  <a:pt x="571500" y="830460"/>
                </a:lnTo>
                <a:lnTo>
                  <a:pt x="544711" y="821530"/>
                </a:lnTo>
                <a:lnTo>
                  <a:pt x="517922" y="821530"/>
                </a:lnTo>
                <a:lnTo>
                  <a:pt x="491133" y="821530"/>
                </a:lnTo>
                <a:lnTo>
                  <a:pt x="464343" y="821530"/>
                </a:lnTo>
                <a:lnTo>
                  <a:pt x="437554" y="821530"/>
                </a:lnTo>
                <a:lnTo>
                  <a:pt x="401836" y="821530"/>
                </a:lnTo>
                <a:lnTo>
                  <a:pt x="375047" y="812601"/>
                </a:lnTo>
                <a:lnTo>
                  <a:pt x="348258" y="812601"/>
                </a:lnTo>
                <a:lnTo>
                  <a:pt x="321468" y="812601"/>
                </a:lnTo>
                <a:lnTo>
                  <a:pt x="294679" y="812601"/>
                </a:lnTo>
                <a:lnTo>
                  <a:pt x="258961" y="812601"/>
                </a:lnTo>
                <a:lnTo>
                  <a:pt x="232172" y="812601"/>
                </a:lnTo>
                <a:lnTo>
                  <a:pt x="205383" y="812601"/>
                </a:lnTo>
                <a:lnTo>
                  <a:pt x="178593" y="812601"/>
                </a:lnTo>
                <a:lnTo>
                  <a:pt x="151804" y="812601"/>
                </a:lnTo>
                <a:lnTo>
                  <a:pt x="133945" y="812601"/>
                </a:lnTo>
                <a:lnTo>
                  <a:pt x="116086" y="812601"/>
                </a:lnTo>
                <a:lnTo>
                  <a:pt x="98226" y="812601"/>
                </a:lnTo>
                <a:lnTo>
                  <a:pt x="80367" y="812601"/>
                </a:lnTo>
                <a:lnTo>
                  <a:pt x="71437" y="812601"/>
                </a:lnTo>
                <a:lnTo>
                  <a:pt x="53578" y="812601"/>
                </a:lnTo>
                <a:lnTo>
                  <a:pt x="44648" y="812601"/>
                </a:lnTo>
                <a:lnTo>
                  <a:pt x="35718" y="812601"/>
                </a:lnTo>
                <a:lnTo>
                  <a:pt x="26789" y="812601"/>
                </a:lnTo>
                <a:lnTo>
                  <a:pt x="17859" y="812601"/>
                </a:lnTo>
                <a:lnTo>
                  <a:pt x="17859" y="812601"/>
                </a:lnTo>
                <a:lnTo>
                  <a:pt x="8929" y="812601"/>
                </a:lnTo>
                <a:lnTo>
                  <a:pt x="8929" y="812601"/>
                </a:lnTo>
                <a:lnTo>
                  <a:pt x="8929" y="812601"/>
                </a:lnTo>
                <a:lnTo>
                  <a:pt x="8929" y="812601"/>
                </a:lnTo>
                <a:lnTo>
                  <a:pt x="8929" y="812601"/>
                </a:lnTo>
                <a:lnTo>
                  <a:pt x="8929" y="812601"/>
                </a:lnTo>
                <a:lnTo>
                  <a:pt x="8929" y="812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66742" y="2500312"/>
            <a:ext cx="1053704" cy="839391"/>
          </a:xfrm>
          <a:custGeom>
            <a:avLst/>
            <a:gdLst/>
            <a:ahLst/>
            <a:cxnLst/>
            <a:rect l="0" t="0" r="0" b="0"/>
            <a:pathLst>
              <a:path w="1053704" h="839391">
                <a:moveTo>
                  <a:pt x="910828" y="133945"/>
                </a:moveTo>
                <a:lnTo>
                  <a:pt x="910828" y="125016"/>
                </a:lnTo>
                <a:lnTo>
                  <a:pt x="901898" y="125016"/>
                </a:lnTo>
                <a:lnTo>
                  <a:pt x="892968" y="107156"/>
                </a:lnTo>
                <a:lnTo>
                  <a:pt x="875109" y="98227"/>
                </a:lnTo>
                <a:lnTo>
                  <a:pt x="857250" y="89297"/>
                </a:lnTo>
                <a:lnTo>
                  <a:pt x="839390" y="71438"/>
                </a:lnTo>
                <a:lnTo>
                  <a:pt x="821531" y="62508"/>
                </a:lnTo>
                <a:lnTo>
                  <a:pt x="803672" y="53578"/>
                </a:lnTo>
                <a:lnTo>
                  <a:pt x="785812" y="44648"/>
                </a:lnTo>
                <a:lnTo>
                  <a:pt x="759023" y="35719"/>
                </a:lnTo>
                <a:lnTo>
                  <a:pt x="741164" y="26789"/>
                </a:lnTo>
                <a:lnTo>
                  <a:pt x="714375" y="17859"/>
                </a:lnTo>
                <a:lnTo>
                  <a:pt x="687586" y="17859"/>
                </a:lnTo>
                <a:lnTo>
                  <a:pt x="669726" y="8930"/>
                </a:lnTo>
                <a:lnTo>
                  <a:pt x="642937" y="8930"/>
                </a:lnTo>
                <a:lnTo>
                  <a:pt x="616148" y="0"/>
                </a:lnTo>
                <a:lnTo>
                  <a:pt x="598289" y="8930"/>
                </a:lnTo>
                <a:lnTo>
                  <a:pt x="571500" y="8930"/>
                </a:lnTo>
                <a:lnTo>
                  <a:pt x="544711" y="8930"/>
                </a:lnTo>
                <a:lnTo>
                  <a:pt x="508992" y="17859"/>
                </a:lnTo>
                <a:lnTo>
                  <a:pt x="482203" y="17859"/>
                </a:lnTo>
                <a:lnTo>
                  <a:pt x="455414" y="26789"/>
                </a:lnTo>
                <a:lnTo>
                  <a:pt x="419695" y="35719"/>
                </a:lnTo>
                <a:lnTo>
                  <a:pt x="392906" y="44648"/>
                </a:lnTo>
                <a:lnTo>
                  <a:pt x="366117" y="62508"/>
                </a:lnTo>
                <a:lnTo>
                  <a:pt x="330398" y="71438"/>
                </a:lnTo>
                <a:lnTo>
                  <a:pt x="294679" y="89297"/>
                </a:lnTo>
                <a:lnTo>
                  <a:pt x="267890" y="107156"/>
                </a:lnTo>
                <a:lnTo>
                  <a:pt x="241101" y="125016"/>
                </a:lnTo>
                <a:lnTo>
                  <a:pt x="205383" y="151805"/>
                </a:lnTo>
                <a:lnTo>
                  <a:pt x="178593" y="169664"/>
                </a:lnTo>
                <a:lnTo>
                  <a:pt x="160734" y="187523"/>
                </a:lnTo>
                <a:lnTo>
                  <a:pt x="133945" y="214313"/>
                </a:lnTo>
                <a:lnTo>
                  <a:pt x="107156" y="232172"/>
                </a:lnTo>
                <a:lnTo>
                  <a:pt x="89297" y="258961"/>
                </a:lnTo>
                <a:lnTo>
                  <a:pt x="71437" y="285750"/>
                </a:lnTo>
                <a:lnTo>
                  <a:pt x="53578" y="303609"/>
                </a:lnTo>
                <a:lnTo>
                  <a:pt x="35718" y="330398"/>
                </a:lnTo>
                <a:lnTo>
                  <a:pt x="26789" y="357187"/>
                </a:lnTo>
                <a:lnTo>
                  <a:pt x="17859" y="383976"/>
                </a:lnTo>
                <a:lnTo>
                  <a:pt x="8929" y="401836"/>
                </a:lnTo>
                <a:lnTo>
                  <a:pt x="8929" y="428625"/>
                </a:lnTo>
                <a:lnTo>
                  <a:pt x="0" y="455414"/>
                </a:lnTo>
                <a:lnTo>
                  <a:pt x="0" y="473273"/>
                </a:lnTo>
                <a:lnTo>
                  <a:pt x="8929" y="500062"/>
                </a:lnTo>
                <a:lnTo>
                  <a:pt x="8929" y="517921"/>
                </a:lnTo>
                <a:lnTo>
                  <a:pt x="8929" y="544711"/>
                </a:lnTo>
                <a:lnTo>
                  <a:pt x="17859" y="562570"/>
                </a:lnTo>
                <a:lnTo>
                  <a:pt x="26789" y="580429"/>
                </a:lnTo>
                <a:lnTo>
                  <a:pt x="35718" y="607218"/>
                </a:lnTo>
                <a:lnTo>
                  <a:pt x="53578" y="625078"/>
                </a:lnTo>
                <a:lnTo>
                  <a:pt x="62508" y="634007"/>
                </a:lnTo>
                <a:lnTo>
                  <a:pt x="80367" y="651867"/>
                </a:lnTo>
                <a:lnTo>
                  <a:pt x="107156" y="669726"/>
                </a:lnTo>
                <a:lnTo>
                  <a:pt x="125015" y="687586"/>
                </a:lnTo>
                <a:lnTo>
                  <a:pt x="151804" y="696515"/>
                </a:lnTo>
                <a:lnTo>
                  <a:pt x="178593" y="705445"/>
                </a:lnTo>
                <a:lnTo>
                  <a:pt x="196453" y="714375"/>
                </a:lnTo>
                <a:lnTo>
                  <a:pt x="223242" y="723304"/>
                </a:lnTo>
                <a:lnTo>
                  <a:pt x="250031" y="732234"/>
                </a:lnTo>
                <a:lnTo>
                  <a:pt x="285750" y="741164"/>
                </a:lnTo>
                <a:lnTo>
                  <a:pt x="312539" y="750093"/>
                </a:lnTo>
                <a:lnTo>
                  <a:pt x="348258" y="759023"/>
                </a:lnTo>
                <a:lnTo>
                  <a:pt x="375047" y="759023"/>
                </a:lnTo>
                <a:lnTo>
                  <a:pt x="410765" y="767953"/>
                </a:lnTo>
                <a:lnTo>
                  <a:pt x="446484" y="767953"/>
                </a:lnTo>
                <a:lnTo>
                  <a:pt x="482203" y="776882"/>
                </a:lnTo>
                <a:lnTo>
                  <a:pt x="517922" y="776882"/>
                </a:lnTo>
                <a:lnTo>
                  <a:pt x="553640" y="785812"/>
                </a:lnTo>
                <a:lnTo>
                  <a:pt x="598289" y="785812"/>
                </a:lnTo>
                <a:lnTo>
                  <a:pt x="634008" y="794742"/>
                </a:lnTo>
                <a:lnTo>
                  <a:pt x="669726" y="794742"/>
                </a:lnTo>
                <a:lnTo>
                  <a:pt x="714375" y="803671"/>
                </a:lnTo>
                <a:lnTo>
                  <a:pt x="750093" y="803671"/>
                </a:lnTo>
                <a:lnTo>
                  <a:pt x="776883" y="812601"/>
                </a:lnTo>
                <a:lnTo>
                  <a:pt x="812601" y="812601"/>
                </a:lnTo>
                <a:lnTo>
                  <a:pt x="848320" y="812601"/>
                </a:lnTo>
                <a:lnTo>
                  <a:pt x="875109" y="821531"/>
                </a:lnTo>
                <a:lnTo>
                  <a:pt x="901898" y="821531"/>
                </a:lnTo>
                <a:lnTo>
                  <a:pt x="928687" y="830461"/>
                </a:lnTo>
                <a:lnTo>
                  <a:pt x="955476" y="830461"/>
                </a:lnTo>
                <a:lnTo>
                  <a:pt x="973336" y="830461"/>
                </a:lnTo>
                <a:lnTo>
                  <a:pt x="991195" y="839390"/>
                </a:lnTo>
                <a:lnTo>
                  <a:pt x="1009054" y="839390"/>
                </a:lnTo>
                <a:lnTo>
                  <a:pt x="1017984" y="839390"/>
                </a:lnTo>
                <a:lnTo>
                  <a:pt x="1026914" y="839390"/>
                </a:lnTo>
                <a:lnTo>
                  <a:pt x="1035843" y="839390"/>
                </a:lnTo>
                <a:lnTo>
                  <a:pt x="1035843" y="839390"/>
                </a:lnTo>
                <a:lnTo>
                  <a:pt x="1044773" y="839390"/>
                </a:lnTo>
                <a:lnTo>
                  <a:pt x="1053703" y="839390"/>
                </a:lnTo>
                <a:lnTo>
                  <a:pt x="1053703" y="839390"/>
                </a:lnTo>
                <a:lnTo>
                  <a:pt x="1053703" y="839390"/>
                </a:lnTo>
                <a:lnTo>
                  <a:pt x="1053703" y="839390"/>
                </a:lnTo>
                <a:lnTo>
                  <a:pt x="1053703" y="839390"/>
                </a:lnTo>
                <a:lnTo>
                  <a:pt x="1053703" y="839390"/>
                </a:lnTo>
                <a:lnTo>
                  <a:pt x="1053703" y="8393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223992" y="3893343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554265" y="3580804"/>
            <a:ext cx="678657" cy="785813"/>
          </a:xfrm>
          <a:custGeom>
            <a:avLst/>
            <a:gdLst/>
            <a:ahLst/>
            <a:cxnLst/>
            <a:rect l="0" t="0" r="0" b="0"/>
            <a:pathLst>
              <a:path w="678657" h="785813">
                <a:moveTo>
                  <a:pt x="678656" y="232172"/>
                </a:moveTo>
                <a:lnTo>
                  <a:pt x="678656" y="232172"/>
                </a:lnTo>
                <a:lnTo>
                  <a:pt x="678656" y="223242"/>
                </a:lnTo>
                <a:lnTo>
                  <a:pt x="669727" y="214312"/>
                </a:lnTo>
                <a:lnTo>
                  <a:pt x="669727" y="196453"/>
                </a:lnTo>
                <a:lnTo>
                  <a:pt x="660797" y="178594"/>
                </a:lnTo>
                <a:lnTo>
                  <a:pt x="651867" y="160734"/>
                </a:lnTo>
                <a:lnTo>
                  <a:pt x="642938" y="142875"/>
                </a:lnTo>
                <a:lnTo>
                  <a:pt x="634008" y="125015"/>
                </a:lnTo>
                <a:lnTo>
                  <a:pt x="625078" y="116086"/>
                </a:lnTo>
                <a:lnTo>
                  <a:pt x="607219" y="98226"/>
                </a:lnTo>
                <a:lnTo>
                  <a:pt x="589360" y="80367"/>
                </a:lnTo>
                <a:lnTo>
                  <a:pt x="571500" y="71437"/>
                </a:lnTo>
                <a:lnTo>
                  <a:pt x="553641" y="53578"/>
                </a:lnTo>
                <a:lnTo>
                  <a:pt x="535781" y="44648"/>
                </a:lnTo>
                <a:lnTo>
                  <a:pt x="517922" y="35719"/>
                </a:lnTo>
                <a:lnTo>
                  <a:pt x="500063" y="26789"/>
                </a:lnTo>
                <a:lnTo>
                  <a:pt x="473274" y="17859"/>
                </a:lnTo>
                <a:lnTo>
                  <a:pt x="446485" y="8929"/>
                </a:lnTo>
                <a:lnTo>
                  <a:pt x="428625" y="8929"/>
                </a:lnTo>
                <a:lnTo>
                  <a:pt x="392906" y="0"/>
                </a:lnTo>
                <a:lnTo>
                  <a:pt x="366117" y="0"/>
                </a:lnTo>
                <a:lnTo>
                  <a:pt x="339328" y="0"/>
                </a:lnTo>
                <a:lnTo>
                  <a:pt x="312539" y="0"/>
                </a:lnTo>
                <a:lnTo>
                  <a:pt x="285750" y="0"/>
                </a:lnTo>
                <a:lnTo>
                  <a:pt x="258961" y="8929"/>
                </a:lnTo>
                <a:lnTo>
                  <a:pt x="241102" y="8929"/>
                </a:lnTo>
                <a:lnTo>
                  <a:pt x="214313" y="26789"/>
                </a:lnTo>
                <a:lnTo>
                  <a:pt x="187524" y="35719"/>
                </a:lnTo>
                <a:lnTo>
                  <a:pt x="169664" y="44648"/>
                </a:lnTo>
                <a:lnTo>
                  <a:pt x="151805" y="62508"/>
                </a:lnTo>
                <a:lnTo>
                  <a:pt x="133945" y="80367"/>
                </a:lnTo>
                <a:lnTo>
                  <a:pt x="116086" y="89297"/>
                </a:lnTo>
                <a:lnTo>
                  <a:pt x="98227" y="116086"/>
                </a:lnTo>
                <a:lnTo>
                  <a:pt x="80367" y="133945"/>
                </a:lnTo>
                <a:lnTo>
                  <a:pt x="71438" y="160734"/>
                </a:lnTo>
                <a:lnTo>
                  <a:pt x="53578" y="178594"/>
                </a:lnTo>
                <a:lnTo>
                  <a:pt x="44649" y="205383"/>
                </a:lnTo>
                <a:lnTo>
                  <a:pt x="35719" y="232172"/>
                </a:lnTo>
                <a:lnTo>
                  <a:pt x="26789" y="250031"/>
                </a:lnTo>
                <a:lnTo>
                  <a:pt x="17860" y="276820"/>
                </a:lnTo>
                <a:lnTo>
                  <a:pt x="8930" y="303609"/>
                </a:lnTo>
                <a:lnTo>
                  <a:pt x="8930" y="330398"/>
                </a:lnTo>
                <a:lnTo>
                  <a:pt x="0" y="357187"/>
                </a:lnTo>
                <a:lnTo>
                  <a:pt x="0" y="383976"/>
                </a:lnTo>
                <a:lnTo>
                  <a:pt x="0" y="410765"/>
                </a:lnTo>
                <a:lnTo>
                  <a:pt x="8930" y="437554"/>
                </a:lnTo>
                <a:lnTo>
                  <a:pt x="8930" y="464344"/>
                </a:lnTo>
                <a:lnTo>
                  <a:pt x="17860" y="491133"/>
                </a:lnTo>
                <a:lnTo>
                  <a:pt x="26789" y="517922"/>
                </a:lnTo>
                <a:lnTo>
                  <a:pt x="35719" y="535781"/>
                </a:lnTo>
                <a:lnTo>
                  <a:pt x="44649" y="562570"/>
                </a:lnTo>
                <a:lnTo>
                  <a:pt x="62508" y="589359"/>
                </a:lnTo>
                <a:lnTo>
                  <a:pt x="80367" y="616148"/>
                </a:lnTo>
                <a:lnTo>
                  <a:pt x="98227" y="634008"/>
                </a:lnTo>
                <a:lnTo>
                  <a:pt x="116086" y="660797"/>
                </a:lnTo>
                <a:lnTo>
                  <a:pt x="133945" y="678656"/>
                </a:lnTo>
                <a:lnTo>
                  <a:pt x="151805" y="696515"/>
                </a:lnTo>
                <a:lnTo>
                  <a:pt x="169664" y="714375"/>
                </a:lnTo>
                <a:lnTo>
                  <a:pt x="187524" y="732234"/>
                </a:lnTo>
                <a:lnTo>
                  <a:pt x="205383" y="750094"/>
                </a:lnTo>
                <a:lnTo>
                  <a:pt x="214313" y="759023"/>
                </a:lnTo>
                <a:lnTo>
                  <a:pt x="232172" y="767953"/>
                </a:lnTo>
                <a:lnTo>
                  <a:pt x="241102" y="776883"/>
                </a:lnTo>
                <a:lnTo>
                  <a:pt x="250031" y="776883"/>
                </a:lnTo>
                <a:lnTo>
                  <a:pt x="250031" y="785812"/>
                </a:lnTo>
                <a:lnTo>
                  <a:pt x="258961" y="785812"/>
                </a:lnTo>
                <a:lnTo>
                  <a:pt x="25896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85812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  <a:lnTo>
                  <a:pt x="267891" y="776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054203" y="2250281"/>
            <a:ext cx="1410891" cy="723305"/>
          </a:xfrm>
          <a:custGeom>
            <a:avLst/>
            <a:gdLst/>
            <a:ahLst/>
            <a:cxnLst/>
            <a:rect l="0" t="0" r="0" b="0"/>
            <a:pathLst>
              <a:path w="1410891" h="723305">
                <a:moveTo>
                  <a:pt x="1375172" y="187523"/>
                </a:moveTo>
                <a:lnTo>
                  <a:pt x="1375172" y="187523"/>
                </a:lnTo>
                <a:lnTo>
                  <a:pt x="1384101" y="187523"/>
                </a:lnTo>
                <a:lnTo>
                  <a:pt x="1384101" y="196453"/>
                </a:lnTo>
                <a:lnTo>
                  <a:pt x="1393031" y="214312"/>
                </a:lnTo>
                <a:lnTo>
                  <a:pt x="1393031" y="232172"/>
                </a:lnTo>
                <a:lnTo>
                  <a:pt x="1401961" y="241101"/>
                </a:lnTo>
                <a:lnTo>
                  <a:pt x="1401961" y="267890"/>
                </a:lnTo>
                <a:lnTo>
                  <a:pt x="1410890" y="285750"/>
                </a:lnTo>
                <a:lnTo>
                  <a:pt x="1410890" y="312539"/>
                </a:lnTo>
                <a:lnTo>
                  <a:pt x="1410890" y="330398"/>
                </a:lnTo>
                <a:lnTo>
                  <a:pt x="1410890" y="348258"/>
                </a:lnTo>
                <a:lnTo>
                  <a:pt x="1410890" y="375047"/>
                </a:lnTo>
                <a:lnTo>
                  <a:pt x="1401961" y="392906"/>
                </a:lnTo>
                <a:lnTo>
                  <a:pt x="1393031" y="419695"/>
                </a:lnTo>
                <a:lnTo>
                  <a:pt x="1393031" y="437554"/>
                </a:lnTo>
                <a:lnTo>
                  <a:pt x="1384101" y="464344"/>
                </a:lnTo>
                <a:lnTo>
                  <a:pt x="1375172" y="482203"/>
                </a:lnTo>
                <a:lnTo>
                  <a:pt x="1357312" y="508992"/>
                </a:lnTo>
                <a:lnTo>
                  <a:pt x="1348382" y="526851"/>
                </a:lnTo>
                <a:lnTo>
                  <a:pt x="1330523" y="544710"/>
                </a:lnTo>
                <a:lnTo>
                  <a:pt x="1312664" y="562570"/>
                </a:lnTo>
                <a:lnTo>
                  <a:pt x="1285875" y="589359"/>
                </a:lnTo>
                <a:lnTo>
                  <a:pt x="1268015" y="607218"/>
                </a:lnTo>
                <a:lnTo>
                  <a:pt x="1241226" y="625077"/>
                </a:lnTo>
                <a:lnTo>
                  <a:pt x="1214437" y="634007"/>
                </a:lnTo>
                <a:lnTo>
                  <a:pt x="1187648" y="651867"/>
                </a:lnTo>
                <a:lnTo>
                  <a:pt x="1151929" y="660796"/>
                </a:lnTo>
                <a:lnTo>
                  <a:pt x="1116211" y="678656"/>
                </a:lnTo>
                <a:lnTo>
                  <a:pt x="1089422" y="687585"/>
                </a:lnTo>
                <a:lnTo>
                  <a:pt x="1053703" y="696515"/>
                </a:lnTo>
                <a:lnTo>
                  <a:pt x="1017984" y="705445"/>
                </a:lnTo>
                <a:lnTo>
                  <a:pt x="982265" y="714374"/>
                </a:lnTo>
                <a:lnTo>
                  <a:pt x="946547" y="714374"/>
                </a:lnTo>
                <a:lnTo>
                  <a:pt x="910828" y="723304"/>
                </a:lnTo>
                <a:lnTo>
                  <a:pt x="866179" y="723304"/>
                </a:lnTo>
                <a:lnTo>
                  <a:pt x="821531" y="723304"/>
                </a:lnTo>
                <a:lnTo>
                  <a:pt x="785812" y="723304"/>
                </a:lnTo>
                <a:lnTo>
                  <a:pt x="741164" y="714374"/>
                </a:lnTo>
                <a:lnTo>
                  <a:pt x="696515" y="714374"/>
                </a:lnTo>
                <a:lnTo>
                  <a:pt x="651867" y="705445"/>
                </a:lnTo>
                <a:lnTo>
                  <a:pt x="616148" y="705445"/>
                </a:lnTo>
                <a:lnTo>
                  <a:pt x="571500" y="696515"/>
                </a:lnTo>
                <a:lnTo>
                  <a:pt x="526851" y="687585"/>
                </a:lnTo>
                <a:lnTo>
                  <a:pt x="491132" y="678656"/>
                </a:lnTo>
                <a:lnTo>
                  <a:pt x="446484" y="669726"/>
                </a:lnTo>
                <a:lnTo>
                  <a:pt x="401836" y="660796"/>
                </a:lnTo>
                <a:lnTo>
                  <a:pt x="357187" y="651867"/>
                </a:lnTo>
                <a:lnTo>
                  <a:pt x="321468" y="642937"/>
                </a:lnTo>
                <a:lnTo>
                  <a:pt x="276820" y="634007"/>
                </a:lnTo>
                <a:lnTo>
                  <a:pt x="241101" y="616148"/>
                </a:lnTo>
                <a:lnTo>
                  <a:pt x="205382" y="607218"/>
                </a:lnTo>
                <a:lnTo>
                  <a:pt x="169664" y="598288"/>
                </a:lnTo>
                <a:lnTo>
                  <a:pt x="142875" y="580429"/>
                </a:lnTo>
                <a:lnTo>
                  <a:pt x="116086" y="571499"/>
                </a:lnTo>
                <a:lnTo>
                  <a:pt x="89297" y="553640"/>
                </a:lnTo>
                <a:lnTo>
                  <a:pt x="71437" y="535781"/>
                </a:lnTo>
                <a:lnTo>
                  <a:pt x="53578" y="517922"/>
                </a:lnTo>
                <a:lnTo>
                  <a:pt x="35718" y="508992"/>
                </a:lnTo>
                <a:lnTo>
                  <a:pt x="26789" y="482203"/>
                </a:lnTo>
                <a:lnTo>
                  <a:pt x="17859" y="464344"/>
                </a:lnTo>
                <a:lnTo>
                  <a:pt x="8929" y="446484"/>
                </a:lnTo>
                <a:lnTo>
                  <a:pt x="0" y="428625"/>
                </a:lnTo>
                <a:lnTo>
                  <a:pt x="0" y="401836"/>
                </a:lnTo>
                <a:lnTo>
                  <a:pt x="0" y="383976"/>
                </a:lnTo>
                <a:lnTo>
                  <a:pt x="8929" y="357187"/>
                </a:lnTo>
                <a:lnTo>
                  <a:pt x="17859" y="339328"/>
                </a:lnTo>
                <a:lnTo>
                  <a:pt x="35718" y="312539"/>
                </a:lnTo>
                <a:lnTo>
                  <a:pt x="44648" y="294679"/>
                </a:lnTo>
                <a:lnTo>
                  <a:pt x="62507" y="267890"/>
                </a:lnTo>
                <a:lnTo>
                  <a:pt x="89297" y="241101"/>
                </a:lnTo>
                <a:lnTo>
                  <a:pt x="116086" y="223242"/>
                </a:lnTo>
                <a:lnTo>
                  <a:pt x="142875" y="196453"/>
                </a:lnTo>
                <a:lnTo>
                  <a:pt x="169664" y="178593"/>
                </a:lnTo>
                <a:lnTo>
                  <a:pt x="205382" y="160734"/>
                </a:lnTo>
                <a:lnTo>
                  <a:pt x="241101" y="133945"/>
                </a:lnTo>
                <a:lnTo>
                  <a:pt x="276820" y="116085"/>
                </a:lnTo>
                <a:lnTo>
                  <a:pt x="312539" y="107156"/>
                </a:lnTo>
                <a:lnTo>
                  <a:pt x="348257" y="89296"/>
                </a:lnTo>
                <a:lnTo>
                  <a:pt x="383976" y="71437"/>
                </a:lnTo>
                <a:lnTo>
                  <a:pt x="410765" y="62507"/>
                </a:lnTo>
                <a:lnTo>
                  <a:pt x="446484" y="44648"/>
                </a:lnTo>
                <a:lnTo>
                  <a:pt x="482203" y="35718"/>
                </a:lnTo>
                <a:lnTo>
                  <a:pt x="508992" y="26789"/>
                </a:lnTo>
                <a:lnTo>
                  <a:pt x="535781" y="26789"/>
                </a:lnTo>
                <a:lnTo>
                  <a:pt x="553640" y="17859"/>
                </a:lnTo>
                <a:lnTo>
                  <a:pt x="580429" y="17859"/>
                </a:lnTo>
                <a:lnTo>
                  <a:pt x="589359" y="8929"/>
                </a:lnTo>
                <a:lnTo>
                  <a:pt x="607218" y="8929"/>
                </a:lnTo>
                <a:lnTo>
                  <a:pt x="625078" y="0"/>
                </a:lnTo>
                <a:lnTo>
                  <a:pt x="634007" y="0"/>
                </a:lnTo>
                <a:lnTo>
                  <a:pt x="642937" y="0"/>
                </a:lnTo>
                <a:lnTo>
                  <a:pt x="651867" y="0"/>
                </a:lnTo>
                <a:lnTo>
                  <a:pt x="651867" y="0"/>
                </a:lnTo>
                <a:lnTo>
                  <a:pt x="651867" y="0"/>
                </a:lnTo>
                <a:lnTo>
                  <a:pt x="660797" y="0"/>
                </a:lnTo>
                <a:lnTo>
                  <a:pt x="6607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455539" y="2107406"/>
            <a:ext cx="1339454" cy="991196"/>
          </a:xfrm>
          <a:custGeom>
            <a:avLst/>
            <a:gdLst/>
            <a:ahLst/>
            <a:cxnLst/>
            <a:rect l="0" t="0" r="0" b="0"/>
            <a:pathLst>
              <a:path w="1339454" h="991196">
                <a:moveTo>
                  <a:pt x="687586" y="8929"/>
                </a:moveTo>
                <a:lnTo>
                  <a:pt x="696515" y="8929"/>
                </a:lnTo>
                <a:lnTo>
                  <a:pt x="705445" y="8929"/>
                </a:lnTo>
                <a:lnTo>
                  <a:pt x="714375" y="8929"/>
                </a:lnTo>
                <a:lnTo>
                  <a:pt x="732234" y="0"/>
                </a:lnTo>
                <a:lnTo>
                  <a:pt x="750093" y="0"/>
                </a:lnTo>
                <a:lnTo>
                  <a:pt x="767953" y="0"/>
                </a:lnTo>
                <a:lnTo>
                  <a:pt x="794742" y="8929"/>
                </a:lnTo>
                <a:lnTo>
                  <a:pt x="812601" y="8929"/>
                </a:lnTo>
                <a:lnTo>
                  <a:pt x="839390" y="8929"/>
                </a:lnTo>
                <a:lnTo>
                  <a:pt x="866179" y="17859"/>
                </a:lnTo>
                <a:lnTo>
                  <a:pt x="892968" y="26789"/>
                </a:lnTo>
                <a:lnTo>
                  <a:pt x="910828" y="35718"/>
                </a:lnTo>
                <a:lnTo>
                  <a:pt x="937617" y="44648"/>
                </a:lnTo>
                <a:lnTo>
                  <a:pt x="964406" y="53578"/>
                </a:lnTo>
                <a:lnTo>
                  <a:pt x="991195" y="71437"/>
                </a:lnTo>
                <a:lnTo>
                  <a:pt x="1017984" y="80367"/>
                </a:lnTo>
                <a:lnTo>
                  <a:pt x="1044773" y="98226"/>
                </a:lnTo>
                <a:lnTo>
                  <a:pt x="1062632" y="116085"/>
                </a:lnTo>
                <a:lnTo>
                  <a:pt x="1089421" y="133945"/>
                </a:lnTo>
                <a:lnTo>
                  <a:pt x="1116211" y="151804"/>
                </a:lnTo>
                <a:lnTo>
                  <a:pt x="1143000" y="178593"/>
                </a:lnTo>
                <a:lnTo>
                  <a:pt x="1169789" y="196453"/>
                </a:lnTo>
                <a:lnTo>
                  <a:pt x="1187648" y="223242"/>
                </a:lnTo>
                <a:lnTo>
                  <a:pt x="1205507" y="241101"/>
                </a:lnTo>
                <a:lnTo>
                  <a:pt x="1232296" y="267890"/>
                </a:lnTo>
                <a:lnTo>
                  <a:pt x="1250156" y="294679"/>
                </a:lnTo>
                <a:lnTo>
                  <a:pt x="1268015" y="321468"/>
                </a:lnTo>
                <a:lnTo>
                  <a:pt x="1285875" y="348258"/>
                </a:lnTo>
                <a:lnTo>
                  <a:pt x="1294804" y="375047"/>
                </a:lnTo>
                <a:lnTo>
                  <a:pt x="1312664" y="401836"/>
                </a:lnTo>
                <a:lnTo>
                  <a:pt x="1321593" y="428625"/>
                </a:lnTo>
                <a:lnTo>
                  <a:pt x="1330523" y="455414"/>
                </a:lnTo>
                <a:lnTo>
                  <a:pt x="1330523" y="482203"/>
                </a:lnTo>
                <a:lnTo>
                  <a:pt x="1339453" y="508992"/>
                </a:lnTo>
                <a:lnTo>
                  <a:pt x="1339453" y="535781"/>
                </a:lnTo>
                <a:lnTo>
                  <a:pt x="1339453" y="562570"/>
                </a:lnTo>
                <a:lnTo>
                  <a:pt x="1330523" y="589359"/>
                </a:lnTo>
                <a:lnTo>
                  <a:pt x="1321593" y="607219"/>
                </a:lnTo>
                <a:lnTo>
                  <a:pt x="1312664" y="634008"/>
                </a:lnTo>
                <a:lnTo>
                  <a:pt x="1294804" y="660797"/>
                </a:lnTo>
                <a:lnTo>
                  <a:pt x="1276945" y="678656"/>
                </a:lnTo>
                <a:lnTo>
                  <a:pt x="1259086" y="705445"/>
                </a:lnTo>
                <a:lnTo>
                  <a:pt x="1232296" y="723304"/>
                </a:lnTo>
                <a:lnTo>
                  <a:pt x="1214437" y="741163"/>
                </a:lnTo>
                <a:lnTo>
                  <a:pt x="1187648" y="759023"/>
                </a:lnTo>
                <a:lnTo>
                  <a:pt x="1160859" y="776882"/>
                </a:lnTo>
                <a:lnTo>
                  <a:pt x="1134070" y="794742"/>
                </a:lnTo>
                <a:lnTo>
                  <a:pt x="1107281" y="812601"/>
                </a:lnTo>
                <a:lnTo>
                  <a:pt x="1071562" y="830460"/>
                </a:lnTo>
                <a:lnTo>
                  <a:pt x="1035843" y="839390"/>
                </a:lnTo>
                <a:lnTo>
                  <a:pt x="1000125" y="848320"/>
                </a:lnTo>
                <a:lnTo>
                  <a:pt x="964406" y="866179"/>
                </a:lnTo>
                <a:lnTo>
                  <a:pt x="919757" y="866179"/>
                </a:lnTo>
                <a:lnTo>
                  <a:pt x="884039" y="884038"/>
                </a:lnTo>
                <a:lnTo>
                  <a:pt x="839390" y="892968"/>
                </a:lnTo>
                <a:lnTo>
                  <a:pt x="794742" y="892968"/>
                </a:lnTo>
                <a:lnTo>
                  <a:pt x="750093" y="901898"/>
                </a:lnTo>
                <a:lnTo>
                  <a:pt x="705445" y="910827"/>
                </a:lnTo>
                <a:lnTo>
                  <a:pt x="660796" y="919757"/>
                </a:lnTo>
                <a:lnTo>
                  <a:pt x="607218" y="919757"/>
                </a:lnTo>
                <a:lnTo>
                  <a:pt x="562570" y="928687"/>
                </a:lnTo>
                <a:lnTo>
                  <a:pt x="508992" y="928687"/>
                </a:lnTo>
                <a:lnTo>
                  <a:pt x="455414" y="937617"/>
                </a:lnTo>
                <a:lnTo>
                  <a:pt x="410765" y="937617"/>
                </a:lnTo>
                <a:lnTo>
                  <a:pt x="366117" y="946546"/>
                </a:lnTo>
                <a:lnTo>
                  <a:pt x="321468" y="946546"/>
                </a:lnTo>
                <a:lnTo>
                  <a:pt x="285750" y="955476"/>
                </a:lnTo>
                <a:lnTo>
                  <a:pt x="241101" y="955476"/>
                </a:lnTo>
                <a:lnTo>
                  <a:pt x="205382" y="955476"/>
                </a:lnTo>
                <a:lnTo>
                  <a:pt x="169664" y="964406"/>
                </a:lnTo>
                <a:lnTo>
                  <a:pt x="142875" y="964406"/>
                </a:lnTo>
                <a:lnTo>
                  <a:pt x="107156" y="973335"/>
                </a:lnTo>
                <a:lnTo>
                  <a:pt x="80367" y="973335"/>
                </a:lnTo>
                <a:lnTo>
                  <a:pt x="62507" y="973335"/>
                </a:lnTo>
                <a:lnTo>
                  <a:pt x="35718" y="982265"/>
                </a:lnTo>
                <a:lnTo>
                  <a:pt x="17859" y="982265"/>
                </a:lnTo>
                <a:lnTo>
                  <a:pt x="8929" y="991195"/>
                </a:lnTo>
                <a:lnTo>
                  <a:pt x="0" y="991195"/>
                </a:lnTo>
                <a:lnTo>
                  <a:pt x="0" y="9911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616273" y="3625452"/>
            <a:ext cx="964407" cy="723306"/>
          </a:xfrm>
          <a:custGeom>
            <a:avLst/>
            <a:gdLst/>
            <a:ahLst/>
            <a:cxnLst/>
            <a:rect l="0" t="0" r="0" b="0"/>
            <a:pathLst>
              <a:path w="964407" h="723306">
                <a:moveTo>
                  <a:pt x="0" y="89297"/>
                </a:moveTo>
                <a:lnTo>
                  <a:pt x="0" y="89297"/>
                </a:lnTo>
                <a:lnTo>
                  <a:pt x="8930" y="80367"/>
                </a:lnTo>
                <a:lnTo>
                  <a:pt x="8930" y="80367"/>
                </a:lnTo>
                <a:lnTo>
                  <a:pt x="17859" y="71438"/>
                </a:lnTo>
                <a:lnTo>
                  <a:pt x="35719" y="62508"/>
                </a:lnTo>
                <a:lnTo>
                  <a:pt x="53578" y="53578"/>
                </a:lnTo>
                <a:lnTo>
                  <a:pt x="71437" y="44649"/>
                </a:lnTo>
                <a:lnTo>
                  <a:pt x="98227" y="35719"/>
                </a:lnTo>
                <a:lnTo>
                  <a:pt x="125016" y="26789"/>
                </a:lnTo>
                <a:lnTo>
                  <a:pt x="151805" y="17860"/>
                </a:lnTo>
                <a:lnTo>
                  <a:pt x="187523" y="8930"/>
                </a:lnTo>
                <a:lnTo>
                  <a:pt x="223242" y="8930"/>
                </a:lnTo>
                <a:lnTo>
                  <a:pt x="258961" y="0"/>
                </a:lnTo>
                <a:lnTo>
                  <a:pt x="303609" y="0"/>
                </a:lnTo>
                <a:lnTo>
                  <a:pt x="348258" y="0"/>
                </a:lnTo>
                <a:lnTo>
                  <a:pt x="392906" y="0"/>
                </a:lnTo>
                <a:lnTo>
                  <a:pt x="437555" y="8930"/>
                </a:lnTo>
                <a:lnTo>
                  <a:pt x="482203" y="17860"/>
                </a:lnTo>
                <a:lnTo>
                  <a:pt x="526852" y="26789"/>
                </a:lnTo>
                <a:lnTo>
                  <a:pt x="571500" y="35719"/>
                </a:lnTo>
                <a:lnTo>
                  <a:pt x="616148" y="53578"/>
                </a:lnTo>
                <a:lnTo>
                  <a:pt x="660797" y="71438"/>
                </a:lnTo>
                <a:lnTo>
                  <a:pt x="705445" y="89297"/>
                </a:lnTo>
                <a:lnTo>
                  <a:pt x="741164" y="107156"/>
                </a:lnTo>
                <a:lnTo>
                  <a:pt x="785812" y="125016"/>
                </a:lnTo>
                <a:lnTo>
                  <a:pt x="812602" y="151805"/>
                </a:lnTo>
                <a:lnTo>
                  <a:pt x="848320" y="178594"/>
                </a:lnTo>
                <a:lnTo>
                  <a:pt x="875109" y="205383"/>
                </a:lnTo>
                <a:lnTo>
                  <a:pt x="892969" y="232172"/>
                </a:lnTo>
                <a:lnTo>
                  <a:pt x="910828" y="258961"/>
                </a:lnTo>
                <a:lnTo>
                  <a:pt x="928687" y="285750"/>
                </a:lnTo>
                <a:lnTo>
                  <a:pt x="946547" y="312539"/>
                </a:lnTo>
                <a:lnTo>
                  <a:pt x="955477" y="339328"/>
                </a:lnTo>
                <a:lnTo>
                  <a:pt x="955477" y="366117"/>
                </a:lnTo>
                <a:lnTo>
                  <a:pt x="964406" y="392906"/>
                </a:lnTo>
                <a:lnTo>
                  <a:pt x="955477" y="419696"/>
                </a:lnTo>
                <a:lnTo>
                  <a:pt x="955477" y="446485"/>
                </a:lnTo>
                <a:lnTo>
                  <a:pt x="946547" y="473274"/>
                </a:lnTo>
                <a:lnTo>
                  <a:pt x="937617" y="500063"/>
                </a:lnTo>
                <a:lnTo>
                  <a:pt x="919758" y="526852"/>
                </a:lnTo>
                <a:lnTo>
                  <a:pt x="901898" y="553641"/>
                </a:lnTo>
                <a:lnTo>
                  <a:pt x="875109" y="571500"/>
                </a:lnTo>
                <a:lnTo>
                  <a:pt x="857250" y="589360"/>
                </a:lnTo>
                <a:lnTo>
                  <a:pt x="821531" y="607219"/>
                </a:lnTo>
                <a:lnTo>
                  <a:pt x="785812" y="634008"/>
                </a:lnTo>
                <a:lnTo>
                  <a:pt x="750094" y="642938"/>
                </a:lnTo>
                <a:lnTo>
                  <a:pt x="705445" y="660797"/>
                </a:lnTo>
                <a:lnTo>
                  <a:pt x="660797" y="678656"/>
                </a:lnTo>
                <a:lnTo>
                  <a:pt x="607219" y="696516"/>
                </a:lnTo>
                <a:lnTo>
                  <a:pt x="553641" y="705446"/>
                </a:lnTo>
                <a:lnTo>
                  <a:pt x="508992" y="714375"/>
                </a:lnTo>
                <a:lnTo>
                  <a:pt x="482203" y="723305"/>
                </a:lnTo>
                <a:lnTo>
                  <a:pt x="482203" y="723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330523" y="1928812"/>
            <a:ext cx="1651993" cy="2732485"/>
          </a:xfrm>
          <a:custGeom>
            <a:avLst/>
            <a:gdLst/>
            <a:ahLst/>
            <a:cxnLst/>
            <a:rect l="0" t="0" r="0" b="0"/>
            <a:pathLst>
              <a:path w="1651993" h="2732485">
                <a:moveTo>
                  <a:pt x="1562695" y="0"/>
                </a:moveTo>
                <a:lnTo>
                  <a:pt x="1562695" y="0"/>
                </a:lnTo>
                <a:lnTo>
                  <a:pt x="1562695" y="0"/>
                </a:lnTo>
                <a:lnTo>
                  <a:pt x="1562695" y="8929"/>
                </a:lnTo>
                <a:lnTo>
                  <a:pt x="1562695" y="17859"/>
                </a:lnTo>
                <a:lnTo>
                  <a:pt x="1562695" y="26789"/>
                </a:lnTo>
                <a:lnTo>
                  <a:pt x="1562695" y="44648"/>
                </a:lnTo>
                <a:lnTo>
                  <a:pt x="1562695" y="62508"/>
                </a:lnTo>
                <a:lnTo>
                  <a:pt x="1562695" y="80367"/>
                </a:lnTo>
                <a:lnTo>
                  <a:pt x="1562695" y="98226"/>
                </a:lnTo>
                <a:lnTo>
                  <a:pt x="1562695" y="116086"/>
                </a:lnTo>
                <a:lnTo>
                  <a:pt x="1562695" y="133945"/>
                </a:lnTo>
                <a:lnTo>
                  <a:pt x="1562695" y="160734"/>
                </a:lnTo>
                <a:lnTo>
                  <a:pt x="1562695" y="187523"/>
                </a:lnTo>
                <a:lnTo>
                  <a:pt x="1571625" y="214312"/>
                </a:lnTo>
                <a:lnTo>
                  <a:pt x="1571625" y="241101"/>
                </a:lnTo>
                <a:lnTo>
                  <a:pt x="1571625" y="267890"/>
                </a:lnTo>
                <a:lnTo>
                  <a:pt x="1580555" y="294679"/>
                </a:lnTo>
                <a:lnTo>
                  <a:pt x="1580555" y="321469"/>
                </a:lnTo>
                <a:lnTo>
                  <a:pt x="1580555" y="348258"/>
                </a:lnTo>
                <a:lnTo>
                  <a:pt x="1589484" y="375047"/>
                </a:lnTo>
                <a:lnTo>
                  <a:pt x="1589484" y="401836"/>
                </a:lnTo>
                <a:lnTo>
                  <a:pt x="1598414" y="437554"/>
                </a:lnTo>
                <a:lnTo>
                  <a:pt x="1607344" y="464344"/>
                </a:lnTo>
                <a:lnTo>
                  <a:pt x="1607344" y="500062"/>
                </a:lnTo>
                <a:lnTo>
                  <a:pt x="1616273" y="535781"/>
                </a:lnTo>
                <a:lnTo>
                  <a:pt x="1616273" y="562570"/>
                </a:lnTo>
                <a:lnTo>
                  <a:pt x="1625203" y="598289"/>
                </a:lnTo>
                <a:lnTo>
                  <a:pt x="1625203" y="634008"/>
                </a:lnTo>
                <a:lnTo>
                  <a:pt x="1634133" y="669727"/>
                </a:lnTo>
                <a:lnTo>
                  <a:pt x="1634133" y="705445"/>
                </a:lnTo>
                <a:lnTo>
                  <a:pt x="1643062" y="741164"/>
                </a:lnTo>
                <a:lnTo>
                  <a:pt x="1643062" y="776883"/>
                </a:lnTo>
                <a:lnTo>
                  <a:pt x="1643062" y="821531"/>
                </a:lnTo>
                <a:lnTo>
                  <a:pt x="1651992" y="857250"/>
                </a:lnTo>
                <a:lnTo>
                  <a:pt x="1651992" y="892968"/>
                </a:lnTo>
                <a:lnTo>
                  <a:pt x="1651992" y="937617"/>
                </a:lnTo>
                <a:lnTo>
                  <a:pt x="1651992" y="973336"/>
                </a:lnTo>
                <a:lnTo>
                  <a:pt x="1651992" y="1017984"/>
                </a:lnTo>
                <a:lnTo>
                  <a:pt x="1651992" y="1062632"/>
                </a:lnTo>
                <a:lnTo>
                  <a:pt x="1651992" y="1098351"/>
                </a:lnTo>
                <a:lnTo>
                  <a:pt x="1651992" y="1143000"/>
                </a:lnTo>
                <a:lnTo>
                  <a:pt x="1651992" y="1187648"/>
                </a:lnTo>
                <a:lnTo>
                  <a:pt x="1651992" y="1232296"/>
                </a:lnTo>
                <a:lnTo>
                  <a:pt x="1651992" y="1268015"/>
                </a:lnTo>
                <a:lnTo>
                  <a:pt x="1651992" y="1312664"/>
                </a:lnTo>
                <a:lnTo>
                  <a:pt x="1651992" y="1357312"/>
                </a:lnTo>
                <a:lnTo>
                  <a:pt x="1651992" y="1401961"/>
                </a:lnTo>
                <a:lnTo>
                  <a:pt x="1651992" y="1446609"/>
                </a:lnTo>
                <a:lnTo>
                  <a:pt x="1643062" y="1482328"/>
                </a:lnTo>
                <a:lnTo>
                  <a:pt x="1634133" y="1526976"/>
                </a:lnTo>
                <a:lnTo>
                  <a:pt x="1634133" y="1571625"/>
                </a:lnTo>
                <a:lnTo>
                  <a:pt x="1625203" y="1607343"/>
                </a:lnTo>
                <a:lnTo>
                  <a:pt x="1625203" y="1651992"/>
                </a:lnTo>
                <a:lnTo>
                  <a:pt x="1616273" y="1687711"/>
                </a:lnTo>
                <a:lnTo>
                  <a:pt x="1616273" y="1732359"/>
                </a:lnTo>
                <a:lnTo>
                  <a:pt x="1616273" y="1777007"/>
                </a:lnTo>
                <a:lnTo>
                  <a:pt x="1616273" y="1821656"/>
                </a:lnTo>
                <a:lnTo>
                  <a:pt x="1607344" y="1866304"/>
                </a:lnTo>
                <a:lnTo>
                  <a:pt x="1607344" y="1902023"/>
                </a:lnTo>
                <a:lnTo>
                  <a:pt x="1607344" y="1946671"/>
                </a:lnTo>
                <a:lnTo>
                  <a:pt x="1598414" y="1991320"/>
                </a:lnTo>
                <a:lnTo>
                  <a:pt x="1598414" y="2027039"/>
                </a:lnTo>
                <a:lnTo>
                  <a:pt x="1589484" y="2071687"/>
                </a:lnTo>
                <a:lnTo>
                  <a:pt x="1589484" y="2116336"/>
                </a:lnTo>
                <a:lnTo>
                  <a:pt x="1580555" y="2152054"/>
                </a:lnTo>
                <a:lnTo>
                  <a:pt x="1571625" y="2187773"/>
                </a:lnTo>
                <a:lnTo>
                  <a:pt x="1571625" y="2223492"/>
                </a:lnTo>
                <a:lnTo>
                  <a:pt x="1562695" y="2259211"/>
                </a:lnTo>
                <a:lnTo>
                  <a:pt x="1562695" y="2303859"/>
                </a:lnTo>
                <a:lnTo>
                  <a:pt x="1553766" y="2339578"/>
                </a:lnTo>
                <a:lnTo>
                  <a:pt x="1553766" y="2366367"/>
                </a:lnTo>
                <a:lnTo>
                  <a:pt x="1544836" y="2411015"/>
                </a:lnTo>
                <a:lnTo>
                  <a:pt x="1535906" y="2437804"/>
                </a:lnTo>
                <a:lnTo>
                  <a:pt x="1535906" y="2464593"/>
                </a:lnTo>
                <a:lnTo>
                  <a:pt x="1526977" y="2500312"/>
                </a:lnTo>
                <a:lnTo>
                  <a:pt x="1526977" y="2527101"/>
                </a:lnTo>
                <a:lnTo>
                  <a:pt x="1518047" y="2544961"/>
                </a:lnTo>
                <a:lnTo>
                  <a:pt x="1518047" y="2571750"/>
                </a:lnTo>
                <a:lnTo>
                  <a:pt x="1509117" y="2598539"/>
                </a:lnTo>
                <a:lnTo>
                  <a:pt x="1500187" y="2616398"/>
                </a:lnTo>
                <a:lnTo>
                  <a:pt x="1500187" y="2634257"/>
                </a:lnTo>
                <a:lnTo>
                  <a:pt x="1500187" y="2652117"/>
                </a:lnTo>
                <a:lnTo>
                  <a:pt x="1491258" y="2661046"/>
                </a:lnTo>
                <a:lnTo>
                  <a:pt x="1491258" y="2678906"/>
                </a:lnTo>
                <a:lnTo>
                  <a:pt x="1482328" y="2687836"/>
                </a:lnTo>
                <a:lnTo>
                  <a:pt x="1482328" y="2696765"/>
                </a:lnTo>
                <a:lnTo>
                  <a:pt x="1473398" y="2696765"/>
                </a:lnTo>
                <a:lnTo>
                  <a:pt x="1473398" y="2705695"/>
                </a:lnTo>
                <a:lnTo>
                  <a:pt x="1464469" y="2714625"/>
                </a:lnTo>
                <a:lnTo>
                  <a:pt x="1464469" y="2714625"/>
                </a:lnTo>
                <a:lnTo>
                  <a:pt x="1455539" y="2723554"/>
                </a:lnTo>
                <a:lnTo>
                  <a:pt x="1446609" y="2723554"/>
                </a:lnTo>
                <a:lnTo>
                  <a:pt x="1437680" y="2723554"/>
                </a:lnTo>
                <a:lnTo>
                  <a:pt x="1428750" y="2732484"/>
                </a:lnTo>
                <a:lnTo>
                  <a:pt x="1419820" y="2732484"/>
                </a:lnTo>
                <a:lnTo>
                  <a:pt x="1401961" y="2732484"/>
                </a:lnTo>
                <a:lnTo>
                  <a:pt x="1384102" y="2732484"/>
                </a:lnTo>
                <a:lnTo>
                  <a:pt x="1375172" y="2732484"/>
                </a:lnTo>
                <a:lnTo>
                  <a:pt x="1357312" y="2732484"/>
                </a:lnTo>
                <a:lnTo>
                  <a:pt x="1339453" y="2732484"/>
                </a:lnTo>
                <a:lnTo>
                  <a:pt x="1312664" y="2723554"/>
                </a:lnTo>
                <a:lnTo>
                  <a:pt x="1294805" y="2723554"/>
                </a:lnTo>
                <a:lnTo>
                  <a:pt x="1268016" y="2723554"/>
                </a:lnTo>
                <a:lnTo>
                  <a:pt x="1241227" y="2723554"/>
                </a:lnTo>
                <a:lnTo>
                  <a:pt x="1214437" y="2723554"/>
                </a:lnTo>
                <a:lnTo>
                  <a:pt x="1187648" y="2723554"/>
                </a:lnTo>
                <a:lnTo>
                  <a:pt x="1151930" y="2723554"/>
                </a:lnTo>
                <a:lnTo>
                  <a:pt x="1116211" y="2723554"/>
                </a:lnTo>
                <a:lnTo>
                  <a:pt x="1089422" y="2723554"/>
                </a:lnTo>
                <a:lnTo>
                  <a:pt x="1053703" y="2723554"/>
                </a:lnTo>
                <a:lnTo>
                  <a:pt x="1017984" y="2723554"/>
                </a:lnTo>
                <a:lnTo>
                  <a:pt x="991195" y="2723554"/>
                </a:lnTo>
                <a:lnTo>
                  <a:pt x="955477" y="2723554"/>
                </a:lnTo>
                <a:lnTo>
                  <a:pt x="919758" y="2723554"/>
                </a:lnTo>
                <a:lnTo>
                  <a:pt x="884039" y="2723554"/>
                </a:lnTo>
                <a:lnTo>
                  <a:pt x="848320" y="2723554"/>
                </a:lnTo>
                <a:lnTo>
                  <a:pt x="812602" y="2723554"/>
                </a:lnTo>
                <a:lnTo>
                  <a:pt x="776883" y="2723554"/>
                </a:lnTo>
                <a:lnTo>
                  <a:pt x="741164" y="2723554"/>
                </a:lnTo>
                <a:lnTo>
                  <a:pt x="714375" y="2723554"/>
                </a:lnTo>
                <a:lnTo>
                  <a:pt x="687586" y="2723554"/>
                </a:lnTo>
                <a:lnTo>
                  <a:pt x="660797" y="2714625"/>
                </a:lnTo>
                <a:lnTo>
                  <a:pt x="642937" y="2705695"/>
                </a:lnTo>
                <a:lnTo>
                  <a:pt x="625078" y="2705695"/>
                </a:lnTo>
                <a:lnTo>
                  <a:pt x="607219" y="2696765"/>
                </a:lnTo>
                <a:lnTo>
                  <a:pt x="589359" y="2687836"/>
                </a:lnTo>
                <a:lnTo>
                  <a:pt x="571500" y="2678906"/>
                </a:lnTo>
                <a:lnTo>
                  <a:pt x="562570" y="2669976"/>
                </a:lnTo>
                <a:lnTo>
                  <a:pt x="544711" y="2661046"/>
                </a:lnTo>
                <a:lnTo>
                  <a:pt x="535781" y="2652117"/>
                </a:lnTo>
                <a:lnTo>
                  <a:pt x="517922" y="2634257"/>
                </a:lnTo>
                <a:lnTo>
                  <a:pt x="508992" y="2625328"/>
                </a:lnTo>
                <a:lnTo>
                  <a:pt x="491133" y="2607468"/>
                </a:lnTo>
                <a:lnTo>
                  <a:pt x="482203" y="2598539"/>
                </a:lnTo>
                <a:lnTo>
                  <a:pt x="464344" y="2589609"/>
                </a:lnTo>
                <a:lnTo>
                  <a:pt x="455414" y="2571750"/>
                </a:lnTo>
                <a:lnTo>
                  <a:pt x="437555" y="2562820"/>
                </a:lnTo>
                <a:lnTo>
                  <a:pt x="419695" y="2544961"/>
                </a:lnTo>
                <a:lnTo>
                  <a:pt x="410766" y="2527101"/>
                </a:lnTo>
                <a:lnTo>
                  <a:pt x="392906" y="2509242"/>
                </a:lnTo>
                <a:lnTo>
                  <a:pt x="375047" y="2491382"/>
                </a:lnTo>
                <a:lnTo>
                  <a:pt x="357187" y="2482453"/>
                </a:lnTo>
                <a:lnTo>
                  <a:pt x="339328" y="2464593"/>
                </a:lnTo>
                <a:lnTo>
                  <a:pt x="321469" y="2446734"/>
                </a:lnTo>
                <a:lnTo>
                  <a:pt x="303609" y="2428875"/>
                </a:lnTo>
                <a:lnTo>
                  <a:pt x="294680" y="2411015"/>
                </a:lnTo>
                <a:lnTo>
                  <a:pt x="276820" y="2384226"/>
                </a:lnTo>
                <a:lnTo>
                  <a:pt x="258961" y="2366367"/>
                </a:lnTo>
                <a:lnTo>
                  <a:pt x="250031" y="2339578"/>
                </a:lnTo>
                <a:lnTo>
                  <a:pt x="241102" y="2321718"/>
                </a:lnTo>
                <a:lnTo>
                  <a:pt x="223242" y="2294929"/>
                </a:lnTo>
                <a:lnTo>
                  <a:pt x="214312" y="2268140"/>
                </a:lnTo>
                <a:lnTo>
                  <a:pt x="205383" y="2232421"/>
                </a:lnTo>
                <a:lnTo>
                  <a:pt x="196453" y="2205632"/>
                </a:lnTo>
                <a:lnTo>
                  <a:pt x="187523" y="2169914"/>
                </a:lnTo>
                <a:lnTo>
                  <a:pt x="178594" y="2143125"/>
                </a:lnTo>
                <a:lnTo>
                  <a:pt x="169664" y="2107406"/>
                </a:lnTo>
                <a:lnTo>
                  <a:pt x="169664" y="2071687"/>
                </a:lnTo>
                <a:lnTo>
                  <a:pt x="160734" y="2035968"/>
                </a:lnTo>
                <a:lnTo>
                  <a:pt x="151805" y="1991320"/>
                </a:lnTo>
                <a:lnTo>
                  <a:pt x="151805" y="1955601"/>
                </a:lnTo>
                <a:lnTo>
                  <a:pt x="142875" y="1910953"/>
                </a:lnTo>
                <a:lnTo>
                  <a:pt x="142875" y="1875234"/>
                </a:lnTo>
                <a:lnTo>
                  <a:pt x="133945" y="1830586"/>
                </a:lnTo>
                <a:lnTo>
                  <a:pt x="133945" y="1785937"/>
                </a:lnTo>
                <a:lnTo>
                  <a:pt x="125016" y="1741289"/>
                </a:lnTo>
                <a:lnTo>
                  <a:pt x="116086" y="1696640"/>
                </a:lnTo>
                <a:lnTo>
                  <a:pt x="116086" y="1660921"/>
                </a:lnTo>
                <a:lnTo>
                  <a:pt x="107156" y="1616273"/>
                </a:lnTo>
                <a:lnTo>
                  <a:pt x="98227" y="1571625"/>
                </a:lnTo>
                <a:lnTo>
                  <a:pt x="98227" y="1526976"/>
                </a:lnTo>
                <a:lnTo>
                  <a:pt x="98227" y="1482328"/>
                </a:lnTo>
                <a:lnTo>
                  <a:pt x="89297" y="1446609"/>
                </a:lnTo>
                <a:lnTo>
                  <a:pt x="80367" y="1393031"/>
                </a:lnTo>
                <a:lnTo>
                  <a:pt x="71437" y="1348382"/>
                </a:lnTo>
                <a:lnTo>
                  <a:pt x="71437" y="1303734"/>
                </a:lnTo>
                <a:lnTo>
                  <a:pt x="62508" y="1259086"/>
                </a:lnTo>
                <a:lnTo>
                  <a:pt x="53578" y="1214437"/>
                </a:lnTo>
                <a:lnTo>
                  <a:pt x="44648" y="1169789"/>
                </a:lnTo>
                <a:lnTo>
                  <a:pt x="44648" y="1125140"/>
                </a:lnTo>
                <a:lnTo>
                  <a:pt x="35719" y="1080492"/>
                </a:lnTo>
                <a:lnTo>
                  <a:pt x="26789" y="1035843"/>
                </a:lnTo>
                <a:lnTo>
                  <a:pt x="26789" y="991195"/>
                </a:lnTo>
                <a:lnTo>
                  <a:pt x="17859" y="946546"/>
                </a:lnTo>
                <a:lnTo>
                  <a:pt x="17859" y="910828"/>
                </a:lnTo>
                <a:lnTo>
                  <a:pt x="8930" y="866179"/>
                </a:lnTo>
                <a:lnTo>
                  <a:pt x="8930" y="830461"/>
                </a:lnTo>
                <a:lnTo>
                  <a:pt x="0" y="785813"/>
                </a:lnTo>
                <a:lnTo>
                  <a:pt x="0" y="750094"/>
                </a:lnTo>
                <a:lnTo>
                  <a:pt x="0" y="723305"/>
                </a:lnTo>
                <a:lnTo>
                  <a:pt x="0" y="687586"/>
                </a:lnTo>
                <a:lnTo>
                  <a:pt x="0" y="651867"/>
                </a:lnTo>
                <a:lnTo>
                  <a:pt x="0" y="616148"/>
                </a:lnTo>
                <a:lnTo>
                  <a:pt x="0" y="589359"/>
                </a:lnTo>
                <a:lnTo>
                  <a:pt x="0" y="562570"/>
                </a:lnTo>
                <a:lnTo>
                  <a:pt x="0" y="526852"/>
                </a:lnTo>
                <a:lnTo>
                  <a:pt x="0" y="500062"/>
                </a:lnTo>
                <a:lnTo>
                  <a:pt x="8930" y="473273"/>
                </a:lnTo>
                <a:lnTo>
                  <a:pt x="8930" y="446484"/>
                </a:lnTo>
                <a:lnTo>
                  <a:pt x="17859" y="419695"/>
                </a:lnTo>
                <a:lnTo>
                  <a:pt x="26789" y="392906"/>
                </a:lnTo>
                <a:lnTo>
                  <a:pt x="26789" y="375047"/>
                </a:lnTo>
                <a:lnTo>
                  <a:pt x="44648" y="348258"/>
                </a:lnTo>
                <a:lnTo>
                  <a:pt x="53578" y="330398"/>
                </a:lnTo>
                <a:lnTo>
                  <a:pt x="62508" y="303609"/>
                </a:lnTo>
                <a:lnTo>
                  <a:pt x="80367" y="285750"/>
                </a:lnTo>
                <a:lnTo>
                  <a:pt x="98227" y="267890"/>
                </a:lnTo>
                <a:lnTo>
                  <a:pt x="116086" y="250031"/>
                </a:lnTo>
                <a:lnTo>
                  <a:pt x="142875" y="232172"/>
                </a:lnTo>
                <a:lnTo>
                  <a:pt x="160734" y="214312"/>
                </a:lnTo>
                <a:lnTo>
                  <a:pt x="187523" y="196453"/>
                </a:lnTo>
                <a:lnTo>
                  <a:pt x="214312" y="178594"/>
                </a:lnTo>
                <a:lnTo>
                  <a:pt x="250031" y="169664"/>
                </a:lnTo>
                <a:lnTo>
                  <a:pt x="276820" y="151804"/>
                </a:lnTo>
                <a:lnTo>
                  <a:pt x="312539" y="142875"/>
                </a:lnTo>
                <a:lnTo>
                  <a:pt x="357187" y="125015"/>
                </a:lnTo>
                <a:lnTo>
                  <a:pt x="401836" y="116086"/>
                </a:lnTo>
                <a:lnTo>
                  <a:pt x="446484" y="107156"/>
                </a:lnTo>
                <a:lnTo>
                  <a:pt x="491133" y="98226"/>
                </a:lnTo>
                <a:lnTo>
                  <a:pt x="535781" y="89297"/>
                </a:lnTo>
                <a:lnTo>
                  <a:pt x="580430" y="80367"/>
                </a:lnTo>
                <a:lnTo>
                  <a:pt x="634008" y="71437"/>
                </a:lnTo>
                <a:lnTo>
                  <a:pt x="678656" y="62508"/>
                </a:lnTo>
                <a:lnTo>
                  <a:pt x="732234" y="53578"/>
                </a:lnTo>
                <a:lnTo>
                  <a:pt x="785812" y="44648"/>
                </a:lnTo>
                <a:lnTo>
                  <a:pt x="830461" y="35719"/>
                </a:lnTo>
                <a:lnTo>
                  <a:pt x="884039" y="35719"/>
                </a:lnTo>
                <a:lnTo>
                  <a:pt x="928687" y="26789"/>
                </a:lnTo>
                <a:lnTo>
                  <a:pt x="982266" y="26789"/>
                </a:lnTo>
                <a:lnTo>
                  <a:pt x="1026914" y="17859"/>
                </a:lnTo>
                <a:lnTo>
                  <a:pt x="1080492" y="17859"/>
                </a:lnTo>
                <a:lnTo>
                  <a:pt x="1134070" y="17859"/>
                </a:lnTo>
                <a:lnTo>
                  <a:pt x="1178719" y="17859"/>
                </a:lnTo>
                <a:lnTo>
                  <a:pt x="1223367" y="26789"/>
                </a:lnTo>
                <a:lnTo>
                  <a:pt x="1276945" y="26789"/>
                </a:lnTo>
                <a:lnTo>
                  <a:pt x="1321594" y="35719"/>
                </a:lnTo>
                <a:lnTo>
                  <a:pt x="1375172" y="35719"/>
                </a:lnTo>
                <a:lnTo>
                  <a:pt x="1419820" y="53578"/>
                </a:lnTo>
                <a:lnTo>
                  <a:pt x="1455539" y="53578"/>
                </a:lnTo>
                <a:lnTo>
                  <a:pt x="1473398" y="62508"/>
                </a:lnTo>
                <a:lnTo>
                  <a:pt x="1473398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928687" y="4902398"/>
            <a:ext cx="330399" cy="491134"/>
          </a:xfrm>
          <a:custGeom>
            <a:avLst/>
            <a:gdLst/>
            <a:ahLst/>
            <a:cxnLst/>
            <a:rect l="0" t="0" r="0" b="0"/>
            <a:pathLst>
              <a:path w="330399" h="491134">
                <a:moveTo>
                  <a:pt x="0" y="437555"/>
                </a:moveTo>
                <a:lnTo>
                  <a:pt x="0" y="437555"/>
                </a:lnTo>
                <a:lnTo>
                  <a:pt x="0" y="428625"/>
                </a:lnTo>
                <a:lnTo>
                  <a:pt x="0" y="428625"/>
                </a:lnTo>
                <a:lnTo>
                  <a:pt x="0" y="419695"/>
                </a:lnTo>
                <a:lnTo>
                  <a:pt x="8930" y="401836"/>
                </a:lnTo>
                <a:lnTo>
                  <a:pt x="8930" y="392906"/>
                </a:lnTo>
                <a:lnTo>
                  <a:pt x="17859" y="383977"/>
                </a:lnTo>
                <a:lnTo>
                  <a:pt x="17859" y="366117"/>
                </a:lnTo>
                <a:lnTo>
                  <a:pt x="26789" y="357187"/>
                </a:lnTo>
                <a:lnTo>
                  <a:pt x="35719" y="339328"/>
                </a:lnTo>
                <a:lnTo>
                  <a:pt x="44649" y="321469"/>
                </a:lnTo>
                <a:lnTo>
                  <a:pt x="53578" y="294680"/>
                </a:lnTo>
                <a:lnTo>
                  <a:pt x="62508" y="276820"/>
                </a:lnTo>
                <a:lnTo>
                  <a:pt x="71438" y="258961"/>
                </a:lnTo>
                <a:lnTo>
                  <a:pt x="80367" y="232172"/>
                </a:lnTo>
                <a:lnTo>
                  <a:pt x="98227" y="214312"/>
                </a:lnTo>
                <a:lnTo>
                  <a:pt x="107156" y="187523"/>
                </a:lnTo>
                <a:lnTo>
                  <a:pt x="116086" y="160734"/>
                </a:lnTo>
                <a:lnTo>
                  <a:pt x="133945" y="142875"/>
                </a:lnTo>
                <a:lnTo>
                  <a:pt x="142875" y="116086"/>
                </a:lnTo>
                <a:lnTo>
                  <a:pt x="151805" y="98227"/>
                </a:lnTo>
                <a:lnTo>
                  <a:pt x="169664" y="80367"/>
                </a:lnTo>
                <a:lnTo>
                  <a:pt x="178594" y="62508"/>
                </a:lnTo>
                <a:lnTo>
                  <a:pt x="187524" y="44648"/>
                </a:lnTo>
                <a:lnTo>
                  <a:pt x="196453" y="26789"/>
                </a:lnTo>
                <a:lnTo>
                  <a:pt x="205383" y="17859"/>
                </a:lnTo>
                <a:lnTo>
                  <a:pt x="214313" y="8930"/>
                </a:lnTo>
                <a:lnTo>
                  <a:pt x="214313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0"/>
                </a:lnTo>
                <a:lnTo>
                  <a:pt x="232172" y="8930"/>
                </a:lnTo>
                <a:lnTo>
                  <a:pt x="232172" y="26789"/>
                </a:lnTo>
                <a:lnTo>
                  <a:pt x="232172" y="35719"/>
                </a:lnTo>
                <a:lnTo>
                  <a:pt x="232172" y="53578"/>
                </a:lnTo>
                <a:lnTo>
                  <a:pt x="241102" y="80367"/>
                </a:lnTo>
                <a:lnTo>
                  <a:pt x="241102" y="107156"/>
                </a:lnTo>
                <a:lnTo>
                  <a:pt x="241102" y="133945"/>
                </a:lnTo>
                <a:lnTo>
                  <a:pt x="250031" y="160734"/>
                </a:lnTo>
                <a:lnTo>
                  <a:pt x="250031" y="187523"/>
                </a:lnTo>
                <a:lnTo>
                  <a:pt x="250031" y="223242"/>
                </a:lnTo>
                <a:lnTo>
                  <a:pt x="258961" y="250031"/>
                </a:lnTo>
                <a:lnTo>
                  <a:pt x="267891" y="285750"/>
                </a:lnTo>
                <a:lnTo>
                  <a:pt x="267891" y="312539"/>
                </a:lnTo>
                <a:lnTo>
                  <a:pt x="276820" y="348258"/>
                </a:lnTo>
                <a:lnTo>
                  <a:pt x="285750" y="375047"/>
                </a:lnTo>
                <a:lnTo>
                  <a:pt x="294680" y="401836"/>
                </a:lnTo>
                <a:lnTo>
                  <a:pt x="303609" y="428625"/>
                </a:lnTo>
                <a:lnTo>
                  <a:pt x="312539" y="455414"/>
                </a:lnTo>
                <a:lnTo>
                  <a:pt x="321469" y="473273"/>
                </a:lnTo>
                <a:lnTo>
                  <a:pt x="330398" y="482203"/>
                </a:lnTo>
                <a:lnTo>
                  <a:pt x="330398" y="491133"/>
                </a:lnTo>
                <a:lnTo>
                  <a:pt x="330398" y="491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955476" y="5063132"/>
            <a:ext cx="241103" cy="26790"/>
          </a:xfrm>
          <a:custGeom>
            <a:avLst/>
            <a:gdLst/>
            <a:ahLst/>
            <a:cxnLst/>
            <a:rect l="0" t="0" r="0" b="0"/>
            <a:pathLst>
              <a:path w="241103" h="26790">
                <a:moveTo>
                  <a:pt x="0" y="26789"/>
                </a:moveTo>
                <a:lnTo>
                  <a:pt x="0" y="26789"/>
                </a:lnTo>
                <a:lnTo>
                  <a:pt x="8930" y="26789"/>
                </a:lnTo>
                <a:lnTo>
                  <a:pt x="17860" y="17860"/>
                </a:lnTo>
                <a:lnTo>
                  <a:pt x="35719" y="8930"/>
                </a:lnTo>
                <a:lnTo>
                  <a:pt x="53578" y="8930"/>
                </a:lnTo>
                <a:lnTo>
                  <a:pt x="80367" y="0"/>
                </a:lnTo>
                <a:lnTo>
                  <a:pt x="116086" y="0"/>
                </a:lnTo>
                <a:lnTo>
                  <a:pt x="151805" y="0"/>
                </a:lnTo>
                <a:lnTo>
                  <a:pt x="196453" y="8930"/>
                </a:lnTo>
                <a:lnTo>
                  <a:pt x="223242" y="8930"/>
                </a:lnTo>
                <a:lnTo>
                  <a:pt x="241102" y="8930"/>
                </a:lnTo>
                <a:lnTo>
                  <a:pt x="24110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276945" y="4714874"/>
            <a:ext cx="133946" cy="258962"/>
          </a:xfrm>
          <a:custGeom>
            <a:avLst/>
            <a:gdLst/>
            <a:ahLst/>
            <a:cxnLst/>
            <a:rect l="0" t="0" r="0" b="0"/>
            <a:pathLst>
              <a:path w="133946" h="258962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17859" y="26789"/>
                </a:lnTo>
                <a:lnTo>
                  <a:pt x="35719" y="53578"/>
                </a:lnTo>
                <a:lnTo>
                  <a:pt x="53578" y="98227"/>
                </a:lnTo>
                <a:lnTo>
                  <a:pt x="71437" y="142875"/>
                </a:lnTo>
                <a:lnTo>
                  <a:pt x="98226" y="187524"/>
                </a:lnTo>
                <a:lnTo>
                  <a:pt x="116086" y="232172"/>
                </a:lnTo>
                <a:lnTo>
                  <a:pt x="133945" y="258961"/>
                </a:lnTo>
                <a:lnTo>
                  <a:pt x="133945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1643062" y="4929187"/>
            <a:ext cx="214314" cy="500064"/>
          </a:xfrm>
          <a:custGeom>
            <a:avLst/>
            <a:gdLst/>
            <a:ahLst/>
            <a:cxnLst/>
            <a:rect l="0" t="0" r="0" b="0"/>
            <a:pathLst>
              <a:path w="214314" h="500064">
                <a:moveTo>
                  <a:pt x="44648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8" y="0"/>
                </a:lnTo>
                <a:lnTo>
                  <a:pt x="44648" y="8930"/>
                </a:lnTo>
                <a:lnTo>
                  <a:pt x="44648" y="1785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53578"/>
                </a:lnTo>
                <a:lnTo>
                  <a:pt x="35719" y="80367"/>
                </a:lnTo>
                <a:lnTo>
                  <a:pt x="26789" y="98227"/>
                </a:lnTo>
                <a:lnTo>
                  <a:pt x="26789" y="125016"/>
                </a:lnTo>
                <a:lnTo>
                  <a:pt x="17859" y="151805"/>
                </a:lnTo>
                <a:lnTo>
                  <a:pt x="17859" y="178594"/>
                </a:lnTo>
                <a:lnTo>
                  <a:pt x="17859" y="205383"/>
                </a:lnTo>
                <a:lnTo>
                  <a:pt x="8930" y="241102"/>
                </a:lnTo>
                <a:lnTo>
                  <a:pt x="8930" y="267891"/>
                </a:lnTo>
                <a:lnTo>
                  <a:pt x="8930" y="303609"/>
                </a:lnTo>
                <a:lnTo>
                  <a:pt x="8930" y="330398"/>
                </a:lnTo>
                <a:lnTo>
                  <a:pt x="0" y="366117"/>
                </a:lnTo>
                <a:lnTo>
                  <a:pt x="0" y="392906"/>
                </a:lnTo>
                <a:lnTo>
                  <a:pt x="0" y="419695"/>
                </a:lnTo>
                <a:lnTo>
                  <a:pt x="0" y="437555"/>
                </a:lnTo>
                <a:lnTo>
                  <a:pt x="0" y="455414"/>
                </a:lnTo>
                <a:lnTo>
                  <a:pt x="0" y="473273"/>
                </a:lnTo>
                <a:lnTo>
                  <a:pt x="8930" y="482203"/>
                </a:lnTo>
                <a:lnTo>
                  <a:pt x="8930" y="491133"/>
                </a:lnTo>
                <a:lnTo>
                  <a:pt x="8930" y="500063"/>
                </a:lnTo>
                <a:lnTo>
                  <a:pt x="17859" y="500063"/>
                </a:lnTo>
                <a:lnTo>
                  <a:pt x="17859" y="500063"/>
                </a:lnTo>
                <a:lnTo>
                  <a:pt x="26789" y="491133"/>
                </a:lnTo>
                <a:lnTo>
                  <a:pt x="35719" y="482203"/>
                </a:lnTo>
                <a:lnTo>
                  <a:pt x="44648" y="473273"/>
                </a:lnTo>
                <a:lnTo>
                  <a:pt x="62508" y="464344"/>
                </a:lnTo>
                <a:lnTo>
                  <a:pt x="71438" y="446484"/>
                </a:lnTo>
                <a:lnTo>
                  <a:pt x="89297" y="428625"/>
                </a:lnTo>
                <a:lnTo>
                  <a:pt x="98227" y="410766"/>
                </a:lnTo>
                <a:lnTo>
                  <a:pt x="116086" y="392906"/>
                </a:lnTo>
                <a:lnTo>
                  <a:pt x="125016" y="366117"/>
                </a:lnTo>
                <a:lnTo>
                  <a:pt x="142875" y="339328"/>
                </a:lnTo>
                <a:lnTo>
                  <a:pt x="151805" y="312539"/>
                </a:lnTo>
                <a:lnTo>
                  <a:pt x="169664" y="285750"/>
                </a:lnTo>
                <a:lnTo>
                  <a:pt x="178594" y="267891"/>
                </a:lnTo>
                <a:lnTo>
                  <a:pt x="187523" y="241102"/>
                </a:lnTo>
                <a:lnTo>
                  <a:pt x="196453" y="214313"/>
                </a:lnTo>
                <a:lnTo>
                  <a:pt x="205383" y="187523"/>
                </a:lnTo>
                <a:lnTo>
                  <a:pt x="205383" y="160734"/>
                </a:lnTo>
                <a:lnTo>
                  <a:pt x="214313" y="142875"/>
                </a:lnTo>
                <a:lnTo>
                  <a:pt x="214313" y="125016"/>
                </a:lnTo>
                <a:lnTo>
                  <a:pt x="205383" y="107156"/>
                </a:lnTo>
                <a:lnTo>
                  <a:pt x="196453" y="89297"/>
                </a:lnTo>
                <a:lnTo>
                  <a:pt x="187523" y="71438"/>
                </a:lnTo>
                <a:lnTo>
                  <a:pt x="178594" y="53578"/>
                </a:lnTo>
                <a:lnTo>
                  <a:pt x="160734" y="44648"/>
                </a:lnTo>
                <a:lnTo>
                  <a:pt x="142875" y="35719"/>
                </a:lnTo>
                <a:lnTo>
                  <a:pt x="125016" y="26789"/>
                </a:lnTo>
                <a:lnTo>
                  <a:pt x="107156" y="17859"/>
                </a:lnTo>
                <a:lnTo>
                  <a:pt x="80367" y="8930"/>
                </a:lnTo>
                <a:lnTo>
                  <a:pt x="62508" y="8930"/>
                </a:lnTo>
                <a:lnTo>
                  <a:pt x="44648" y="0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1830585" y="4688085"/>
            <a:ext cx="107158" cy="258962"/>
          </a:xfrm>
          <a:custGeom>
            <a:avLst/>
            <a:gdLst/>
            <a:ahLst/>
            <a:cxnLst/>
            <a:rect l="0" t="0" r="0" b="0"/>
            <a:pathLst>
              <a:path w="107158" h="258962">
                <a:moveTo>
                  <a:pt x="0" y="0"/>
                </a:moveTo>
                <a:lnTo>
                  <a:pt x="0" y="0"/>
                </a:lnTo>
                <a:lnTo>
                  <a:pt x="0" y="17859"/>
                </a:lnTo>
                <a:lnTo>
                  <a:pt x="8930" y="35719"/>
                </a:lnTo>
                <a:lnTo>
                  <a:pt x="26790" y="62508"/>
                </a:lnTo>
                <a:lnTo>
                  <a:pt x="44649" y="107156"/>
                </a:lnTo>
                <a:lnTo>
                  <a:pt x="62508" y="142875"/>
                </a:lnTo>
                <a:lnTo>
                  <a:pt x="80368" y="196454"/>
                </a:lnTo>
                <a:lnTo>
                  <a:pt x="98227" y="232172"/>
                </a:lnTo>
                <a:lnTo>
                  <a:pt x="107157" y="258961"/>
                </a:lnTo>
                <a:lnTo>
                  <a:pt x="107157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134195" y="5045273"/>
            <a:ext cx="17860" cy="321470"/>
          </a:xfrm>
          <a:custGeom>
            <a:avLst/>
            <a:gdLst/>
            <a:ahLst/>
            <a:cxnLst/>
            <a:rect l="0" t="0" r="0" b="0"/>
            <a:pathLst>
              <a:path w="17860" h="321470">
                <a:moveTo>
                  <a:pt x="17859" y="0"/>
                </a:moveTo>
                <a:lnTo>
                  <a:pt x="17859" y="0"/>
                </a:lnTo>
                <a:lnTo>
                  <a:pt x="17859" y="8930"/>
                </a:lnTo>
                <a:lnTo>
                  <a:pt x="17859" y="26789"/>
                </a:lnTo>
                <a:lnTo>
                  <a:pt x="8930" y="44648"/>
                </a:lnTo>
                <a:lnTo>
                  <a:pt x="8930" y="71437"/>
                </a:lnTo>
                <a:lnTo>
                  <a:pt x="8930" y="98227"/>
                </a:lnTo>
                <a:lnTo>
                  <a:pt x="0" y="125016"/>
                </a:lnTo>
                <a:lnTo>
                  <a:pt x="0" y="160734"/>
                </a:lnTo>
                <a:lnTo>
                  <a:pt x="0" y="196453"/>
                </a:lnTo>
                <a:lnTo>
                  <a:pt x="0" y="232172"/>
                </a:lnTo>
                <a:lnTo>
                  <a:pt x="0" y="276820"/>
                </a:lnTo>
                <a:lnTo>
                  <a:pt x="0" y="303609"/>
                </a:lnTo>
                <a:lnTo>
                  <a:pt x="0" y="3214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937742" y="5107781"/>
            <a:ext cx="303610" cy="35720"/>
          </a:xfrm>
          <a:custGeom>
            <a:avLst/>
            <a:gdLst/>
            <a:ahLst/>
            <a:cxnLst/>
            <a:rect l="0" t="0" r="0" b="0"/>
            <a:pathLst>
              <a:path w="303610" h="35720">
                <a:moveTo>
                  <a:pt x="0" y="8929"/>
                </a:moveTo>
                <a:lnTo>
                  <a:pt x="0" y="8929"/>
                </a:lnTo>
                <a:lnTo>
                  <a:pt x="8929" y="8929"/>
                </a:lnTo>
                <a:lnTo>
                  <a:pt x="26789" y="8929"/>
                </a:lnTo>
                <a:lnTo>
                  <a:pt x="44648" y="8929"/>
                </a:lnTo>
                <a:lnTo>
                  <a:pt x="62508" y="0"/>
                </a:lnTo>
                <a:lnTo>
                  <a:pt x="89297" y="0"/>
                </a:lnTo>
                <a:lnTo>
                  <a:pt x="125015" y="0"/>
                </a:lnTo>
                <a:lnTo>
                  <a:pt x="151804" y="8929"/>
                </a:lnTo>
                <a:lnTo>
                  <a:pt x="187523" y="8929"/>
                </a:lnTo>
                <a:lnTo>
                  <a:pt x="223242" y="17859"/>
                </a:lnTo>
                <a:lnTo>
                  <a:pt x="258961" y="26789"/>
                </a:lnTo>
                <a:lnTo>
                  <a:pt x="285750" y="35719"/>
                </a:lnTo>
                <a:lnTo>
                  <a:pt x="303609" y="35719"/>
                </a:lnTo>
                <a:lnTo>
                  <a:pt x="30360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419945" y="4947046"/>
            <a:ext cx="303610" cy="401837"/>
          </a:xfrm>
          <a:custGeom>
            <a:avLst/>
            <a:gdLst/>
            <a:ahLst/>
            <a:cxnLst/>
            <a:rect l="0" t="0" r="0" b="0"/>
            <a:pathLst>
              <a:path w="303610" h="401837">
                <a:moveTo>
                  <a:pt x="303609" y="80368"/>
                </a:moveTo>
                <a:lnTo>
                  <a:pt x="303609" y="80368"/>
                </a:lnTo>
                <a:lnTo>
                  <a:pt x="303609" y="71438"/>
                </a:lnTo>
                <a:lnTo>
                  <a:pt x="303609" y="71438"/>
                </a:lnTo>
                <a:lnTo>
                  <a:pt x="294680" y="62508"/>
                </a:lnTo>
                <a:lnTo>
                  <a:pt x="294680" y="53579"/>
                </a:lnTo>
                <a:lnTo>
                  <a:pt x="285750" y="44649"/>
                </a:lnTo>
                <a:lnTo>
                  <a:pt x="285750" y="35719"/>
                </a:lnTo>
                <a:lnTo>
                  <a:pt x="276820" y="26789"/>
                </a:lnTo>
                <a:lnTo>
                  <a:pt x="258961" y="17860"/>
                </a:lnTo>
                <a:lnTo>
                  <a:pt x="250031" y="8930"/>
                </a:lnTo>
                <a:lnTo>
                  <a:pt x="232172" y="8930"/>
                </a:lnTo>
                <a:lnTo>
                  <a:pt x="214312" y="0"/>
                </a:lnTo>
                <a:lnTo>
                  <a:pt x="196453" y="8930"/>
                </a:lnTo>
                <a:lnTo>
                  <a:pt x="169664" y="8930"/>
                </a:lnTo>
                <a:lnTo>
                  <a:pt x="151805" y="17860"/>
                </a:lnTo>
                <a:lnTo>
                  <a:pt x="133945" y="26789"/>
                </a:lnTo>
                <a:lnTo>
                  <a:pt x="116086" y="35719"/>
                </a:lnTo>
                <a:lnTo>
                  <a:pt x="98226" y="53579"/>
                </a:lnTo>
                <a:lnTo>
                  <a:pt x="80367" y="62508"/>
                </a:lnTo>
                <a:lnTo>
                  <a:pt x="62508" y="80368"/>
                </a:lnTo>
                <a:lnTo>
                  <a:pt x="44648" y="98227"/>
                </a:lnTo>
                <a:lnTo>
                  <a:pt x="35719" y="125016"/>
                </a:lnTo>
                <a:lnTo>
                  <a:pt x="17859" y="142875"/>
                </a:lnTo>
                <a:lnTo>
                  <a:pt x="8930" y="160735"/>
                </a:lnTo>
                <a:lnTo>
                  <a:pt x="8930" y="178594"/>
                </a:lnTo>
                <a:lnTo>
                  <a:pt x="0" y="205383"/>
                </a:lnTo>
                <a:lnTo>
                  <a:pt x="0" y="223243"/>
                </a:lnTo>
                <a:lnTo>
                  <a:pt x="8930" y="250032"/>
                </a:lnTo>
                <a:lnTo>
                  <a:pt x="17859" y="267891"/>
                </a:lnTo>
                <a:lnTo>
                  <a:pt x="35719" y="294680"/>
                </a:lnTo>
                <a:lnTo>
                  <a:pt x="62508" y="312539"/>
                </a:lnTo>
                <a:lnTo>
                  <a:pt x="89297" y="330399"/>
                </a:lnTo>
                <a:lnTo>
                  <a:pt x="116086" y="348258"/>
                </a:lnTo>
                <a:lnTo>
                  <a:pt x="142875" y="357188"/>
                </a:lnTo>
                <a:lnTo>
                  <a:pt x="178594" y="375047"/>
                </a:lnTo>
                <a:lnTo>
                  <a:pt x="205383" y="383977"/>
                </a:lnTo>
                <a:lnTo>
                  <a:pt x="241101" y="392907"/>
                </a:lnTo>
                <a:lnTo>
                  <a:pt x="258961" y="401836"/>
                </a:lnTo>
                <a:lnTo>
                  <a:pt x="276820" y="401836"/>
                </a:lnTo>
                <a:lnTo>
                  <a:pt x="27682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786062" y="4741663"/>
            <a:ext cx="80368" cy="294681"/>
          </a:xfrm>
          <a:custGeom>
            <a:avLst/>
            <a:gdLst/>
            <a:ahLst/>
            <a:cxnLst/>
            <a:rect l="0" t="0" r="0" b="0"/>
            <a:pathLst>
              <a:path w="80368" h="294681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59" y="35719"/>
                </a:lnTo>
                <a:lnTo>
                  <a:pt x="17859" y="53578"/>
                </a:lnTo>
                <a:lnTo>
                  <a:pt x="26789" y="80367"/>
                </a:lnTo>
                <a:lnTo>
                  <a:pt x="26789" y="107156"/>
                </a:lnTo>
                <a:lnTo>
                  <a:pt x="35719" y="142876"/>
                </a:lnTo>
                <a:lnTo>
                  <a:pt x="44648" y="178594"/>
                </a:lnTo>
                <a:lnTo>
                  <a:pt x="53578" y="214313"/>
                </a:lnTo>
                <a:lnTo>
                  <a:pt x="62508" y="250032"/>
                </a:lnTo>
                <a:lnTo>
                  <a:pt x="71438" y="276821"/>
                </a:lnTo>
                <a:lnTo>
                  <a:pt x="80367" y="294680"/>
                </a:lnTo>
                <a:lnTo>
                  <a:pt x="80367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000375" y="4929187"/>
            <a:ext cx="142876" cy="491134"/>
          </a:xfrm>
          <a:custGeom>
            <a:avLst/>
            <a:gdLst/>
            <a:ahLst/>
            <a:cxnLst/>
            <a:rect l="0" t="0" r="0" b="0"/>
            <a:pathLst>
              <a:path w="142876" h="491134">
                <a:moveTo>
                  <a:pt x="44648" y="0"/>
                </a:moveTo>
                <a:lnTo>
                  <a:pt x="35718" y="0"/>
                </a:lnTo>
                <a:lnTo>
                  <a:pt x="35718" y="17859"/>
                </a:lnTo>
                <a:lnTo>
                  <a:pt x="35718" y="44648"/>
                </a:lnTo>
                <a:lnTo>
                  <a:pt x="26789" y="80367"/>
                </a:lnTo>
                <a:lnTo>
                  <a:pt x="26789" y="107156"/>
                </a:lnTo>
                <a:lnTo>
                  <a:pt x="17859" y="142875"/>
                </a:lnTo>
                <a:lnTo>
                  <a:pt x="17859" y="178594"/>
                </a:lnTo>
                <a:lnTo>
                  <a:pt x="8929" y="214313"/>
                </a:lnTo>
                <a:lnTo>
                  <a:pt x="8929" y="250031"/>
                </a:lnTo>
                <a:lnTo>
                  <a:pt x="8929" y="285750"/>
                </a:lnTo>
                <a:lnTo>
                  <a:pt x="0" y="321469"/>
                </a:lnTo>
                <a:lnTo>
                  <a:pt x="0" y="348258"/>
                </a:lnTo>
                <a:lnTo>
                  <a:pt x="0" y="375047"/>
                </a:lnTo>
                <a:lnTo>
                  <a:pt x="0" y="401836"/>
                </a:lnTo>
                <a:lnTo>
                  <a:pt x="8929" y="419695"/>
                </a:lnTo>
                <a:lnTo>
                  <a:pt x="8929" y="446484"/>
                </a:lnTo>
                <a:lnTo>
                  <a:pt x="17859" y="464344"/>
                </a:lnTo>
                <a:lnTo>
                  <a:pt x="26789" y="473273"/>
                </a:lnTo>
                <a:lnTo>
                  <a:pt x="26789" y="482203"/>
                </a:lnTo>
                <a:lnTo>
                  <a:pt x="35718" y="491133"/>
                </a:lnTo>
                <a:lnTo>
                  <a:pt x="44648" y="491133"/>
                </a:lnTo>
                <a:lnTo>
                  <a:pt x="53578" y="491133"/>
                </a:lnTo>
                <a:lnTo>
                  <a:pt x="62507" y="491133"/>
                </a:lnTo>
                <a:lnTo>
                  <a:pt x="80367" y="482203"/>
                </a:lnTo>
                <a:lnTo>
                  <a:pt x="89296" y="473273"/>
                </a:lnTo>
                <a:lnTo>
                  <a:pt x="98226" y="464344"/>
                </a:lnTo>
                <a:lnTo>
                  <a:pt x="116085" y="446484"/>
                </a:lnTo>
                <a:lnTo>
                  <a:pt x="125015" y="428625"/>
                </a:lnTo>
                <a:lnTo>
                  <a:pt x="133945" y="419695"/>
                </a:lnTo>
                <a:lnTo>
                  <a:pt x="142875" y="410766"/>
                </a:lnTo>
                <a:lnTo>
                  <a:pt x="142875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982515" y="4875608"/>
            <a:ext cx="196454" cy="196455"/>
          </a:xfrm>
          <a:custGeom>
            <a:avLst/>
            <a:gdLst/>
            <a:ahLst/>
            <a:cxnLst/>
            <a:rect l="0" t="0" r="0" b="0"/>
            <a:pathLst>
              <a:path w="196454" h="196455">
                <a:moveTo>
                  <a:pt x="196453" y="196454"/>
                </a:moveTo>
                <a:lnTo>
                  <a:pt x="187524" y="196454"/>
                </a:lnTo>
                <a:lnTo>
                  <a:pt x="187524" y="178595"/>
                </a:lnTo>
                <a:lnTo>
                  <a:pt x="178594" y="160735"/>
                </a:lnTo>
                <a:lnTo>
                  <a:pt x="178594" y="133946"/>
                </a:lnTo>
                <a:lnTo>
                  <a:pt x="169664" y="116087"/>
                </a:lnTo>
                <a:lnTo>
                  <a:pt x="151805" y="98227"/>
                </a:lnTo>
                <a:lnTo>
                  <a:pt x="142875" y="71438"/>
                </a:lnTo>
                <a:lnTo>
                  <a:pt x="125016" y="53579"/>
                </a:lnTo>
                <a:lnTo>
                  <a:pt x="98227" y="35720"/>
                </a:lnTo>
                <a:lnTo>
                  <a:pt x="80367" y="26790"/>
                </a:lnTo>
                <a:lnTo>
                  <a:pt x="53578" y="17860"/>
                </a:lnTo>
                <a:lnTo>
                  <a:pt x="26789" y="8931"/>
                </a:lnTo>
                <a:lnTo>
                  <a:pt x="1786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3134320" y="4616648"/>
            <a:ext cx="125016" cy="214313"/>
          </a:xfrm>
          <a:custGeom>
            <a:avLst/>
            <a:gdLst/>
            <a:ahLst/>
            <a:cxnLst/>
            <a:rect l="0" t="0" r="0" b="0"/>
            <a:pathLst>
              <a:path w="125016" h="214313">
                <a:moveTo>
                  <a:pt x="0" y="0"/>
                </a:moveTo>
                <a:lnTo>
                  <a:pt x="8930" y="0"/>
                </a:lnTo>
                <a:lnTo>
                  <a:pt x="17859" y="17859"/>
                </a:lnTo>
                <a:lnTo>
                  <a:pt x="35719" y="44648"/>
                </a:lnTo>
                <a:lnTo>
                  <a:pt x="53578" y="89296"/>
                </a:lnTo>
                <a:lnTo>
                  <a:pt x="89297" y="142875"/>
                </a:lnTo>
                <a:lnTo>
                  <a:pt x="116086" y="187523"/>
                </a:lnTo>
                <a:lnTo>
                  <a:pt x="125015" y="214312"/>
                </a:lnTo>
                <a:lnTo>
                  <a:pt x="125015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36093" y="4813101"/>
            <a:ext cx="133947" cy="598290"/>
          </a:xfrm>
          <a:custGeom>
            <a:avLst/>
            <a:gdLst/>
            <a:ahLst/>
            <a:cxnLst/>
            <a:rect l="0" t="0" r="0" b="0"/>
            <a:pathLst>
              <a:path w="133947" h="598290">
                <a:moveTo>
                  <a:pt x="17860" y="0"/>
                </a:moveTo>
                <a:lnTo>
                  <a:pt x="17860" y="0"/>
                </a:lnTo>
                <a:lnTo>
                  <a:pt x="17860" y="8929"/>
                </a:lnTo>
                <a:lnTo>
                  <a:pt x="17860" y="8929"/>
                </a:lnTo>
                <a:lnTo>
                  <a:pt x="26789" y="17859"/>
                </a:lnTo>
                <a:lnTo>
                  <a:pt x="26789" y="17859"/>
                </a:lnTo>
                <a:lnTo>
                  <a:pt x="35719" y="26789"/>
                </a:lnTo>
                <a:lnTo>
                  <a:pt x="35719" y="35718"/>
                </a:lnTo>
                <a:lnTo>
                  <a:pt x="44649" y="44648"/>
                </a:lnTo>
                <a:lnTo>
                  <a:pt x="44649" y="53578"/>
                </a:lnTo>
                <a:lnTo>
                  <a:pt x="53578" y="62507"/>
                </a:lnTo>
                <a:lnTo>
                  <a:pt x="62508" y="71438"/>
                </a:lnTo>
                <a:lnTo>
                  <a:pt x="71438" y="80367"/>
                </a:lnTo>
                <a:lnTo>
                  <a:pt x="71438" y="89297"/>
                </a:lnTo>
                <a:lnTo>
                  <a:pt x="80367" y="98227"/>
                </a:lnTo>
                <a:lnTo>
                  <a:pt x="80367" y="107156"/>
                </a:lnTo>
                <a:lnTo>
                  <a:pt x="89297" y="116086"/>
                </a:lnTo>
                <a:lnTo>
                  <a:pt x="98227" y="125016"/>
                </a:lnTo>
                <a:lnTo>
                  <a:pt x="98227" y="133945"/>
                </a:lnTo>
                <a:lnTo>
                  <a:pt x="107157" y="142875"/>
                </a:lnTo>
                <a:lnTo>
                  <a:pt x="116086" y="160734"/>
                </a:lnTo>
                <a:lnTo>
                  <a:pt x="116086" y="169664"/>
                </a:lnTo>
                <a:lnTo>
                  <a:pt x="125016" y="178594"/>
                </a:lnTo>
                <a:lnTo>
                  <a:pt x="125016" y="187524"/>
                </a:lnTo>
                <a:lnTo>
                  <a:pt x="125016" y="196453"/>
                </a:lnTo>
                <a:lnTo>
                  <a:pt x="125016" y="205383"/>
                </a:lnTo>
                <a:lnTo>
                  <a:pt x="133946" y="214313"/>
                </a:lnTo>
                <a:lnTo>
                  <a:pt x="133946" y="223242"/>
                </a:lnTo>
                <a:lnTo>
                  <a:pt x="133946" y="232172"/>
                </a:lnTo>
                <a:lnTo>
                  <a:pt x="133946" y="241102"/>
                </a:lnTo>
                <a:lnTo>
                  <a:pt x="133946" y="250031"/>
                </a:lnTo>
                <a:lnTo>
                  <a:pt x="133946" y="258961"/>
                </a:lnTo>
                <a:lnTo>
                  <a:pt x="133946" y="267891"/>
                </a:lnTo>
                <a:lnTo>
                  <a:pt x="133946" y="276820"/>
                </a:lnTo>
                <a:lnTo>
                  <a:pt x="133946" y="285750"/>
                </a:lnTo>
                <a:lnTo>
                  <a:pt x="133946" y="294680"/>
                </a:lnTo>
                <a:lnTo>
                  <a:pt x="125016" y="303609"/>
                </a:lnTo>
                <a:lnTo>
                  <a:pt x="125016" y="321469"/>
                </a:lnTo>
                <a:lnTo>
                  <a:pt x="125016" y="330399"/>
                </a:lnTo>
                <a:lnTo>
                  <a:pt x="125016" y="339328"/>
                </a:lnTo>
                <a:lnTo>
                  <a:pt x="116086" y="348258"/>
                </a:lnTo>
                <a:lnTo>
                  <a:pt x="116086" y="357188"/>
                </a:lnTo>
                <a:lnTo>
                  <a:pt x="116086" y="366117"/>
                </a:lnTo>
                <a:lnTo>
                  <a:pt x="116086" y="375047"/>
                </a:lnTo>
                <a:lnTo>
                  <a:pt x="107157" y="383977"/>
                </a:lnTo>
                <a:lnTo>
                  <a:pt x="107157" y="392906"/>
                </a:lnTo>
                <a:lnTo>
                  <a:pt x="98227" y="401836"/>
                </a:lnTo>
                <a:lnTo>
                  <a:pt x="98227" y="410766"/>
                </a:lnTo>
                <a:lnTo>
                  <a:pt x="98227" y="428625"/>
                </a:lnTo>
                <a:lnTo>
                  <a:pt x="89297" y="437555"/>
                </a:lnTo>
                <a:lnTo>
                  <a:pt x="89297" y="446484"/>
                </a:lnTo>
                <a:lnTo>
                  <a:pt x="80367" y="455414"/>
                </a:lnTo>
                <a:lnTo>
                  <a:pt x="80367" y="464344"/>
                </a:lnTo>
                <a:lnTo>
                  <a:pt x="71438" y="473274"/>
                </a:lnTo>
                <a:lnTo>
                  <a:pt x="71438" y="491133"/>
                </a:lnTo>
                <a:lnTo>
                  <a:pt x="62508" y="491133"/>
                </a:lnTo>
                <a:lnTo>
                  <a:pt x="53578" y="500063"/>
                </a:lnTo>
                <a:lnTo>
                  <a:pt x="53578" y="508992"/>
                </a:lnTo>
                <a:lnTo>
                  <a:pt x="44649" y="517922"/>
                </a:lnTo>
                <a:lnTo>
                  <a:pt x="44649" y="526852"/>
                </a:lnTo>
                <a:lnTo>
                  <a:pt x="35719" y="535781"/>
                </a:lnTo>
                <a:lnTo>
                  <a:pt x="35719" y="544711"/>
                </a:lnTo>
                <a:lnTo>
                  <a:pt x="26789" y="553641"/>
                </a:lnTo>
                <a:lnTo>
                  <a:pt x="26789" y="562570"/>
                </a:lnTo>
                <a:lnTo>
                  <a:pt x="17860" y="562570"/>
                </a:lnTo>
                <a:lnTo>
                  <a:pt x="17860" y="571500"/>
                </a:lnTo>
                <a:lnTo>
                  <a:pt x="8930" y="571500"/>
                </a:lnTo>
                <a:lnTo>
                  <a:pt x="8930" y="580430"/>
                </a:lnTo>
                <a:lnTo>
                  <a:pt x="0" y="580430"/>
                </a:lnTo>
                <a:lnTo>
                  <a:pt x="0" y="589359"/>
                </a:lnTo>
                <a:lnTo>
                  <a:pt x="0" y="58935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  <a:lnTo>
                  <a:pt x="0" y="598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473648" y="5018484"/>
            <a:ext cx="53579" cy="285751"/>
          </a:xfrm>
          <a:custGeom>
            <a:avLst/>
            <a:gdLst/>
            <a:ahLst/>
            <a:cxnLst/>
            <a:rect l="0" t="0" r="0" b="0"/>
            <a:pathLst>
              <a:path w="53579" h="285751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8930"/>
                </a:lnTo>
                <a:lnTo>
                  <a:pt x="53578" y="17859"/>
                </a:lnTo>
                <a:lnTo>
                  <a:pt x="53578" y="26789"/>
                </a:lnTo>
                <a:lnTo>
                  <a:pt x="53578" y="35719"/>
                </a:lnTo>
                <a:lnTo>
                  <a:pt x="44648" y="53578"/>
                </a:lnTo>
                <a:lnTo>
                  <a:pt x="44648" y="71437"/>
                </a:lnTo>
                <a:lnTo>
                  <a:pt x="44648" y="89297"/>
                </a:lnTo>
                <a:lnTo>
                  <a:pt x="44648" y="98226"/>
                </a:lnTo>
                <a:lnTo>
                  <a:pt x="35719" y="125016"/>
                </a:lnTo>
                <a:lnTo>
                  <a:pt x="35719" y="142875"/>
                </a:lnTo>
                <a:lnTo>
                  <a:pt x="26789" y="160734"/>
                </a:lnTo>
                <a:lnTo>
                  <a:pt x="26789" y="178594"/>
                </a:lnTo>
                <a:lnTo>
                  <a:pt x="17859" y="196453"/>
                </a:lnTo>
                <a:lnTo>
                  <a:pt x="17859" y="214312"/>
                </a:lnTo>
                <a:lnTo>
                  <a:pt x="8930" y="232172"/>
                </a:lnTo>
                <a:lnTo>
                  <a:pt x="8930" y="250031"/>
                </a:lnTo>
                <a:lnTo>
                  <a:pt x="8930" y="267891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312914" y="5089921"/>
            <a:ext cx="339329" cy="17861"/>
          </a:xfrm>
          <a:custGeom>
            <a:avLst/>
            <a:gdLst/>
            <a:ahLst/>
            <a:cxnLst/>
            <a:rect l="0" t="0" r="0" b="0"/>
            <a:pathLst>
              <a:path w="339329" h="17861">
                <a:moveTo>
                  <a:pt x="0" y="17860"/>
                </a:moveTo>
                <a:lnTo>
                  <a:pt x="0" y="17860"/>
                </a:lnTo>
                <a:lnTo>
                  <a:pt x="0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26789" y="0"/>
                </a:lnTo>
                <a:lnTo>
                  <a:pt x="44648" y="0"/>
                </a:lnTo>
                <a:lnTo>
                  <a:pt x="62507" y="0"/>
                </a:lnTo>
                <a:lnTo>
                  <a:pt x="80367" y="0"/>
                </a:lnTo>
                <a:lnTo>
                  <a:pt x="107156" y="0"/>
                </a:lnTo>
                <a:lnTo>
                  <a:pt x="125015" y="0"/>
                </a:lnTo>
                <a:lnTo>
                  <a:pt x="160734" y="0"/>
                </a:lnTo>
                <a:lnTo>
                  <a:pt x="187523" y="0"/>
                </a:lnTo>
                <a:lnTo>
                  <a:pt x="214312" y="0"/>
                </a:lnTo>
                <a:lnTo>
                  <a:pt x="250031" y="8930"/>
                </a:lnTo>
                <a:lnTo>
                  <a:pt x="276820" y="8930"/>
                </a:lnTo>
                <a:lnTo>
                  <a:pt x="303609" y="8930"/>
                </a:lnTo>
                <a:lnTo>
                  <a:pt x="321468" y="0"/>
                </a:lnTo>
                <a:lnTo>
                  <a:pt x="339328" y="0"/>
                </a:lnTo>
                <a:lnTo>
                  <a:pt x="3393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3830835" y="4822030"/>
            <a:ext cx="160736" cy="616150"/>
          </a:xfrm>
          <a:custGeom>
            <a:avLst/>
            <a:gdLst/>
            <a:ahLst/>
            <a:cxnLst/>
            <a:rect l="0" t="0" r="0" b="0"/>
            <a:pathLst>
              <a:path w="160736" h="616150">
                <a:moveTo>
                  <a:pt x="62508" y="0"/>
                </a:moveTo>
                <a:lnTo>
                  <a:pt x="62508" y="0"/>
                </a:lnTo>
                <a:lnTo>
                  <a:pt x="71438" y="0"/>
                </a:lnTo>
                <a:lnTo>
                  <a:pt x="71438" y="8930"/>
                </a:lnTo>
                <a:lnTo>
                  <a:pt x="71438" y="26789"/>
                </a:lnTo>
                <a:lnTo>
                  <a:pt x="71438" y="44649"/>
                </a:lnTo>
                <a:lnTo>
                  <a:pt x="71438" y="62509"/>
                </a:lnTo>
                <a:lnTo>
                  <a:pt x="62508" y="89298"/>
                </a:lnTo>
                <a:lnTo>
                  <a:pt x="62508" y="116087"/>
                </a:lnTo>
                <a:lnTo>
                  <a:pt x="53579" y="142876"/>
                </a:lnTo>
                <a:lnTo>
                  <a:pt x="53579" y="169665"/>
                </a:lnTo>
                <a:lnTo>
                  <a:pt x="44649" y="196454"/>
                </a:lnTo>
                <a:lnTo>
                  <a:pt x="35719" y="232173"/>
                </a:lnTo>
                <a:lnTo>
                  <a:pt x="26790" y="267891"/>
                </a:lnTo>
                <a:lnTo>
                  <a:pt x="26790" y="294680"/>
                </a:lnTo>
                <a:lnTo>
                  <a:pt x="17860" y="330399"/>
                </a:lnTo>
                <a:lnTo>
                  <a:pt x="8930" y="366118"/>
                </a:lnTo>
                <a:lnTo>
                  <a:pt x="8930" y="401837"/>
                </a:lnTo>
                <a:lnTo>
                  <a:pt x="0" y="428626"/>
                </a:lnTo>
                <a:lnTo>
                  <a:pt x="0" y="455415"/>
                </a:lnTo>
                <a:lnTo>
                  <a:pt x="8930" y="491134"/>
                </a:lnTo>
                <a:lnTo>
                  <a:pt x="8930" y="517923"/>
                </a:lnTo>
                <a:lnTo>
                  <a:pt x="17860" y="535782"/>
                </a:lnTo>
                <a:lnTo>
                  <a:pt x="26790" y="562571"/>
                </a:lnTo>
                <a:lnTo>
                  <a:pt x="35719" y="580430"/>
                </a:lnTo>
                <a:lnTo>
                  <a:pt x="44649" y="598290"/>
                </a:lnTo>
                <a:lnTo>
                  <a:pt x="62508" y="607220"/>
                </a:lnTo>
                <a:lnTo>
                  <a:pt x="71438" y="616149"/>
                </a:lnTo>
                <a:lnTo>
                  <a:pt x="89297" y="616149"/>
                </a:lnTo>
                <a:lnTo>
                  <a:pt x="98227" y="616149"/>
                </a:lnTo>
                <a:lnTo>
                  <a:pt x="116086" y="616149"/>
                </a:lnTo>
                <a:lnTo>
                  <a:pt x="125016" y="607220"/>
                </a:lnTo>
                <a:lnTo>
                  <a:pt x="142875" y="598290"/>
                </a:lnTo>
                <a:lnTo>
                  <a:pt x="151805" y="589360"/>
                </a:lnTo>
                <a:lnTo>
                  <a:pt x="160735" y="580430"/>
                </a:lnTo>
                <a:lnTo>
                  <a:pt x="160735" y="571501"/>
                </a:lnTo>
                <a:lnTo>
                  <a:pt x="160735" y="5715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893343" y="4813101"/>
            <a:ext cx="232173" cy="392907"/>
          </a:xfrm>
          <a:custGeom>
            <a:avLst/>
            <a:gdLst/>
            <a:ahLst/>
            <a:cxnLst/>
            <a:rect l="0" t="0" r="0" b="0"/>
            <a:pathLst>
              <a:path w="232173" h="392907">
                <a:moveTo>
                  <a:pt x="107157" y="392906"/>
                </a:moveTo>
                <a:lnTo>
                  <a:pt x="107157" y="392906"/>
                </a:lnTo>
                <a:lnTo>
                  <a:pt x="107157" y="383977"/>
                </a:lnTo>
                <a:lnTo>
                  <a:pt x="107157" y="366117"/>
                </a:lnTo>
                <a:lnTo>
                  <a:pt x="98227" y="348258"/>
                </a:lnTo>
                <a:lnTo>
                  <a:pt x="89297" y="339328"/>
                </a:lnTo>
                <a:lnTo>
                  <a:pt x="89297" y="330399"/>
                </a:lnTo>
                <a:lnTo>
                  <a:pt x="80367" y="321469"/>
                </a:lnTo>
                <a:lnTo>
                  <a:pt x="71438" y="312539"/>
                </a:lnTo>
                <a:lnTo>
                  <a:pt x="71438" y="312539"/>
                </a:lnTo>
                <a:lnTo>
                  <a:pt x="62508" y="303609"/>
                </a:lnTo>
                <a:lnTo>
                  <a:pt x="53578" y="303609"/>
                </a:lnTo>
                <a:lnTo>
                  <a:pt x="44649" y="303609"/>
                </a:lnTo>
                <a:lnTo>
                  <a:pt x="44649" y="303609"/>
                </a:lnTo>
                <a:lnTo>
                  <a:pt x="44649" y="303609"/>
                </a:lnTo>
                <a:lnTo>
                  <a:pt x="44649" y="303609"/>
                </a:lnTo>
                <a:lnTo>
                  <a:pt x="44649" y="303609"/>
                </a:lnTo>
                <a:lnTo>
                  <a:pt x="44649" y="303609"/>
                </a:lnTo>
                <a:lnTo>
                  <a:pt x="53578" y="303609"/>
                </a:lnTo>
                <a:lnTo>
                  <a:pt x="62508" y="303609"/>
                </a:lnTo>
                <a:lnTo>
                  <a:pt x="71438" y="303609"/>
                </a:lnTo>
                <a:lnTo>
                  <a:pt x="80367" y="303609"/>
                </a:lnTo>
                <a:lnTo>
                  <a:pt x="98227" y="312539"/>
                </a:lnTo>
                <a:lnTo>
                  <a:pt x="116086" y="312539"/>
                </a:lnTo>
                <a:lnTo>
                  <a:pt x="133946" y="312539"/>
                </a:lnTo>
                <a:lnTo>
                  <a:pt x="151805" y="312539"/>
                </a:lnTo>
                <a:lnTo>
                  <a:pt x="169664" y="303609"/>
                </a:lnTo>
                <a:lnTo>
                  <a:pt x="187524" y="294680"/>
                </a:lnTo>
                <a:lnTo>
                  <a:pt x="196453" y="285750"/>
                </a:lnTo>
                <a:lnTo>
                  <a:pt x="214313" y="276820"/>
                </a:lnTo>
                <a:lnTo>
                  <a:pt x="223242" y="258961"/>
                </a:lnTo>
                <a:lnTo>
                  <a:pt x="223242" y="241102"/>
                </a:lnTo>
                <a:lnTo>
                  <a:pt x="223242" y="223242"/>
                </a:lnTo>
                <a:lnTo>
                  <a:pt x="232172" y="196453"/>
                </a:lnTo>
                <a:lnTo>
                  <a:pt x="223242" y="169664"/>
                </a:lnTo>
                <a:lnTo>
                  <a:pt x="223242" y="151805"/>
                </a:lnTo>
                <a:lnTo>
                  <a:pt x="214313" y="125016"/>
                </a:lnTo>
                <a:lnTo>
                  <a:pt x="205383" y="107156"/>
                </a:lnTo>
                <a:lnTo>
                  <a:pt x="196453" y="80367"/>
                </a:lnTo>
                <a:lnTo>
                  <a:pt x="178594" y="62507"/>
                </a:lnTo>
                <a:lnTo>
                  <a:pt x="169664" y="44648"/>
                </a:lnTo>
                <a:lnTo>
                  <a:pt x="151805" y="35718"/>
                </a:lnTo>
                <a:lnTo>
                  <a:pt x="133946" y="17859"/>
                </a:lnTo>
                <a:lnTo>
                  <a:pt x="116086" y="8929"/>
                </a:lnTo>
                <a:lnTo>
                  <a:pt x="98227" y="8929"/>
                </a:lnTo>
                <a:lnTo>
                  <a:pt x="80367" y="0"/>
                </a:lnTo>
                <a:lnTo>
                  <a:pt x="71438" y="0"/>
                </a:lnTo>
                <a:lnTo>
                  <a:pt x="53578" y="0"/>
                </a:lnTo>
                <a:lnTo>
                  <a:pt x="35719" y="0"/>
                </a:lnTo>
                <a:lnTo>
                  <a:pt x="26789" y="0"/>
                </a:lnTo>
                <a:lnTo>
                  <a:pt x="1786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036218" y="4545210"/>
            <a:ext cx="142876" cy="258962"/>
          </a:xfrm>
          <a:custGeom>
            <a:avLst/>
            <a:gdLst/>
            <a:ahLst/>
            <a:cxnLst/>
            <a:rect l="0" t="0" r="0" b="0"/>
            <a:pathLst>
              <a:path w="142876" h="258962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9" y="71438"/>
                </a:lnTo>
                <a:lnTo>
                  <a:pt x="62508" y="98227"/>
                </a:lnTo>
                <a:lnTo>
                  <a:pt x="80367" y="125016"/>
                </a:lnTo>
                <a:lnTo>
                  <a:pt x="89297" y="151805"/>
                </a:lnTo>
                <a:lnTo>
                  <a:pt x="107157" y="187523"/>
                </a:lnTo>
                <a:lnTo>
                  <a:pt x="125016" y="223242"/>
                </a:lnTo>
                <a:lnTo>
                  <a:pt x="133946" y="241102"/>
                </a:lnTo>
                <a:lnTo>
                  <a:pt x="142875" y="258961"/>
                </a:lnTo>
                <a:lnTo>
                  <a:pt x="142875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3830835" y="4714874"/>
            <a:ext cx="187525" cy="696517"/>
          </a:xfrm>
          <a:custGeom>
            <a:avLst/>
            <a:gdLst/>
            <a:ahLst/>
            <a:cxnLst/>
            <a:rect l="0" t="0" r="0" b="0"/>
            <a:pathLst>
              <a:path w="187525" h="696517">
                <a:moveTo>
                  <a:pt x="17860" y="0"/>
                </a:moveTo>
                <a:lnTo>
                  <a:pt x="17860" y="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17859"/>
                </a:lnTo>
                <a:lnTo>
                  <a:pt x="26790" y="17859"/>
                </a:lnTo>
                <a:lnTo>
                  <a:pt x="26790" y="26789"/>
                </a:lnTo>
                <a:lnTo>
                  <a:pt x="26790" y="35719"/>
                </a:lnTo>
                <a:lnTo>
                  <a:pt x="26790" y="44649"/>
                </a:lnTo>
                <a:lnTo>
                  <a:pt x="26790" y="44649"/>
                </a:lnTo>
                <a:lnTo>
                  <a:pt x="26790" y="53578"/>
                </a:lnTo>
                <a:lnTo>
                  <a:pt x="26790" y="62508"/>
                </a:lnTo>
                <a:lnTo>
                  <a:pt x="26790" y="71438"/>
                </a:lnTo>
                <a:lnTo>
                  <a:pt x="26790" y="80367"/>
                </a:lnTo>
                <a:lnTo>
                  <a:pt x="26790" y="80367"/>
                </a:lnTo>
                <a:lnTo>
                  <a:pt x="26790" y="89297"/>
                </a:lnTo>
                <a:lnTo>
                  <a:pt x="26790" y="98227"/>
                </a:lnTo>
                <a:lnTo>
                  <a:pt x="17860" y="107156"/>
                </a:lnTo>
                <a:lnTo>
                  <a:pt x="17860" y="125016"/>
                </a:lnTo>
                <a:lnTo>
                  <a:pt x="17860" y="133945"/>
                </a:lnTo>
                <a:lnTo>
                  <a:pt x="17860" y="142875"/>
                </a:lnTo>
                <a:lnTo>
                  <a:pt x="17860" y="151805"/>
                </a:lnTo>
                <a:lnTo>
                  <a:pt x="17860" y="160734"/>
                </a:lnTo>
                <a:lnTo>
                  <a:pt x="17860" y="178594"/>
                </a:lnTo>
                <a:lnTo>
                  <a:pt x="17860" y="187524"/>
                </a:lnTo>
                <a:lnTo>
                  <a:pt x="17860" y="196454"/>
                </a:lnTo>
                <a:lnTo>
                  <a:pt x="8930" y="214313"/>
                </a:lnTo>
                <a:lnTo>
                  <a:pt x="8930" y="223243"/>
                </a:lnTo>
                <a:lnTo>
                  <a:pt x="8930" y="232172"/>
                </a:lnTo>
                <a:lnTo>
                  <a:pt x="8930" y="250032"/>
                </a:lnTo>
                <a:lnTo>
                  <a:pt x="8930" y="258961"/>
                </a:lnTo>
                <a:lnTo>
                  <a:pt x="8930" y="276821"/>
                </a:lnTo>
                <a:lnTo>
                  <a:pt x="8930" y="285751"/>
                </a:lnTo>
                <a:lnTo>
                  <a:pt x="8930" y="294680"/>
                </a:lnTo>
                <a:lnTo>
                  <a:pt x="8930" y="312540"/>
                </a:lnTo>
                <a:lnTo>
                  <a:pt x="8930" y="321469"/>
                </a:lnTo>
                <a:lnTo>
                  <a:pt x="8930" y="339329"/>
                </a:lnTo>
                <a:lnTo>
                  <a:pt x="8930" y="348258"/>
                </a:lnTo>
                <a:lnTo>
                  <a:pt x="8930" y="366118"/>
                </a:lnTo>
                <a:lnTo>
                  <a:pt x="0" y="375047"/>
                </a:lnTo>
                <a:lnTo>
                  <a:pt x="0" y="392907"/>
                </a:lnTo>
                <a:lnTo>
                  <a:pt x="0" y="410766"/>
                </a:lnTo>
                <a:lnTo>
                  <a:pt x="0" y="419696"/>
                </a:lnTo>
                <a:lnTo>
                  <a:pt x="0" y="437555"/>
                </a:lnTo>
                <a:lnTo>
                  <a:pt x="0" y="455415"/>
                </a:lnTo>
                <a:lnTo>
                  <a:pt x="0" y="464344"/>
                </a:lnTo>
                <a:lnTo>
                  <a:pt x="0" y="482204"/>
                </a:lnTo>
                <a:lnTo>
                  <a:pt x="0" y="491133"/>
                </a:lnTo>
                <a:lnTo>
                  <a:pt x="0" y="508993"/>
                </a:lnTo>
                <a:lnTo>
                  <a:pt x="0" y="526852"/>
                </a:lnTo>
                <a:lnTo>
                  <a:pt x="0" y="535782"/>
                </a:lnTo>
                <a:lnTo>
                  <a:pt x="0" y="553641"/>
                </a:lnTo>
                <a:lnTo>
                  <a:pt x="0" y="571501"/>
                </a:lnTo>
                <a:lnTo>
                  <a:pt x="0" y="580430"/>
                </a:lnTo>
                <a:lnTo>
                  <a:pt x="0" y="589360"/>
                </a:lnTo>
                <a:lnTo>
                  <a:pt x="0" y="607219"/>
                </a:lnTo>
                <a:lnTo>
                  <a:pt x="0" y="616149"/>
                </a:lnTo>
                <a:lnTo>
                  <a:pt x="0" y="634008"/>
                </a:lnTo>
                <a:lnTo>
                  <a:pt x="0" y="642938"/>
                </a:lnTo>
                <a:lnTo>
                  <a:pt x="0" y="651868"/>
                </a:lnTo>
                <a:lnTo>
                  <a:pt x="0" y="660797"/>
                </a:lnTo>
                <a:lnTo>
                  <a:pt x="8930" y="669727"/>
                </a:lnTo>
                <a:lnTo>
                  <a:pt x="8930" y="669727"/>
                </a:lnTo>
                <a:lnTo>
                  <a:pt x="8930" y="678657"/>
                </a:lnTo>
                <a:lnTo>
                  <a:pt x="8930" y="687586"/>
                </a:lnTo>
                <a:lnTo>
                  <a:pt x="17860" y="687586"/>
                </a:lnTo>
                <a:lnTo>
                  <a:pt x="17860" y="696516"/>
                </a:lnTo>
                <a:lnTo>
                  <a:pt x="17860" y="696516"/>
                </a:lnTo>
                <a:lnTo>
                  <a:pt x="17860" y="696516"/>
                </a:lnTo>
                <a:lnTo>
                  <a:pt x="26790" y="696516"/>
                </a:lnTo>
                <a:lnTo>
                  <a:pt x="26790" y="696516"/>
                </a:lnTo>
                <a:lnTo>
                  <a:pt x="35719" y="696516"/>
                </a:lnTo>
                <a:lnTo>
                  <a:pt x="35719" y="696516"/>
                </a:lnTo>
                <a:lnTo>
                  <a:pt x="44649" y="696516"/>
                </a:lnTo>
                <a:lnTo>
                  <a:pt x="44649" y="696516"/>
                </a:lnTo>
                <a:lnTo>
                  <a:pt x="53579" y="696516"/>
                </a:lnTo>
                <a:lnTo>
                  <a:pt x="62508" y="696516"/>
                </a:lnTo>
                <a:lnTo>
                  <a:pt x="62508" y="687586"/>
                </a:lnTo>
                <a:lnTo>
                  <a:pt x="71438" y="687586"/>
                </a:lnTo>
                <a:lnTo>
                  <a:pt x="80368" y="687586"/>
                </a:lnTo>
                <a:lnTo>
                  <a:pt x="89297" y="678657"/>
                </a:lnTo>
                <a:lnTo>
                  <a:pt x="98227" y="669727"/>
                </a:lnTo>
                <a:lnTo>
                  <a:pt x="107157" y="669727"/>
                </a:lnTo>
                <a:lnTo>
                  <a:pt x="116086" y="660797"/>
                </a:lnTo>
                <a:lnTo>
                  <a:pt x="116086" y="651868"/>
                </a:lnTo>
                <a:lnTo>
                  <a:pt x="125016" y="642938"/>
                </a:lnTo>
                <a:lnTo>
                  <a:pt x="133946" y="642938"/>
                </a:lnTo>
                <a:lnTo>
                  <a:pt x="133946" y="634008"/>
                </a:lnTo>
                <a:lnTo>
                  <a:pt x="142875" y="625079"/>
                </a:lnTo>
                <a:lnTo>
                  <a:pt x="151805" y="616149"/>
                </a:lnTo>
                <a:lnTo>
                  <a:pt x="151805" y="607219"/>
                </a:lnTo>
                <a:lnTo>
                  <a:pt x="160735" y="598290"/>
                </a:lnTo>
                <a:lnTo>
                  <a:pt x="160735" y="589360"/>
                </a:lnTo>
                <a:lnTo>
                  <a:pt x="169665" y="580430"/>
                </a:lnTo>
                <a:lnTo>
                  <a:pt x="169665" y="571501"/>
                </a:lnTo>
                <a:lnTo>
                  <a:pt x="178594" y="562571"/>
                </a:lnTo>
                <a:lnTo>
                  <a:pt x="178594" y="553641"/>
                </a:lnTo>
                <a:lnTo>
                  <a:pt x="178594" y="544711"/>
                </a:lnTo>
                <a:lnTo>
                  <a:pt x="178594" y="535782"/>
                </a:lnTo>
                <a:lnTo>
                  <a:pt x="187524" y="517922"/>
                </a:lnTo>
                <a:lnTo>
                  <a:pt x="187524" y="508993"/>
                </a:lnTo>
                <a:lnTo>
                  <a:pt x="187524" y="508993"/>
                </a:lnTo>
                <a:lnTo>
                  <a:pt x="187524" y="491133"/>
                </a:lnTo>
                <a:lnTo>
                  <a:pt x="187524" y="482204"/>
                </a:lnTo>
                <a:lnTo>
                  <a:pt x="187524" y="482204"/>
                </a:lnTo>
                <a:lnTo>
                  <a:pt x="178594" y="473274"/>
                </a:lnTo>
                <a:lnTo>
                  <a:pt x="178594" y="464344"/>
                </a:lnTo>
                <a:lnTo>
                  <a:pt x="178594" y="455415"/>
                </a:lnTo>
                <a:lnTo>
                  <a:pt x="178594" y="446485"/>
                </a:lnTo>
                <a:lnTo>
                  <a:pt x="169665" y="446485"/>
                </a:lnTo>
                <a:lnTo>
                  <a:pt x="169665" y="437555"/>
                </a:lnTo>
                <a:lnTo>
                  <a:pt x="169665" y="428626"/>
                </a:lnTo>
                <a:lnTo>
                  <a:pt x="160735" y="419696"/>
                </a:lnTo>
                <a:lnTo>
                  <a:pt x="160735" y="419696"/>
                </a:lnTo>
                <a:lnTo>
                  <a:pt x="151805" y="410766"/>
                </a:lnTo>
                <a:lnTo>
                  <a:pt x="142875" y="401836"/>
                </a:lnTo>
                <a:lnTo>
                  <a:pt x="142875" y="401836"/>
                </a:lnTo>
                <a:lnTo>
                  <a:pt x="133946" y="392907"/>
                </a:lnTo>
                <a:lnTo>
                  <a:pt x="125016" y="392907"/>
                </a:lnTo>
                <a:lnTo>
                  <a:pt x="125016" y="383977"/>
                </a:lnTo>
                <a:lnTo>
                  <a:pt x="116086" y="383977"/>
                </a:lnTo>
                <a:lnTo>
                  <a:pt x="107157" y="375047"/>
                </a:lnTo>
                <a:lnTo>
                  <a:pt x="98227" y="375047"/>
                </a:lnTo>
                <a:lnTo>
                  <a:pt x="98227" y="375047"/>
                </a:lnTo>
                <a:lnTo>
                  <a:pt x="89297" y="366118"/>
                </a:lnTo>
                <a:lnTo>
                  <a:pt x="80368" y="366118"/>
                </a:lnTo>
                <a:lnTo>
                  <a:pt x="80368" y="366118"/>
                </a:lnTo>
                <a:lnTo>
                  <a:pt x="71438" y="357188"/>
                </a:lnTo>
                <a:lnTo>
                  <a:pt x="71438" y="357188"/>
                </a:lnTo>
                <a:lnTo>
                  <a:pt x="62508" y="357188"/>
                </a:lnTo>
                <a:lnTo>
                  <a:pt x="62508" y="357188"/>
                </a:lnTo>
                <a:lnTo>
                  <a:pt x="62508" y="357188"/>
                </a:lnTo>
                <a:lnTo>
                  <a:pt x="53579" y="357188"/>
                </a:lnTo>
                <a:lnTo>
                  <a:pt x="53579" y="357188"/>
                </a:lnTo>
                <a:lnTo>
                  <a:pt x="53579" y="357188"/>
                </a:lnTo>
                <a:lnTo>
                  <a:pt x="44649" y="357188"/>
                </a:lnTo>
                <a:lnTo>
                  <a:pt x="44649" y="357188"/>
                </a:lnTo>
                <a:lnTo>
                  <a:pt x="44649" y="357188"/>
                </a:lnTo>
                <a:lnTo>
                  <a:pt x="35719" y="357188"/>
                </a:lnTo>
                <a:lnTo>
                  <a:pt x="35719" y="357188"/>
                </a:lnTo>
                <a:lnTo>
                  <a:pt x="35719" y="357188"/>
                </a:lnTo>
                <a:lnTo>
                  <a:pt x="35719" y="357188"/>
                </a:lnTo>
                <a:lnTo>
                  <a:pt x="26790" y="357188"/>
                </a:lnTo>
                <a:lnTo>
                  <a:pt x="26790" y="357188"/>
                </a:lnTo>
                <a:lnTo>
                  <a:pt x="26790" y="357188"/>
                </a:lnTo>
                <a:lnTo>
                  <a:pt x="17860" y="357188"/>
                </a:lnTo>
                <a:lnTo>
                  <a:pt x="17860" y="357188"/>
                </a:lnTo>
                <a:lnTo>
                  <a:pt x="17860" y="35718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375546" y="4893468"/>
            <a:ext cx="258962" cy="616150"/>
          </a:xfrm>
          <a:custGeom>
            <a:avLst/>
            <a:gdLst/>
            <a:ahLst/>
            <a:cxnLst/>
            <a:rect l="0" t="0" r="0" b="0"/>
            <a:pathLst>
              <a:path w="258962" h="616150">
                <a:moveTo>
                  <a:pt x="80368" y="0"/>
                </a:moveTo>
                <a:lnTo>
                  <a:pt x="80368" y="0"/>
                </a:lnTo>
                <a:lnTo>
                  <a:pt x="80368" y="0"/>
                </a:lnTo>
                <a:lnTo>
                  <a:pt x="80368" y="8930"/>
                </a:lnTo>
                <a:lnTo>
                  <a:pt x="80368" y="17860"/>
                </a:lnTo>
                <a:lnTo>
                  <a:pt x="71438" y="35719"/>
                </a:lnTo>
                <a:lnTo>
                  <a:pt x="71438" y="53578"/>
                </a:lnTo>
                <a:lnTo>
                  <a:pt x="71438" y="71438"/>
                </a:lnTo>
                <a:lnTo>
                  <a:pt x="62508" y="89297"/>
                </a:lnTo>
                <a:lnTo>
                  <a:pt x="62508" y="116086"/>
                </a:lnTo>
                <a:lnTo>
                  <a:pt x="53579" y="142875"/>
                </a:lnTo>
                <a:lnTo>
                  <a:pt x="53579" y="178594"/>
                </a:lnTo>
                <a:lnTo>
                  <a:pt x="44649" y="205383"/>
                </a:lnTo>
                <a:lnTo>
                  <a:pt x="35719" y="232172"/>
                </a:lnTo>
                <a:lnTo>
                  <a:pt x="26789" y="267891"/>
                </a:lnTo>
                <a:lnTo>
                  <a:pt x="17860" y="303610"/>
                </a:lnTo>
                <a:lnTo>
                  <a:pt x="17860" y="330399"/>
                </a:lnTo>
                <a:lnTo>
                  <a:pt x="8930" y="366117"/>
                </a:lnTo>
                <a:lnTo>
                  <a:pt x="8930" y="401836"/>
                </a:lnTo>
                <a:lnTo>
                  <a:pt x="0" y="437555"/>
                </a:lnTo>
                <a:lnTo>
                  <a:pt x="0" y="464344"/>
                </a:lnTo>
                <a:lnTo>
                  <a:pt x="0" y="491133"/>
                </a:lnTo>
                <a:lnTo>
                  <a:pt x="0" y="517922"/>
                </a:lnTo>
                <a:lnTo>
                  <a:pt x="0" y="544711"/>
                </a:lnTo>
                <a:lnTo>
                  <a:pt x="0" y="562571"/>
                </a:lnTo>
                <a:lnTo>
                  <a:pt x="8930" y="580430"/>
                </a:lnTo>
                <a:lnTo>
                  <a:pt x="8930" y="598289"/>
                </a:lnTo>
                <a:lnTo>
                  <a:pt x="17860" y="607219"/>
                </a:lnTo>
                <a:lnTo>
                  <a:pt x="26789" y="607219"/>
                </a:lnTo>
                <a:lnTo>
                  <a:pt x="35719" y="616149"/>
                </a:lnTo>
                <a:lnTo>
                  <a:pt x="44649" y="616149"/>
                </a:lnTo>
                <a:lnTo>
                  <a:pt x="53579" y="616149"/>
                </a:lnTo>
                <a:lnTo>
                  <a:pt x="71438" y="607219"/>
                </a:lnTo>
                <a:lnTo>
                  <a:pt x="89297" y="607219"/>
                </a:lnTo>
                <a:lnTo>
                  <a:pt x="107157" y="598289"/>
                </a:lnTo>
                <a:lnTo>
                  <a:pt x="125016" y="580430"/>
                </a:lnTo>
                <a:lnTo>
                  <a:pt x="142875" y="571500"/>
                </a:lnTo>
                <a:lnTo>
                  <a:pt x="160735" y="553641"/>
                </a:lnTo>
                <a:lnTo>
                  <a:pt x="178594" y="535782"/>
                </a:lnTo>
                <a:lnTo>
                  <a:pt x="187524" y="508992"/>
                </a:lnTo>
                <a:lnTo>
                  <a:pt x="205383" y="482203"/>
                </a:lnTo>
                <a:lnTo>
                  <a:pt x="223243" y="455414"/>
                </a:lnTo>
                <a:lnTo>
                  <a:pt x="232172" y="428625"/>
                </a:lnTo>
                <a:lnTo>
                  <a:pt x="241102" y="401836"/>
                </a:lnTo>
                <a:lnTo>
                  <a:pt x="250032" y="366117"/>
                </a:lnTo>
                <a:lnTo>
                  <a:pt x="258961" y="339328"/>
                </a:lnTo>
                <a:lnTo>
                  <a:pt x="258961" y="303610"/>
                </a:lnTo>
                <a:lnTo>
                  <a:pt x="258961" y="276821"/>
                </a:lnTo>
                <a:lnTo>
                  <a:pt x="258961" y="250032"/>
                </a:lnTo>
                <a:lnTo>
                  <a:pt x="258961" y="214313"/>
                </a:lnTo>
                <a:lnTo>
                  <a:pt x="250032" y="187524"/>
                </a:lnTo>
                <a:lnTo>
                  <a:pt x="241102" y="160735"/>
                </a:lnTo>
                <a:lnTo>
                  <a:pt x="223243" y="142875"/>
                </a:lnTo>
                <a:lnTo>
                  <a:pt x="214313" y="116086"/>
                </a:lnTo>
                <a:lnTo>
                  <a:pt x="196454" y="98227"/>
                </a:lnTo>
                <a:lnTo>
                  <a:pt x="178594" y="80367"/>
                </a:lnTo>
                <a:lnTo>
                  <a:pt x="160735" y="62508"/>
                </a:lnTo>
                <a:lnTo>
                  <a:pt x="133946" y="53578"/>
                </a:lnTo>
                <a:lnTo>
                  <a:pt x="116086" y="35719"/>
                </a:lnTo>
                <a:lnTo>
                  <a:pt x="98227" y="35719"/>
                </a:lnTo>
                <a:lnTo>
                  <a:pt x="89297" y="26789"/>
                </a:lnTo>
                <a:lnTo>
                  <a:pt x="89297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554140" y="4643437"/>
            <a:ext cx="151806" cy="285751"/>
          </a:xfrm>
          <a:custGeom>
            <a:avLst/>
            <a:gdLst/>
            <a:ahLst/>
            <a:cxnLst/>
            <a:rect l="0" t="0" r="0" b="0"/>
            <a:pathLst>
              <a:path w="151806" h="285751">
                <a:moveTo>
                  <a:pt x="0" y="0"/>
                </a:moveTo>
                <a:lnTo>
                  <a:pt x="8930" y="8929"/>
                </a:lnTo>
                <a:lnTo>
                  <a:pt x="8930" y="17859"/>
                </a:lnTo>
                <a:lnTo>
                  <a:pt x="26789" y="44648"/>
                </a:lnTo>
                <a:lnTo>
                  <a:pt x="44649" y="89296"/>
                </a:lnTo>
                <a:lnTo>
                  <a:pt x="71438" y="125015"/>
                </a:lnTo>
                <a:lnTo>
                  <a:pt x="98227" y="178593"/>
                </a:lnTo>
                <a:lnTo>
                  <a:pt x="116086" y="223242"/>
                </a:lnTo>
                <a:lnTo>
                  <a:pt x="142875" y="258961"/>
                </a:lnTo>
                <a:lnTo>
                  <a:pt x="151805" y="285750"/>
                </a:lnTo>
                <a:lnTo>
                  <a:pt x="151805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4938117" y="5036343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17859" y="0"/>
                </a:moveTo>
                <a:lnTo>
                  <a:pt x="17859" y="8930"/>
                </a:lnTo>
                <a:lnTo>
                  <a:pt x="17859" y="17860"/>
                </a:lnTo>
                <a:lnTo>
                  <a:pt x="17859" y="35719"/>
                </a:lnTo>
                <a:lnTo>
                  <a:pt x="8929" y="62508"/>
                </a:lnTo>
                <a:lnTo>
                  <a:pt x="8929" y="80367"/>
                </a:lnTo>
                <a:lnTo>
                  <a:pt x="8929" y="107157"/>
                </a:lnTo>
                <a:lnTo>
                  <a:pt x="8929" y="133946"/>
                </a:lnTo>
                <a:lnTo>
                  <a:pt x="8929" y="160735"/>
                </a:lnTo>
                <a:lnTo>
                  <a:pt x="0" y="196453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4795242" y="5089921"/>
            <a:ext cx="303610" cy="35720"/>
          </a:xfrm>
          <a:custGeom>
            <a:avLst/>
            <a:gdLst/>
            <a:ahLst/>
            <a:cxnLst/>
            <a:rect l="0" t="0" r="0" b="0"/>
            <a:pathLst>
              <a:path w="303610" h="35720">
                <a:moveTo>
                  <a:pt x="0" y="35719"/>
                </a:moveTo>
                <a:lnTo>
                  <a:pt x="0" y="26789"/>
                </a:lnTo>
                <a:lnTo>
                  <a:pt x="8929" y="26789"/>
                </a:lnTo>
                <a:lnTo>
                  <a:pt x="17859" y="17860"/>
                </a:lnTo>
                <a:lnTo>
                  <a:pt x="35718" y="893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0"/>
                </a:lnTo>
                <a:lnTo>
                  <a:pt x="205383" y="8930"/>
                </a:lnTo>
                <a:lnTo>
                  <a:pt x="232172" y="8930"/>
                </a:lnTo>
                <a:lnTo>
                  <a:pt x="267890" y="17860"/>
                </a:lnTo>
                <a:lnTo>
                  <a:pt x="285750" y="17860"/>
                </a:lnTo>
                <a:lnTo>
                  <a:pt x="303609" y="26789"/>
                </a:lnTo>
                <a:lnTo>
                  <a:pt x="30360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857750" y="5000625"/>
            <a:ext cx="116086" cy="205383"/>
          </a:xfrm>
          <a:custGeom>
            <a:avLst/>
            <a:gdLst/>
            <a:ahLst/>
            <a:cxnLst/>
            <a:rect l="0" t="0" r="0" b="0"/>
            <a:pathLst>
              <a:path w="116086" h="205383">
                <a:moveTo>
                  <a:pt x="0" y="0"/>
                </a:moveTo>
                <a:lnTo>
                  <a:pt x="0" y="0"/>
                </a:lnTo>
                <a:lnTo>
                  <a:pt x="8929" y="8929"/>
                </a:lnTo>
                <a:lnTo>
                  <a:pt x="17859" y="17859"/>
                </a:lnTo>
                <a:lnTo>
                  <a:pt x="26789" y="35718"/>
                </a:lnTo>
                <a:lnTo>
                  <a:pt x="35718" y="53578"/>
                </a:lnTo>
                <a:lnTo>
                  <a:pt x="44648" y="80367"/>
                </a:lnTo>
                <a:lnTo>
                  <a:pt x="62507" y="98226"/>
                </a:lnTo>
                <a:lnTo>
                  <a:pt x="71437" y="116085"/>
                </a:lnTo>
                <a:lnTo>
                  <a:pt x="80367" y="142875"/>
                </a:lnTo>
                <a:lnTo>
                  <a:pt x="98226" y="160734"/>
                </a:lnTo>
                <a:lnTo>
                  <a:pt x="98226" y="169664"/>
                </a:lnTo>
                <a:lnTo>
                  <a:pt x="107156" y="187523"/>
                </a:lnTo>
                <a:lnTo>
                  <a:pt x="116085" y="196453"/>
                </a:lnTo>
                <a:lnTo>
                  <a:pt x="116085" y="205382"/>
                </a:lnTo>
                <a:lnTo>
                  <a:pt x="116085" y="205382"/>
                </a:lnTo>
                <a:lnTo>
                  <a:pt x="116085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804171" y="4955976"/>
            <a:ext cx="142876" cy="276821"/>
          </a:xfrm>
          <a:custGeom>
            <a:avLst/>
            <a:gdLst/>
            <a:ahLst/>
            <a:cxnLst/>
            <a:rect l="0" t="0" r="0" b="0"/>
            <a:pathLst>
              <a:path w="142876" h="27682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17859"/>
                </a:lnTo>
                <a:lnTo>
                  <a:pt x="26789" y="26789"/>
                </a:lnTo>
                <a:lnTo>
                  <a:pt x="35719" y="35719"/>
                </a:lnTo>
                <a:lnTo>
                  <a:pt x="44649" y="53578"/>
                </a:lnTo>
                <a:lnTo>
                  <a:pt x="53579" y="80367"/>
                </a:lnTo>
                <a:lnTo>
                  <a:pt x="71438" y="107156"/>
                </a:lnTo>
                <a:lnTo>
                  <a:pt x="89297" y="133945"/>
                </a:lnTo>
                <a:lnTo>
                  <a:pt x="98227" y="160734"/>
                </a:lnTo>
                <a:lnTo>
                  <a:pt x="116086" y="187524"/>
                </a:lnTo>
                <a:lnTo>
                  <a:pt x="125016" y="214313"/>
                </a:lnTo>
                <a:lnTo>
                  <a:pt x="133946" y="241102"/>
                </a:lnTo>
                <a:lnTo>
                  <a:pt x="133946" y="258961"/>
                </a:lnTo>
                <a:lnTo>
                  <a:pt x="142875" y="267891"/>
                </a:lnTo>
                <a:lnTo>
                  <a:pt x="142875" y="276820"/>
                </a:lnTo>
                <a:lnTo>
                  <a:pt x="142875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813101" y="4973835"/>
            <a:ext cx="178595" cy="151806"/>
          </a:xfrm>
          <a:custGeom>
            <a:avLst/>
            <a:gdLst/>
            <a:ahLst/>
            <a:cxnLst/>
            <a:rect l="0" t="0" r="0" b="0"/>
            <a:pathLst>
              <a:path w="178595" h="151806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0"/>
                </a:lnTo>
                <a:lnTo>
                  <a:pt x="44649" y="8930"/>
                </a:lnTo>
                <a:lnTo>
                  <a:pt x="62508" y="26790"/>
                </a:lnTo>
                <a:lnTo>
                  <a:pt x="80367" y="35719"/>
                </a:lnTo>
                <a:lnTo>
                  <a:pt x="107156" y="62508"/>
                </a:lnTo>
                <a:lnTo>
                  <a:pt x="125016" y="89297"/>
                </a:lnTo>
                <a:lnTo>
                  <a:pt x="151805" y="116086"/>
                </a:lnTo>
                <a:lnTo>
                  <a:pt x="169664" y="133946"/>
                </a:lnTo>
                <a:lnTo>
                  <a:pt x="178594" y="151805"/>
                </a:lnTo>
                <a:lnTo>
                  <a:pt x="178594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875609" y="4875608"/>
            <a:ext cx="89298" cy="98228"/>
          </a:xfrm>
          <a:custGeom>
            <a:avLst/>
            <a:gdLst/>
            <a:ahLst/>
            <a:cxnLst/>
            <a:rect l="0" t="0" r="0" b="0"/>
            <a:pathLst>
              <a:path w="89298" h="9822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26789" y="8931"/>
                </a:lnTo>
                <a:lnTo>
                  <a:pt x="44648" y="26790"/>
                </a:lnTo>
                <a:lnTo>
                  <a:pt x="62508" y="53579"/>
                </a:lnTo>
                <a:lnTo>
                  <a:pt x="80367" y="71438"/>
                </a:lnTo>
                <a:lnTo>
                  <a:pt x="89297" y="98227"/>
                </a:lnTo>
                <a:lnTo>
                  <a:pt x="89297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259210" y="5884663"/>
            <a:ext cx="44650" cy="71438"/>
          </a:xfrm>
          <a:custGeom>
            <a:avLst/>
            <a:gdLst/>
            <a:ahLst/>
            <a:cxnLst/>
            <a:rect l="0" t="0" r="0" b="0"/>
            <a:pathLst>
              <a:path w="44650" h="71438">
                <a:moveTo>
                  <a:pt x="0" y="71437"/>
                </a:moveTo>
                <a:lnTo>
                  <a:pt x="0" y="62508"/>
                </a:lnTo>
                <a:lnTo>
                  <a:pt x="8930" y="62508"/>
                </a:lnTo>
                <a:lnTo>
                  <a:pt x="17860" y="44648"/>
                </a:lnTo>
                <a:lnTo>
                  <a:pt x="26790" y="26789"/>
                </a:lnTo>
                <a:lnTo>
                  <a:pt x="35719" y="8929"/>
                </a:lnTo>
                <a:lnTo>
                  <a:pt x="44649" y="0"/>
                </a:lnTo>
                <a:lnTo>
                  <a:pt x="4464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2339578" y="5643561"/>
            <a:ext cx="178594" cy="348259"/>
          </a:xfrm>
          <a:custGeom>
            <a:avLst/>
            <a:gdLst/>
            <a:ahLst/>
            <a:cxnLst/>
            <a:rect l="0" t="0" r="0" b="0"/>
            <a:pathLst>
              <a:path w="178594" h="348259">
                <a:moveTo>
                  <a:pt x="0" y="893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35718" y="35719"/>
                </a:lnTo>
                <a:lnTo>
                  <a:pt x="44648" y="62508"/>
                </a:lnTo>
                <a:lnTo>
                  <a:pt x="53578" y="80367"/>
                </a:lnTo>
                <a:lnTo>
                  <a:pt x="62507" y="107156"/>
                </a:lnTo>
                <a:lnTo>
                  <a:pt x="80367" y="133946"/>
                </a:lnTo>
                <a:lnTo>
                  <a:pt x="89297" y="169664"/>
                </a:lnTo>
                <a:lnTo>
                  <a:pt x="107156" y="196453"/>
                </a:lnTo>
                <a:lnTo>
                  <a:pt x="116086" y="223242"/>
                </a:lnTo>
                <a:lnTo>
                  <a:pt x="133945" y="250031"/>
                </a:lnTo>
                <a:lnTo>
                  <a:pt x="142875" y="276821"/>
                </a:lnTo>
                <a:lnTo>
                  <a:pt x="151804" y="294680"/>
                </a:lnTo>
                <a:lnTo>
                  <a:pt x="160734" y="312539"/>
                </a:lnTo>
                <a:lnTo>
                  <a:pt x="169664" y="330399"/>
                </a:lnTo>
                <a:lnTo>
                  <a:pt x="178593" y="348258"/>
                </a:lnTo>
                <a:lnTo>
                  <a:pt x="178593" y="348258"/>
                </a:lnTo>
                <a:lnTo>
                  <a:pt x="178593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2259210" y="5723928"/>
            <a:ext cx="133947" cy="89298"/>
          </a:xfrm>
          <a:custGeom>
            <a:avLst/>
            <a:gdLst/>
            <a:ahLst/>
            <a:cxnLst/>
            <a:rect l="0" t="0" r="0" b="0"/>
            <a:pathLst>
              <a:path w="133947" h="89298">
                <a:moveTo>
                  <a:pt x="0" y="8930"/>
                </a:move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8930"/>
                </a:lnTo>
                <a:lnTo>
                  <a:pt x="26790" y="17860"/>
                </a:lnTo>
                <a:lnTo>
                  <a:pt x="44649" y="26789"/>
                </a:lnTo>
                <a:lnTo>
                  <a:pt x="62508" y="44649"/>
                </a:lnTo>
                <a:lnTo>
                  <a:pt x="89297" y="62508"/>
                </a:lnTo>
                <a:lnTo>
                  <a:pt x="116086" y="80368"/>
                </a:lnTo>
                <a:lnTo>
                  <a:pt x="133946" y="89297"/>
                </a:lnTo>
                <a:lnTo>
                  <a:pt x="133946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2214562" y="5545335"/>
            <a:ext cx="98228" cy="437555"/>
          </a:xfrm>
          <a:custGeom>
            <a:avLst/>
            <a:gdLst/>
            <a:ahLst/>
            <a:cxnLst/>
            <a:rect l="0" t="0" r="0" b="0"/>
            <a:pathLst>
              <a:path w="98228" h="437555">
                <a:moveTo>
                  <a:pt x="98227" y="0"/>
                </a:moveTo>
                <a:lnTo>
                  <a:pt x="98227" y="0"/>
                </a:lnTo>
                <a:lnTo>
                  <a:pt x="98227" y="0"/>
                </a:lnTo>
                <a:lnTo>
                  <a:pt x="89297" y="8930"/>
                </a:lnTo>
                <a:lnTo>
                  <a:pt x="89297" y="17860"/>
                </a:lnTo>
                <a:lnTo>
                  <a:pt x="89297" y="26790"/>
                </a:lnTo>
                <a:lnTo>
                  <a:pt x="89297" y="35718"/>
                </a:lnTo>
                <a:lnTo>
                  <a:pt x="89297" y="53578"/>
                </a:lnTo>
                <a:lnTo>
                  <a:pt x="89297" y="71437"/>
                </a:lnTo>
                <a:lnTo>
                  <a:pt x="80367" y="98226"/>
                </a:lnTo>
                <a:lnTo>
                  <a:pt x="80367" y="116086"/>
                </a:lnTo>
                <a:lnTo>
                  <a:pt x="71438" y="142875"/>
                </a:lnTo>
                <a:lnTo>
                  <a:pt x="71438" y="169664"/>
                </a:lnTo>
                <a:lnTo>
                  <a:pt x="62508" y="205382"/>
                </a:lnTo>
                <a:lnTo>
                  <a:pt x="53578" y="232172"/>
                </a:lnTo>
                <a:lnTo>
                  <a:pt x="44648" y="258961"/>
                </a:lnTo>
                <a:lnTo>
                  <a:pt x="35719" y="285750"/>
                </a:lnTo>
                <a:lnTo>
                  <a:pt x="26789" y="321468"/>
                </a:lnTo>
                <a:lnTo>
                  <a:pt x="26789" y="348257"/>
                </a:lnTo>
                <a:lnTo>
                  <a:pt x="17859" y="366117"/>
                </a:lnTo>
                <a:lnTo>
                  <a:pt x="8930" y="392906"/>
                </a:lnTo>
                <a:lnTo>
                  <a:pt x="0" y="410765"/>
                </a:lnTo>
                <a:lnTo>
                  <a:pt x="0" y="428625"/>
                </a:lnTo>
                <a:lnTo>
                  <a:pt x="0" y="437554"/>
                </a:lnTo>
                <a:lnTo>
                  <a:pt x="0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384226" y="5447109"/>
            <a:ext cx="116087" cy="241102"/>
          </a:xfrm>
          <a:custGeom>
            <a:avLst/>
            <a:gdLst/>
            <a:ahLst/>
            <a:cxnLst/>
            <a:rect l="0" t="0" r="0" b="0"/>
            <a:pathLst>
              <a:path w="116087" h="241102">
                <a:moveTo>
                  <a:pt x="0" y="0"/>
                </a:moveTo>
                <a:lnTo>
                  <a:pt x="0" y="8930"/>
                </a:lnTo>
                <a:lnTo>
                  <a:pt x="0" y="17859"/>
                </a:lnTo>
                <a:lnTo>
                  <a:pt x="8930" y="26789"/>
                </a:lnTo>
                <a:lnTo>
                  <a:pt x="17859" y="53578"/>
                </a:lnTo>
                <a:lnTo>
                  <a:pt x="35719" y="80367"/>
                </a:lnTo>
                <a:lnTo>
                  <a:pt x="53578" y="107156"/>
                </a:lnTo>
                <a:lnTo>
                  <a:pt x="62508" y="133944"/>
                </a:lnTo>
                <a:lnTo>
                  <a:pt x="80367" y="169663"/>
                </a:lnTo>
                <a:lnTo>
                  <a:pt x="98227" y="196452"/>
                </a:lnTo>
                <a:lnTo>
                  <a:pt x="107156" y="223241"/>
                </a:lnTo>
                <a:lnTo>
                  <a:pt x="116086" y="241101"/>
                </a:lnTo>
                <a:lnTo>
                  <a:pt x="116086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2768203" y="5714999"/>
            <a:ext cx="17860" cy="232173"/>
          </a:xfrm>
          <a:custGeom>
            <a:avLst/>
            <a:gdLst/>
            <a:ahLst/>
            <a:cxnLst/>
            <a:rect l="0" t="0" r="0" b="0"/>
            <a:pathLst>
              <a:path w="17860" h="232173">
                <a:moveTo>
                  <a:pt x="17859" y="0"/>
                </a:moveTo>
                <a:lnTo>
                  <a:pt x="17859" y="8929"/>
                </a:lnTo>
                <a:lnTo>
                  <a:pt x="17859" y="17859"/>
                </a:lnTo>
                <a:lnTo>
                  <a:pt x="17859" y="35718"/>
                </a:lnTo>
                <a:lnTo>
                  <a:pt x="17859" y="53578"/>
                </a:lnTo>
                <a:lnTo>
                  <a:pt x="17859" y="80367"/>
                </a:lnTo>
                <a:lnTo>
                  <a:pt x="8929" y="107156"/>
                </a:lnTo>
                <a:lnTo>
                  <a:pt x="8929" y="125015"/>
                </a:lnTo>
                <a:lnTo>
                  <a:pt x="8929" y="151804"/>
                </a:lnTo>
                <a:lnTo>
                  <a:pt x="8929" y="178593"/>
                </a:lnTo>
                <a:lnTo>
                  <a:pt x="8929" y="205383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616398" y="5688210"/>
            <a:ext cx="214313" cy="53579"/>
          </a:xfrm>
          <a:custGeom>
            <a:avLst/>
            <a:gdLst/>
            <a:ahLst/>
            <a:cxnLst/>
            <a:rect l="0" t="0" r="0" b="0"/>
            <a:pathLst>
              <a:path w="214313" h="53579">
                <a:moveTo>
                  <a:pt x="0" y="0"/>
                </a:move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53578" y="0"/>
                </a:lnTo>
                <a:lnTo>
                  <a:pt x="71437" y="0"/>
                </a:lnTo>
                <a:lnTo>
                  <a:pt x="98227" y="0"/>
                </a:lnTo>
                <a:lnTo>
                  <a:pt x="116086" y="8929"/>
                </a:lnTo>
                <a:lnTo>
                  <a:pt x="142875" y="17859"/>
                </a:lnTo>
                <a:lnTo>
                  <a:pt x="178594" y="35718"/>
                </a:lnTo>
                <a:lnTo>
                  <a:pt x="196453" y="44648"/>
                </a:lnTo>
                <a:lnTo>
                  <a:pt x="214312" y="53578"/>
                </a:lnTo>
                <a:lnTo>
                  <a:pt x="214312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2982515" y="5741788"/>
            <a:ext cx="71439" cy="169665"/>
          </a:xfrm>
          <a:custGeom>
            <a:avLst/>
            <a:gdLst/>
            <a:ahLst/>
            <a:cxnLst/>
            <a:rect l="0" t="0" r="0" b="0"/>
            <a:pathLst>
              <a:path w="71439" h="169665">
                <a:moveTo>
                  <a:pt x="0" y="169664"/>
                </a:moveTo>
                <a:lnTo>
                  <a:pt x="0" y="169664"/>
                </a:lnTo>
                <a:lnTo>
                  <a:pt x="8930" y="160734"/>
                </a:lnTo>
                <a:lnTo>
                  <a:pt x="17860" y="151804"/>
                </a:lnTo>
                <a:lnTo>
                  <a:pt x="26789" y="133945"/>
                </a:lnTo>
                <a:lnTo>
                  <a:pt x="35719" y="107156"/>
                </a:lnTo>
                <a:lnTo>
                  <a:pt x="44649" y="89297"/>
                </a:lnTo>
                <a:lnTo>
                  <a:pt x="53578" y="62508"/>
                </a:lnTo>
                <a:lnTo>
                  <a:pt x="62508" y="35719"/>
                </a:lnTo>
                <a:lnTo>
                  <a:pt x="62508" y="17859"/>
                </a:lnTo>
                <a:lnTo>
                  <a:pt x="71438" y="0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3080742" y="5589983"/>
            <a:ext cx="89298" cy="276821"/>
          </a:xfrm>
          <a:custGeom>
            <a:avLst/>
            <a:gdLst/>
            <a:ahLst/>
            <a:cxnLst/>
            <a:rect l="0" t="0" r="0" b="0"/>
            <a:pathLst>
              <a:path w="89298" h="2768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26789" y="17859"/>
                </a:lnTo>
                <a:lnTo>
                  <a:pt x="26789" y="35719"/>
                </a:lnTo>
                <a:lnTo>
                  <a:pt x="35718" y="53578"/>
                </a:lnTo>
                <a:lnTo>
                  <a:pt x="44648" y="80367"/>
                </a:lnTo>
                <a:lnTo>
                  <a:pt x="53578" y="107156"/>
                </a:lnTo>
                <a:lnTo>
                  <a:pt x="62508" y="142875"/>
                </a:lnTo>
                <a:lnTo>
                  <a:pt x="71437" y="178594"/>
                </a:lnTo>
                <a:lnTo>
                  <a:pt x="80367" y="205383"/>
                </a:lnTo>
                <a:lnTo>
                  <a:pt x="80367" y="241102"/>
                </a:lnTo>
                <a:lnTo>
                  <a:pt x="89297" y="258961"/>
                </a:lnTo>
                <a:lnTo>
                  <a:pt x="89297" y="276820"/>
                </a:lnTo>
                <a:lnTo>
                  <a:pt x="89297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991445" y="5616772"/>
            <a:ext cx="142876" cy="62509"/>
          </a:xfrm>
          <a:custGeom>
            <a:avLst/>
            <a:gdLst/>
            <a:ahLst/>
            <a:cxnLst/>
            <a:rect l="0" t="0" r="0" b="0"/>
            <a:pathLst>
              <a:path w="142876" h="62509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44648" y="8930"/>
                </a:lnTo>
                <a:lnTo>
                  <a:pt x="62508" y="17860"/>
                </a:lnTo>
                <a:lnTo>
                  <a:pt x="89297" y="26789"/>
                </a:lnTo>
                <a:lnTo>
                  <a:pt x="116086" y="44649"/>
                </a:lnTo>
                <a:lnTo>
                  <a:pt x="133945" y="53578"/>
                </a:lnTo>
                <a:lnTo>
                  <a:pt x="142875" y="62508"/>
                </a:lnTo>
                <a:lnTo>
                  <a:pt x="142875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3196828" y="5447109"/>
            <a:ext cx="80368" cy="205383"/>
          </a:xfrm>
          <a:custGeom>
            <a:avLst/>
            <a:gdLst/>
            <a:ahLst/>
            <a:cxnLst/>
            <a:rect l="0" t="0" r="0" b="0"/>
            <a:pathLst>
              <a:path w="80368" h="205383">
                <a:moveTo>
                  <a:pt x="0" y="0"/>
                </a:moveTo>
                <a:lnTo>
                  <a:pt x="0" y="8930"/>
                </a:lnTo>
                <a:lnTo>
                  <a:pt x="0" y="17859"/>
                </a:lnTo>
                <a:lnTo>
                  <a:pt x="8929" y="35719"/>
                </a:lnTo>
                <a:lnTo>
                  <a:pt x="17859" y="53578"/>
                </a:lnTo>
                <a:lnTo>
                  <a:pt x="26789" y="80367"/>
                </a:lnTo>
                <a:lnTo>
                  <a:pt x="44648" y="116086"/>
                </a:lnTo>
                <a:lnTo>
                  <a:pt x="53578" y="142874"/>
                </a:lnTo>
                <a:lnTo>
                  <a:pt x="71437" y="169663"/>
                </a:lnTo>
                <a:lnTo>
                  <a:pt x="71437" y="196452"/>
                </a:lnTo>
                <a:lnTo>
                  <a:pt x="80367" y="205382"/>
                </a:lnTo>
                <a:lnTo>
                  <a:pt x="80367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384351" y="5589983"/>
            <a:ext cx="196454" cy="330400"/>
          </a:xfrm>
          <a:custGeom>
            <a:avLst/>
            <a:gdLst/>
            <a:ahLst/>
            <a:cxnLst/>
            <a:rect l="0" t="0" r="0" b="0"/>
            <a:pathLst>
              <a:path w="196454" h="330400">
                <a:moveTo>
                  <a:pt x="53578" y="0"/>
                </a:moveTo>
                <a:lnTo>
                  <a:pt x="53578" y="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26789"/>
                </a:lnTo>
                <a:lnTo>
                  <a:pt x="53578" y="44649"/>
                </a:lnTo>
                <a:lnTo>
                  <a:pt x="53578" y="62508"/>
                </a:lnTo>
                <a:lnTo>
                  <a:pt x="44649" y="80367"/>
                </a:lnTo>
                <a:lnTo>
                  <a:pt x="44649" y="107156"/>
                </a:lnTo>
                <a:lnTo>
                  <a:pt x="44649" y="133945"/>
                </a:lnTo>
                <a:lnTo>
                  <a:pt x="44649" y="160734"/>
                </a:lnTo>
                <a:lnTo>
                  <a:pt x="44649" y="187524"/>
                </a:lnTo>
                <a:lnTo>
                  <a:pt x="44649" y="214313"/>
                </a:lnTo>
                <a:lnTo>
                  <a:pt x="53578" y="232172"/>
                </a:lnTo>
                <a:lnTo>
                  <a:pt x="53578" y="258961"/>
                </a:lnTo>
                <a:lnTo>
                  <a:pt x="53578" y="276820"/>
                </a:lnTo>
                <a:lnTo>
                  <a:pt x="62508" y="294680"/>
                </a:lnTo>
                <a:lnTo>
                  <a:pt x="62508" y="303609"/>
                </a:lnTo>
                <a:lnTo>
                  <a:pt x="71438" y="312539"/>
                </a:lnTo>
                <a:lnTo>
                  <a:pt x="80367" y="321469"/>
                </a:lnTo>
                <a:lnTo>
                  <a:pt x="80367" y="330399"/>
                </a:lnTo>
                <a:lnTo>
                  <a:pt x="89297" y="330399"/>
                </a:lnTo>
                <a:lnTo>
                  <a:pt x="98227" y="330399"/>
                </a:lnTo>
                <a:lnTo>
                  <a:pt x="107156" y="330399"/>
                </a:lnTo>
                <a:lnTo>
                  <a:pt x="116086" y="321469"/>
                </a:lnTo>
                <a:lnTo>
                  <a:pt x="125016" y="312539"/>
                </a:lnTo>
                <a:lnTo>
                  <a:pt x="133945" y="303609"/>
                </a:lnTo>
                <a:lnTo>
                  <a:pt x="142875" y="285750"/>
                </a:lnTo>
                <a:lnTo>
                  <a:pt x="151805" y="267891"/>
                </a:lnTo>
                <a:lnTo>
                  <a:pt x="160734" y="250031"/>
                </a:lnTo>
                <a:lnTo>
                  <a:pt x="169664" y="232172"/>
                </a:lnTo>
                <a:lnTo>
                  <a:pt x="178594" y="205383"/>
                </a:lnTo>
                <a:lnTo>
                  <a:pt x="178594" y="178594"/>
                </a:lnTo>
                <a:lnTo>
                  <a:pt x="187524" y="160734"/>
                </a:lnTo>
                <a:lnTo>
                  <a:pt x="196453" y="133945"/>
                </a:lnTo>
                <a:lnTo>
                  <a:pt x="196453" y="116086"/>
                </a:lnTo>
                <a:lnTo>
                  <a:pt x="196453" y="98227"/>
                </a:lnTo>
                <a:lnTo>
                  <a:pt x="196453" y="89297"/>
                </a:lnTo>
                <a:lnTo>
                  <a:pt x="196453" y="80367"/>
                </a:lnTo>
                <a:lnTo>
                  <a:pt x="196453" y="71438"/>
                </a:lnTo>
                <a:lnTo>
                  <a:pt x="187524" y="62508"/>
                </a:lnTo>
                <a:lnTo>
                  <a:pt x="187524" y="53578"/>
                </a:lnTo>
                <a:lnTo>
                  <a:pt x="178594" y="44649"/>
                </a:lnTo>
                <a:lnTo>
                  <a:pt x="169664" y="44649"/>
                </a:lnTo>
                <a:lnTo>
                  <a:pt x="160734" y="35719"/>
                </a:lnTo>
                <a:lnTo>
                  <a:pt x="142875" y="35719"/>
                </a:lnTo>
                <a:lnTo>
                  <a:pt x="125016" y="26789"/>
                </a:lnTo>
                <a:lnTo>
                  <a:pt x="107156" y="26789"/>
                </a:lnTo>
                <a:lnTo>
                  <a:pt x="89297" y="26789"/>
                </a:lnTo>
                <a:lnTo>
                  <a:pt x="62508" y="26789"/>
                </a:lnTo>
                <a:lnTo>
                  <a:pt x="35719" y="2678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2259210" y="5679280"/>
            <a:ext cx="1294806" cy="133946"/>
          </a:xfrm>
          <a:custGeom>
            <a:avLst/>
            <a:gdLst/>
            <a:ahLst/>
            <a:cxnLst/>
            <a:rect l="0" t="0" r="0" b="0"/>
            <a:pathLst>
              <a:path w="1294806" h="133946">
                <a:moveTo>
                  <a:pt x="1294805" y="26789"/>
                </a:moveTo>
                <a:lnTo>
                  <a:pt x="1285875" y="26789"/>
                </a:lnTo>
                <a:lnTo>
                  <a:pt x="1285875" y="26789"/>
                </a:lnTo>
                <a:lnTo>
                  <a:pt x="1268016" y="26789"/>
                </a:lnTo>
                <a:lnTo>
                  <a:pt x="1259086" y="26789"/>
                </a:lnTo>
                <a:lnTo>
                  <a:pt x="1232297" y="17859"/>
                </a:lnTo>
                <a:lnTo>
                  <a:pt x="1214438" y="17859"/>
                </a:lnTo>
                <a:lnTo>
                  <a:pt x="1187649" y="17859"/>
                </a:lnTo>
                <a:lnTo>
                  <a:pt x="1160860" y="17859"/>
                </a:lnTo>
                <a:lnTo>
                  <a:pt x="1134071" y="8930"/>
                </a:lnTo>
                <a:lnTo>
                  <a:pt x="1098352" y="8930"/>
                </a:lnTo>
                <a:lnTo>
                  <a:pt x="1062633" y="0"/>
                </a:lnTo>
                <a:lnTo>
                  <a:pt x="1026915" y="0"/>
                </a:lnTo>
                <a:lnTo>
                  <a:pt x="991196" y="0"/>
                </a:lnTo>
                <a:lnTo>
                  <a:pt x="955477" y="0"/>
                </a:lnTo>
                <a:lnTo>
                  <a:pt x="910829" y="0"/>
                </a:lnTo>
                <a:lnTo>
                  <a:pt x="875110" y="0"/>
                </a:lnTo>
                <a:lnTo>
                  <a:pt x="830461" y="0"/>
                </a:lnTo>
                <a:lnTo>
                  <a:pt x="785813" y="0"/>
                </a:lnTo>
                <a:lnTo>
                  <a:pt x="750094" y="8930"/>
                </a:lnTo>
                <a:lnTo>
                  <a:pt x="705446" y="17859"/>
                </a:lnTo>
                <a:lnTo>
                  <a:pt x="660797" y="17859"/>
                </a:lnTo>
                <a:lnTo>
                  <a:pt x="625079" y="26789"/>
                </a:lnTo>
                <a:lnTo>
                  <a:pt x="580430" y="35719"/>
                </a:lnTo>
                <a:lnTo>
                  <a:pt x="535782" y="44648"/>
                </a:lnTo>
                <a:lnTo>
                  <a:pt x="491133" y="53578"/>
                </a:lnTo>
                <a:lnTo>
                  <a:pt x="446485" y="53578"/>
                </a:lnTo>
                <a:lnTo>
                  <a:pt x="392907" y="62508"/>
                </a:lnTo>
                <a:lnTo>
                  <a:pt x="348258" y="71437"/>
                </a:lnTo>
                <a:lnTo>
                  <a:pt x="303610" y="80367"/>
                </a:lnTo>
                <a:lnTo>
                  <a:pt x="258961" y="89297"/>
                </a:lnTo>
                <a:lnTo>
                  <a:pt x="214313" y="98227"/>
                </a:lnTo>
                <a:lnTo>
                  <a:pt x="169665" y="107156"/>
                </a:lnTo>
                <a:lnTo>
                  <a:pt x="125016" y="116086"/>
                </a:lnTo>
                <a:lnTo>
                  <a:pt x="80368" y="125016"/>
                </a:lnTo>
                <a:lnTo>
                  <a:pt x="44649" y="125016"/>
                </a:lnTo>
                <a:lnTo>
                  <a:pt x="17860" y="133945"/>
                </a:lnTo>
                <a:lnTo>
                  <a:pt x="0" y="133945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2384226" y="5607842"/>
            <a:ext cx="794743" cy="53580"/>
          </a:xfrm>
          <a:custGeom>
            <a:avLst/>
            <a:gdLst/>
            <a:ahLst/>
            <a:cxnLst/>
            <a:rect l="0" t="0" r="0" b="0"/>
            <a:pathLst>
              <a:path w="794743" h="53580">
                <a:moveTo>
                  <a:pt x="0" y="8930"/>
                </a:moveTo>
                <a:lnTo>
                  <a:pt x="17859" y="0"/>
                </a:lnTo>
                <a:lnTo>
                  <a:pt x="35719" y="0"/>
                </a:lnTo>
                <a:lnTo>
                  <a:pt x="71438" y="0"/>
                </a:lnTo>
                <a:lnTo>
                  <a:pt x="125016" y="0"/>
                </a:lnTo>
                <a:lnTo>
                  <a:pt x="178594" y="0"/>
                </a:lnTo>
                <a:lnTo>
                  <a:pt x="241102" y="0"/>
                </a:lnTo>
                <a:lnTo>
                  <a:pt x="312539" y="0"/>
                </a:lnTo>
                <a:lnTo>
                  <a:pt x="383977" y="0"/>
                </a:lnTo>
                <a:lnTo>
                  <a:pt x="464344" y="8930"/>
                </a:lnTo>
                <a:lnTo>
                  <a:pt x="562570" y="8930"/>
                </a:lnTo>
                <a:lnTo>
                  <a:pt x="660797" y="26790"/>
                </a:lnTo>
                <a:lnTo>
                  <a:pt x="741164" y="44649"/>
                </a:lnTo>
                <a:lnTo>
                  <a:pt x="794742" y="53579"/>
                </a:lnTo>
                <a:lnTo>
                  <a:pt x="794742" y="535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SOP, Draw using only NAND gates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3000375" y="1134070"/>
            <a:ext cx="4545211" cy="634008"/>
          </a:xfrm>
          <a:custGeom>
            <a:avLst/>
            <a:gdLst/>
            <a:ahLst/>
            <a:cxnLst/>
            <a:rect l="0" t="0" r="0" b="0"/>
            <a:pathLst>
              <a:path w="4545211" h="634008">
                <a:moveTo>
                  <a:pt x="723304" y="178594"/>
                </a:moveTo>
                <a:lnTo>
                  <a:pt x="714375" y="178594"/>
                </a:lnTo>
                <a:lnTo>
                  <a:pt x="714375" y="178594"/>
                </a:lnTo>
                <a:lnTo>
                  <a:pt x="705445" y="169664"/>
                </a:lnTo>
                <a:lnTo>
                  <a:pt x="687585" y="160734"/>
                </a:lnTo>
                <a:lnTo>
                  <a:pt x="678656" y="160734"/>
                </a:lnTo>
                <a:lnTo>
                  <a:pt x="660796" y="151805"/>
                </a:lnTo>
                <a:lnTo>
                  <a:pt x="642937" y="151805"/>
                </a:lnTo>
                <a:lnTo>
                  <a:pt x="625078" y="151805"/>
                </a:lnTo>
                <a:lnTo>
                  <a:pt x="607218" y="151805"/>
                </a:lnTo>
                <a:lnTo>
                  <a:pt x="580429" y="142875"/>
                </a:lnTo>
                <a:lnTo>
                  <a:pt x="553640" y="142875"/>
                </a:lnTo>
                <a:lnTo>
                  <a:pt x="526851" y="142875"/>
                </a:lnTo>
                <a:lnTo>
                  <a:pt x="508992" y="142875"/>
                </a:lnTo>
                <a:lnTo>
                  <a:pt x="482203" y="142875"/>
                </a:lnTo>
                <a:lnTo>
                  <a:pt x="455414" y="133945"/>
                </a:lnTo>
                <a:lnTo>
                  <a:pt x="419695" y="142875"/>
                </a:lnTo>
                <a:lnTo>
                  <a:pt x="392906" y="142875"/>
                </a:lnTo>
                <a:lnTo>
                  <a:pt x="366117" y="142875"/>
                </a:lnTo>
                <a:lnTo>
                  <a:pt x="339328" y="151805"/>
                </a:lnTo>
                <a:lnTo>
                  <a:pt x="312539" y="151805"/>
                </a:lnTo>
                <a:lnTo>
                  <a:pt x="294679" y="160734"/>
                </a:lnTo>
                <a:lnTo>
                  <a:pt x="267890" y="160734"/>
                </a:lnTo>
                <a:lnTo>
                  <a:pt x="241101" y="169664"/>
                </a:lnTo>
                <a:lnTo>
                  <a:pt x="214312" y="178594"/>
                </a:lnTo>
                <a:lnTo>
                  <a:pt x="187523" y="196453"/>
                </a:lnTo>
                <a:lnTo>
                  <a:pt x="169664" y="205383"/>
                </a:lnTo>
                <a:lnTo>
                  <a:pt x="142875" y="214312"/>
                </a:lnTo>
                <a:lnTo>
                  <a:pt x="125015" y="232172"/>
                </a:lnTo>
                <a:lnTo>
                  <a:pt x="98226" y="241101"/>
                </a:lnTo>
                <a:lnTo>
                  <a:pt x="80367" y="258961"/>
                </a:lnTo>
                <a:lnTo>
                  <a:pt x="71437" y="267890"/>
                </a:lnTo>
                <a:lnTo>
                  <a:pt x="53578" y="276820"/>
                </a:lnTo>
                <a:lnTo>
                  <a:pt x="44648" y="294679"/>
                </a:lnTo>
                <a:lnTo>
                  <a:pt x="26789" y="303609"/>
                </a:lnTo>
                <a:lnTo>
                  <a:pt x="17859" y="312539"/>
                </a:lnTo>
                <a:lnTo>
                  <a:pt x="17859" y="330398"/>
                </a:lnTo>
                <a:lnTo>
                  <a:pt x="8929" y="339328"/>
                </a:lnTo>
                <a:lnTo>
                  <a:pt x="8929" y="348257"/>
                </a:lnTo>
                <a:lnTo>
                  <a:pt x="0" y="357187"/>
                </a:lnTo>
                <a:lnTo>
                  <a:pt x="0" y="366117"/>
                </a:lnTo>
                <a:lnTo>
                  <a:pt x="0" y="375046"/>
                </a:lnTo>
                <a:lnTo>
                  <a:pt x="8929" y="392906"/>
                </a:lnTo>
                <a:lnTo>
                  <a:pt x="8929" y="401836"/>
                </a:lnTo>
                <a:lnTo>
                  <a:pt x="8929" y="410765"/>
                </a:lnTo>
                <a:lnTo>
                  <a:pt x="17859" y="419695"/>
                </a:lnTo>
                <a:lnTo>
                  <a:pt x="17859" y="419695"/>
                </a:lnTo>
                <a:lnTo>
                  <a:pt x="26789" y="428625"/>
                </a:lnTo>
                <a:lnTo>
                  <a:pt x="26789" y="437554"/>
                </a:lnTo>
                <a:lnTo>
                  <a:pt x="35718" y="446484"/>
                </a:lnTo>
                <a:lnTo>
                  <a:pt x="44648" y="455414"/>
                </a:lnTo>
                <a:lnTo>
                  <a:pt x="53578" y="464343"/>
                </a:lnTo>
                <a:lnTo>
                  <a:pt x="62507" y="473273"/>
                </a:lnTo>
                <a:lnTo>
                  <a:pt x="71437" y="482203"/>
                </a:lnTo>
                <a:lnTo>
                  <a:pt x="80367" y="482203"/>
                </a:lnTo>
                <a:lnTo>
                  <a:pt x="89296" y="491132"/>
                </a:lnTo>
                <a:lnTo>
                  <a:pt x="98226" y="500062"/>
                </a:lnTo>
                <a:lnTo>
                  <a:pt x="107156" y="500062"/>
                </a:lnTo>
                <a:lnTo>
                  <a:pt x="116085" y="508992"/>
                </a:lnTo>
                <a:lnTo>
                  <a:pt x="125015" y="517921"/>
                </a:lnTo>
                <a:lnTo>
                  <a:pt x="133945" y="517921"/>
                </a:lnTo>
                <a:lnTo>
                  <a:pt x="142875" y="526851"/>
                </a:lnTo>
                <a:lnTo>
                  <a:pt x="160734" y="526851"/>
                </a:lnTo>
                <a:lnTo>
                  <a:pt x="169664" y="535781"/>
                </a:lnTo>
                <a:lnTo>
                  <a:pt x="187523" y="544711"/>
                </a:lnTo>
                <a:lnTo>
                  <a:pt x="196453" y="544711"/>
                </a:lnTo>
                <a:lnTo>
                  <a:pt x="214312" y="553640"/>
                </a:lnTo>
                <a:lnTo>
                  <a:pt x="232171" y="553640"/>
                </a:lnTo>
                <a:lnTo>
                  <a:pt x="241101" y="562570"/>
                </a:lnTo>
                <a:lnTo>
                  <a:pt x="258960" y="571500"/>
                </a:lnTo>
                <a:lnTo>
                  <a:pt x="276820" y="571500"/>
                </a:lnTo>
                <a:lnTo>
                  <a:pt x="285750" y="580429"/>
                </a:lnTo>
                <a:lnTo>
                  <a:pt x="303609" y="580429"/>
                </a:lnTo>
                <a:lnTo>
                  <a:pt x="321468" y="589359"/>
                </a:lnTo>
                <a:lnTo>
                  <a:pt x="330398" y="589359"/>
                </a:lnTo>
                <a:lnTo>
                  <a:pt x="348257" y="598289"/>
                </a:lnTo>
                <a:lnTo>
                  <a:pt x="366117" y="598289"/>
                </a:lnTo>
                <a:lnTo>
                  <a:pt x="392906" y="607218"/>
                </a:lnTo>
                <a:lnTo>
                  <a:pt x="410765" y="607218"/>
                </a:lnTo>
                <a:lnTo>
                  <a:pt x="428625" y="607218"/>
                </a:lnTo>
                <a:lnTo>
                  <a:pt x="446484" y="616148"/>
                </a:lnTo>
                <a:lnTo>
                  <a:pt x="464343" y="616148"/>
                </a:lnTo>
                <a:lnTo>
                  <a:pt x="491132" y="616148"/>
                </a:lnTo>
                <a:lnTo>
                  <a:pt x="508992" y="625078"/>
                </a:lnTo>
                <a:lnTo>
                  <a:pt x="535781" y="625078"/>
                </a:lnTo>
                <a:lnTo>
                  <a:pt x="553640" y="625078"/>
                </a:lnTo>
                <a:lnTo>
                  <a:pt x="580429" y="634007"/>
                </a:lnTo>
                <a:lnTo>
                  <a:pt x="598289" y="634007"/>
                </a:lnTo>
                <a:lnTo>
                  <a:pt x="625078" y="634007"/>
                </a:lnTo>
                <a:lnTo>
                  <a:pt x="651867" y="634007"/>
                </a:lnTo>
                <a:lnTo>
                  <a:pt x="669726" y="634007"/>
                </a:lnTo>
                <a:lnTo>
                  <a:pt x="696515" y="634007"/>
                </a:lnTo>
                <a:lnTo>
                  <a:pt x="723304" y="634007"/>
                </a:lnTo>
                <a:lnTo>
                  <a:pt x="750093" y="634007"/>
                </a:lnTo>
                <a:lnTo>
                  <a:pt x="776882" y="634007"/>
                </a:lnTo>
                <a:lnTo>
                  <a:pt x="794742" y="634007"/>
                </a:lnTo>
                <a:lnTo>
                  <a:pt x="821531" y="634007"/>
                </a:lnTo>
                <a:lnTo>
                  <a:pt x="848320" y="634007"/>
                </a:lnTo>
                <a:lnTo>
                  <a:pt x="875109" y="634007"/>
                </a:lnTo>
                <a:lnTo>
                  <a:pt x="901898" y="634007"/>
                </a:lnTo>
                <a:lnTo>
                  <a:pt x="928687" y="634007"/>
                </a:lnTo>
                <a:lnTo>
                  <a:pt x="955476" y="634007"/>
                </a:lnTo>
                <a:lnTo>
                  <a:pt x="982265" y="634007"/>
                </a:lnTo>
                <a:lnTo>
                  <a:pt x="1009054" y="634007"/>
                </a:lnTo>
                <a:lnTo>
                  <a:pt x="1044773" y="634007"/>
                </a:lnTo>
                <a:lnTo>
                  <a:pt x="1071562" y="634007"/>
                </a:lnTo>
                <a:lnTo>
                  <a:pt x="1098351" y="625078"/>
                </a:lnTo>
                <a:lnTo>
                  <a:pt x="1125140" y="625078"/>
                </a:lnTo>
                <a:lnTo>
                  <a:pt x="1151929" y="625078"/>
                </a:lnTo>
                <a:lnTo>
                  <a:pt x="1178718" y="625078"/>
                </a:lnTo>
                <a:lnTo>
                  <a:pt x="1205507" y="625078"/>
                </a:lnTo>
                <a:lnTo>
                  <a:pt x="1232296" y="616148"/>
                </a:lnTo>
                <a:lnTo>
                  <a:pt x="1268015" y="616148"/>
                </a:lnTo>
                <a:lnTo>
                  <a:pt x="1294804" y="616148"/>
                </a:lnTo>
                <a:lnTo>
                  <a:pt x="1321593" y="616148"/>
                </a:lnTo>
                <a:lnTo>
                  <a:pt x="1348382" y="616148"/>
                </a:lnTo>
                <a:lnTo>
                  <a:pt x="1375171" y="607218"/>
                </a:lnTo>
                <a:lnTo>
                  <a:pt x="1401960" y="607218"/>
                </a:lnTo>
                <a:lnTo>
                  <a:pt x="1437679" y="607218"/>
                </a:lnTo>
                <a:lnTo>
                  <a:pt x="1464468" y="607218"/>
                </a:lnTo>
                <a:lnTo>
                  <a:pt x="1491257" y="607218"/>
                </a:lnTo>
                <a:lnTo>
                  <a:pt x="1518046" y="598289"/>
                </a:lnTo>
                <a:lnTo>
                  <a:pt x="1544835" y="598289"/>
                </a:lnTo>
                <a:lnTo>
                  <a:pt x="1580554" y="589359"/>
                </a:lnTo>
                <a:lnTo>
                  <a:pt x="1607343" y="589359"/>
                </a:lnTo>
                <a:lnTo>
                  <a:pt x="1634132" y="589359"/>
                </a:lnTo>
                <a:lnTo>
                  <a:pt x="1660921" y="580429"/>
                </a:lnTo>
                <a:lnTo>
                  <a:pt x="1687710" y="580429"/>
                </a:lnTo>
                <a:lnTo>
                  <a:pt x="1714500" y="580429"/>
                </a:lnTo>
                <a:lnTo>
                  <a:pt x="1741289" y="580429"/>
                </a:lnTo>
                <a:lnTo>
                  <a:pt x="1768078" y="571500"/>
                </a:lnTo>
                <a:lnTo>
                  <a:pt x="1803796" y="571500"/>
                </a:lnTo>
                <a:lnTo>
                  <a:pt x="1830585" y="571500"/>
                </a:lnTo>
                <a:lnTo>
                  <a:pt x="1857375" y="562570"/>
                </a:lnTo>
                <a:lnTo>
                  <a:pt x="1893093" y="562570"/>
                </a:lnTo>
                <a:lnTo>
                  <a:pt x="1919882" y="553640"/>
                </a:lnTo>
                <a:lnTo>
                  <a:pt x="1946671" y="553640"/>
                </a:lnTo>
                <a:lnTo>
                  <a:pt x="1982390" y="553640"/>
                </a:lnTo>
                <a:lnTo>
                  <a:pt x="2009179" y="553640"/>
                </a:lnTo>
                <a:lnTo>
                  <a:pt x="2044898" y="544711"/>
                </a:lnTo>
                <a:lnTo>
                  <a:pt x="2071687" y="544711"/>
                </a:lnTo>
                <a:lnTo>
                  <a:pt x="2107406" y="544711"/>
                </a:lnTo>
                <a:lnTo>
                  <a:pt x="2134195" y="535781"/>
                </a:lnTo>
                <a:lnTo>
                  <a:pt x="2160984" y="535781"/>
                </a:lnTo>
                <a:lnTo>
                  <a:pt x="2196703" y="535781"/>
                </a:lnTo>
                <a:lnTo>
                  <a:pt x="2232421" y="535781"/>
                </a:lnTo>
                <a:lnTo>
                  <a:pt x="2259210" y="526851"/>
                </a:lnTo>
                <a:lnTo>
                  <a:pt x="2294929" y="526851"/>
                </a:lnTo>
                <a:lnTo>
                  <a:pt x="2330648" y="526851"/>
                </a:lnTo>
                <a:lnTo>
                  <a:pt x="2357437" y="526851"/>
                </a:lnTo>
                <a:lnTo>
                  <a:pt x="2393156" y="526851"/>
                </a:lnTo>
                <a:lnTo>
                  <a:pt x="2428875" y="526851"/>
                </a:lnTo>
                <a:lnTo>
                  <a:pt x="2455664" y="517921"/>
                </a:lnTo>
                <a:lnTo>
                  <a:pt x="2491382" y="517921"/>
                </a:lnTo>
                <a:lnTo>
                  <a:pt x="2518171" y="517921"/>
                </a:lnTo>
                <a:lnTo>
                  <a:pt x="2553890" y="517921"/>
                </a:lnTo>
                <a:lnTo>
                  <a:pt x="2589609" y="517921"/>
                </a:lnTo>
                <a:lnTo>
                  <a:pt x="2616398" y="517921"/>
                </a:lnTo>
                <a:lnTo>
                  <a:pt x="2652117" y="517921"/>
                </a:lnTo>
                <a:lnTo>
                  <a:pt x="2687835" y="517921"/>
                </a:lnTo>
                <a:lnTo>
                  <a:pt x="2714625" y="517921"/>
                </a:lnTo>
                <a:lnTo>
                  <a:pt x="2750343" y="517921"/>
                </a:lnTo>
                <a:lnTo>
                  <a:pt x="2786062" y="517921"/>
                </a:lnTo>
                <a:lnTo>
                  <a:pt x="2812851" y="517921"/>
                </a:lnTo>
                <a:lnTo>
                  <a:pt x="2848570" y="517921"/>
                </a:lnTo>
                <a:lnTo>
                  <a:pt x="2884289" y="517921"/>
                </a:lnTo>
                <a:lnTo>
                  <a:pt x="2920007" y="517921"/>
                </a:lnTo>
                <a:lnTo>
                  <a:pt x="2946796" y="517921"/>
                </a:lnTo>
                <a:lnTo>
                  <a:pt x="2982515" y="517921"/>
                </a:lnTo>
                <a:lnTo>
                  <a:pt x="3018234" y="517921"/>
                </a:lnTo>
                <a:lnTo>
                  <a:pt x="3053953" y="517921"/>
                </a:lnTo>
                <a:lnTo>
                  <a:pt x="3089671" y="517921"/>
                </a:lnTo>
                <a:lnTo>
                  <a:pt x="3125390" y="517921"/>
                </a:lnTo>
                <a:lnTo>
                  <a:pt x="3152179" y="517921"/>
                </a:lnTo>
                <a:lnTo>
                  <a:pt x="3187898" y="508992"/>
                </a:lnTo>
                <a:lnTo>
                  <a:pt x="3223617" y="508992"/>
                </a:lnTo>
                <a:lnTo>
                  <a:pt x="3259335" y="508992"/>
                </a:lnTo>
                <a:lnTo>
                  <a:pt x="3295054" y="508992"/>
                </a:lnTo>
                <a:lnTo>
                  <a:pt x="3330773" y="508992"/>
                </a:lnTo>
                <a:lnTo>
                  <a:pt x="3375421" y="508992"/>
                </a:lnTo>
                <a:lnTo>
                  <a:pt x="3411140" y="508992"/>
                </a:lnTo>
                <a:lnTo>
                  <a:pt x="3446859" y="508992"/>
                </a:lnTo>
                <a:lnTo>
                  <a:pt x="3482578" y="508992"/>
                </a:lnTo>
                <a:lnTo>
                  <a:pt x="3527226" y="508992"/>
                </a:lnTo>
                <a:lnTo>
                  <a:pt x="3562945" y="508992"/>
                </a:lnTo>
                <a:lnTo>
                  <a:pt x="3598664" y="508992"/>
                </a:lnTo>
                <a:lnTo>
                  <a:pt x="3634382" y="508992"/>
                </a:lnTo>
                <a:lnTo>
                  <a:pt x="3670101" y="508992"/>
                </a:lnTo>
                <a:lnTo>
                  <a:pt x="3705820" y="508992"/>
                </a:lnTo>
                <a:lnTo>
                  <a:pt x="3750468" y="517921"/>
                </a:lnTo>
                <a:lnTo>
                  <a:pt x="3786187" y="517921"/>
                </a:lnTo>
                <a:lnTo>
                  <a:pt x="3821906" y="517921"/>
                </a:lnTo>
                <a:lnTo>
                  <a:pt x="3857625" y="517921"/>
                </a:lnTo>
                <a:lnTo>
                  <a:pt x="3893343" y="517921"/>
                </a:lnTo>
                <a:lnTo>
                  <a:pt x="3929062" y="526851"/>
                </a:lnTo>
                <a:lnTo>
                  <a:pt x="3973710" y="526851"/>
                </a:lnTo>
                <a:lnTo>
                  <a:pt x="4009429" y="526851"/>
                </a:lnTo>
                <a:lnTo>
                  <a:pt x="4045148" y="526851"/>
                </a:lnTo>
                <a:lnTo>
                  <a:pt x="4080867" y="526851"/>
                </a:lnTo>
                <a:lnTo>
                  <a:pt x="4116585" y="535781"/>
                </a:lnTo>
                <a:lnTo>
                  <a:pt x="4152304" y="526851"/>
                </a:lnTo>
                <a:lnTo>
                  <a:pt x="4188023" y="526851"/>
                </a:lnTo>
                <a:lnTo>
                  <a:pt x="4223742" y="526851"/>
                </a:lnTo>
                <a:lnTo>
                  <a:pt x="4250531" y="526851"/>
                </a:lnTo>
                <a:lnTo>
                  <a:pt x="4286250" y="526851"/>
                </a:lnTo>
                <a:lnTo>
                  <a:pt x="4313039" y="526851"/>
                </a:lnTo>
                <a:lnTo>
                  <a:pt x="4348757" y="526851"/>
                </a:lnTo>
                <a:lnTo>
                  <a:pt x="4375546" y="517921"/>
                </a:lnTo>
                <a:lnTo>
                  <a:pt x="4402335" y="517921"/>
                </a:lnTo>
                <a:lnTo>
                  <a:pt x="4429125" y="517921"/>
                </a:lnTo>
                <a:lnTo>
                  <a:pt x="4446984" y="508992"/>
                </a:lnTo>
                <a:lnTo>
                  <a:pt x="4473773" y="508992"/>
                </a:lnTo>
                <a:lnTo>
                  <a:pt x="4491632" y="500062"/>
                </a:lnTo>
                <a:lnTo>
                  <a:pt x="4509492" y="500062"/>
                </a:lnTo>
                <a:lnTo>
                  <a:pt x="4518421" y="491132"/>
                </a:lnTo>
                <a:lnTo>
                  <a:pt x="4527351" y="482203"/>
                </a:lnTo>
                <a:lnTo>
                  <a:pt x="4536281" y="473273"/>
                </a:lnTo>
                <a:lnTo>
                  <a:pt x="4545210" y="464343"/>
                </a:lnTo>
                <a:lnTo>
                  <a:pt x="4545210" y="455414"/>
                </a:lnTo>
                <a:lnTo>
                  <a:pt x="4545210" y="446484"/>
                </a:lnTo>
                <a:lnTo>
                  <a:pt x="4545210" y="437554"/>
                </a:lnTo>
                <a:lnTo>
                  <a:pt x="4545210" y="419695"/>
                </a:lnTo>
                <a:lnTo>
                  <a:pt x="4536281" y="410765"/>
                </a:lnTo>
                <a:lnTo>
                  <a:pt x="4527351" y="392906"/>
                </a:lnTo>
                <a:lnTo>
                  <a:pt x="4518421" y="375046"/>
                </a:lnTo>
                <a:lnTo>
                  <a:pt x="4500562" y="366117"/>
                </a:lnTo>
                <a:lnTo>
                  <a:pt x="4482703" y="348257"/>
                </a:lnTo>
                <a:lnTo>
                  <a:pt x="4464843" y="330398"/>
                </a:lnTo>
                <a:lnTo>
                  <a:pt x="4446984" y="312539"/>
                </a:lnTo>
                <a:lnTo>
                  <a:pt x="4420195" y="294679"/>
                </a:lnTo>
                <a:lnTo>
                  <a:pt x="4393406" y="276820"/>
                </a:lnTo>
                <a:lnTo>
                  <a:pt x="4366617" y="258961"/>
                </a:lnTo>
                <a:lnTo>
                  <a:pt x="4339828" y="250031"/>
                </a:lnTo>
                <a:lnTo>
                  <a:pt x="4304109" y="232172"/>
                </a:lnTo>
                <a:lnTo>
                  <a:pt x="4277320" y="214312"/>
                </a:lnTo>
                <a:lnTo>
                  <a:pt x="4241601" y="205383"/>
                </a:lnTo>
                <a:lnTo>
                  <a:pt x="4205882" y="187523"/>
                </a:lnTo>
                <a:lnTo>
                  <a:pt x="4170164" y="178594"/>
                </a:lnTo>
                <a:lnTo>
                  <a:pt x="4134445" y="160734"/>
                </a:lnTo>
                <a:lnTo>
                  <a:pt x="4098726" y="151805"/>
                </a:lnTo>
                <a:lnTo>
                  <a:pt x="4071937" y="133945"/>
                </a:lnTo>
                <a:lnTo>
                  <a:pt x="4036218" y="125015"/>
                </a:lnTo>
                <a:lnTo>
                  <a:pt x="4000500" y="107156"/>
                </a:lnTo>
                <a:lnTo>
                  <a:pt x="3964781" y="98226"/>
                </a:lnTo>
                <a:lnTo>
                  <a:pt x="3929062" y="89297"/>
                </a:lnTo>
                <a:lnTo>
                  <a:pt x="3893343" y="80367"/>
                </a:lnTo>
                <a:lnTo>
                  <a:pt x="3848695" y="71437"/>
                </a:lnTo>
                <a:lnTo>
                  <a:pt x="3812976" y="62508"/>
                </a:lnTo>
                <a:lnTo>
                  <a:pt x="3777257" y="53578"/>
                </a:lnTo>
                <a:lnTo>
                  <a:pt x="3732609" y="44648"/>
                </a:lnTo>
                <a:lnTo>
                  <a:pt x="3696890" y="44648"/>
                </a:lnTo>
                <a:lnTo>
                  <a:pt x="3652242" y="35718"/>
                </a:lnTo>
                <a:lnTo>
                  <a:pt x="3607593" y="26789"/>
                </a:lnTo>
                <a:lnTo>
                  <a:pt x="3571875" y="26789"/>
                </a:lnTo>
                <a:lnTo>
                  <a:pt x="3527226" y="17859"/>
                </a:lnTo>
                <a:lnTo>
                  <a:pt x="3482578" y="8929"/>
                </a:lnTo>
                <a:lnTo>
                  <a:pt x="3437929" y="8929"/>
                </a:lnTo>
                <a:lnTo>
                  <a:pt x="3384351" y="8929"/>
                </a:lnTo>
                <a:lnTo>
                  <a:pt x="3339703" y="0"/>
                </a:lnTo>
                <a:lnTo>
                  <a:pt x="3295054" y="0"/>
                </a:lnTo>
                <a:lnTo>
                  <a:pt x="3241476" y="0"/>
                </a:lnTo>
                <a:lnTo>
                  <a:pt x="3196828" y="0"/>
                </a:lnTo>
                <a:lnTo>
                  <a:pt x="3143250" y="0"/>
                </a:lnTo>
                <a:lnTo>
                  <a:pt x="3098601" y="0"/>
                </a:lnTo>
                <a:lnTo>
                  <a:pt x="3045023" y="0"/>
                </a:lnTo>
                <a:lnTo>
                  <a:pt x="3000375" y="0"/>
                </a:lnTo>
                <a:lnTo>
                  <a:pt x="2946796" y="0"/>
                </a:lnTo>
                <a:lnTo>
                  <a:pt x="2893218" y="0"/>
                </a:lnTo>
                <a:lnTo>
                  <a:pt x="2839640" y="0"/>
                </a:lnTo>
                <a:lnTo>
                  <a:pt x="2786062" y="0"/>
                </a:lnTo>
                <a:lnTo>
                  <a:pt x="2741414" y="8929"/>
                </a:lnTo>
                <a:lnTo>
                  <a:pt x="2687835" y="8929"/>
                </a:lnTo>
                <a:lnTo>
                  <a:pt x="2634257" y="8929"/>
                </a:lnTo>
                <a:lnTo>
                  <a:pt x="2580679" y="17859"/>
                </a:lnTo>
                <a:lnTo>
                  <a:pt x="2527101" y="17859"/>
                </a:lnTo>
                <a:lnTo>
                  <a:pt x="2482453" y="17859"/>
                </a:lnTo>
                <a:lnTo>
                  <a:pt x="2437804" y="17859"/>
                </a:lnTo>
                <a:lnTo>
                  <a:pt x="2384226" y="26789"/>
                </a:lnTo>
                <a:lnTo>
                  <a:pt x="2339578" y="26789"/>
                </a:lnTo>
                <a:lnTo>
                  <a:pt x="2294929" y="26789"/>
                </a:lnTo>
                <a:lnTo>
                  <a:pt x="2241351" y="26789"/>
                </a:lnTo>
                <a:lnTo>
                  <a:pt x="2196703" y="35718"/>
                </a:lnTo>
                <a:lnTo>
                  <a:pt x="2152054" y="35718"/>
                </a:lnTo>
                <a:lnTo>
                  <a:pt x="2107406" y="35718"/>
                </a:lnTo>
                <a:lnTo>
                  <a:pt x="2062757" y="35718"/>
                </a:lnTo>
                <a:lnTo>
                  <a:pt x="2018109" y="35718"/>
                </a:lnTo>
                <a:lnTo>
                  <a:pt x="1982390" y="35718"/>
                </a:lnTo>
                <a:lnTo>
                  <a:pt x="1937742" y="35718"/>
                </a:lnTo>
                <a:lnTo>
                  <a:pt x="1893093" y="44648"/>
                </a:lnTo>
                <a:lnTo>
                  <a:pt x="1848445" y="44648"/>
                </a:lnTo>
                <a:lnTo>
                  <a:pt x="1812726" y="44648"/>
                </a:lnTo>
                <a:lnTo>
                  <a:pt x="1768078" y="44648"/>
                </a:lnTo>
                <a:lnTo>
                  <a:pt x="1723429" y="44648"/>
                </a:lnTo>
                <a:lnTo>
                  <a:pt x="1678781" y="35718"/>
                </a:lnTo>
                <a:lnTo>
                  <a:pt x="1643062" y="35718"/>
                </a:lnTo>
                <a:lnTo>
                  <a:pt x="1598414" y="35718"/>
                </a:lnTo>
                <a:lnTo>
                  <a:pt x="1553765" y="44648"/>
                </a:lnTo>
                <a:lnTo>
                  <a:pt x="1509117" y="35718"/>
                </a:lnTo>
                <a:lnTo>
                  <a:pt x="1473398" y="35718"/>
                </a:lnTo>
                <a:lnTo>
                  <a:pt x="1428750" y="35718"/>
                </a:lnTo>
                <a:lnTo>
                  <a:pt x="1375171" y="35718"/>
                </a:lnTo>
                <a:lnTo>
                  <a:pt x="1330523" y="35718"/>
                </a:lnTo>
                <a:lnTo>
                  <a:pt x="1285875" y="35718"/>
                </a:lnTo>
                <a:lnTo>
                  <a:pt x="1241226" y="35718"/>
                </a:lnTo>
                <a:lnTo>
                  <a:pt x="1196578" y="35718"/>
                </a:lnTo>
                <a:lnTo>
                  <a:pt x="1151929" y="35718"/>
                </a:lnTo>
                <a:lnTo>
                  <a:pt x="1107281" y="35718"/>
                </a:lnTo>
                <a:lnTo>
                  <a:pt x="1053703" y="35718"/>
                </a:lnTo>
                <a:lnTo>
                  <a:pt x="1009054" y="44648"/>
                </a:lnTo>
                <a:lnTo>
                  <a:pt x="964406" y="44648"/>
                </a:lnTo>
                <a:lnTo>
                  <a:pt x="910828" y="44648"/>
                </a:lnTo>
                <a:lnTo>
                  <a:pt x="866179" y="53578"/>
                </a:lnTo>
                <a:lnTo>
                  <a:pt x="821531" y="53578"/>
                </a:lnTo>
                <a:lnTo>
                  <a:pt x="776882" y="62508"/>
                </a:lnTo>
                <a:lnTo>
                  <a:pt x="732234" y="62508"/>
                </a:lnTo>
                <a:lnTo>
                  <a:pt x="696515" y="62508"/>
                </a:lnTo>
                <a:lnTo>
                  <a:pt x="660796" y="71437"/>
                </a:lnTo>
                <a:lnTo>
                  <a:pt x="625078" y="71437"/>
                </a:lnTo>
                <a:lnTo>
                  <a:pt x="598289" y="71437"/>
                </a:lnTo>
                <a:lnTo>
                  <a:pt x="571500" y="71437"/>
                </a:lnTo>
                <a:lnTo>
                  <a:pt x="544710" y="80367"/>
                </a:lnTo>
                <a:lnTo>
                  <a:pt x="526851" y="80367"/>
                </a:lnTo>
                <a:lnTo>
                  <a:pt x="508992" y="80367"/>
                </a:lnTo>
                <a:lnTo>
                  <a:pt x="491132" y="80367"/>
                </a:lnTo>
                <a:lnTo>
                  <a:pt x="482203" y="80367"/>
                </a:lnTo>
                <a:lnTo>
                  <a:pt x="473273" y="89297"/>
                </a:lnTo>
                <a:lnTo>
                  <a:pt x="464343" y="89297"/>
                </a:lnTo>
                <a:lnTo>
                  <a:pt x="455414" y="89297"/>
                </a:lnTo>
                <a:lnTo>
                  <a:pt x="455414" y="89297"/>
                </a:lnTo>
                <a:lnTo>
                  <a:pt x="455414" y="89297"/>
                </a:lnTo>
                <a:lnTo>
                  <a:pt x="455414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893218" y="982265"/>
            <a:ext cx="2009181" cy="839392"/>
          </a:xfrm>
          <a:custGeom>
            <a:avLst/>
            <a:gdLst/>
            <a:ahLst/>
            <a:cxnLst/>
            <a:rect l="0" t="0" r="0" b="0"/>
            <a:pathLst>
              <a:path w="2009181" h="839392">
                <a:moveTo>
                  <a:pt x="1857375" y="8930"/>
                </a:moveTo>
                <a:lnTo>
                  <a:pt x="1857375" y="0"/>
                </a:lnTo>
                <a:lnTo>
                  <a:pt x="1857375" y="0"/>
                </a:lnTo>
                <a:lnTo>
                  <a:pt x="1866305" y="0"/>
                </a:lnTo>
                <a:lnTo>
                  <a:pt x="1875235" y="0"/>
                </a:lnTo>
                <a:lnTo>
                  <a:pt x="1875235" y="0"/>
                </a:lnTo>
                <a:lnTo>
                  <a:pt x="1884164" y="8930"/>
                </a:lnTo>
                <a:lnTo>
                  <a:pt x="1884164" y="8930"/>
                </a:lnTo>
                <a:lnTo>
                  <a:pt x="1893094" y="17859"/>
                </a:lnTo>
                <a:lnTo>
                  <a:pt x="1893094" y="17859"/>
                </a:lnTo>
                <a:lnTo>
                  <a:pt x="1902024" y="26789"/>
                </a:lnTo>
                <a:lnTo>
                  <a:pt x="1910953" y="35719"/>
                </a:lnTo>
                <a:lnTo>
                  <a:pt x="1910953" y="53578"/>
                </a:lnTo>
                <a:lnTo>
                  <a:pt x="1919883" y="62508"/>
                </a:lnTo>
                <a:lnTo>
                  <a:pt x="1928813" y="71438"/>
                </a:lnTo>
                <a:lnTo>
                  <a:pt x="1937742" y="89297"/>
                </a:lnTo>
                <a:lnTo>
                  <a:pt x="1946672" y="107156"/>
                </a:lnTo>
                <a:lnTo>
                  <a:pt x="1955602" y="116086"/>
                </a:lnTo>
                <a:lnTo>
                  <a:pt x="1964532" y="133945"/>
                </a:lnTo>
                <a:lnTo>
                  <a:pt x="1964532" y="151805"/>
                </a:lnTo>
                <a:lnTo>
                  <a:pt x="1973461" y="169664"/>
                </a:lnTo>
                <a:lnTo>
                  <a:pt x="1982391" y="187523"/>
                </a:lnTo>
                <a:lnTo>
                  <a:pt x="1982391" y="205383"/>
                </a:lnTo>
                <a:lnTo>
                  <a:pt x="1991321" y="223242"/>
                </a:lnTo>
                <a:lnTo>
                  <a:pt x="1991321" y="241102"/>
                </a:lnTo>
                <a:lnTo>
                  <a:pt x="2000250" y="258961"/>
                </a:lnTo>
                <a:lnTo>
                  <a:pt x="2000250" y="276820"/>
                </a:lnTo>
                <a:lnTo>
                  <a:pt x="2000250" y="303610"/>
                </a:lnTo>
                <a:lnTo>
                  <a:pt x="2000250" y="321469"/>
                </a:lnTo>
                <a:lnTo>
                  <a:pt x="2000250" y="339328"/>
                </a:lnTo>
                <a:lnTo>
                  <a:pt x="2009180" y="357188"/>
                </a:lnTo>
                <a:lnTo>
                  <a:pt x="2009180" y="375047"/>
                </a:lnTo>
                <a:lnTo>
                  <a:pt x="2009180" y="392906"/>
                </a:lnTo>
                <a:lnTo>
                  <a:pt x="2009180" y="410766"/>
                </a:lnTo>
                <a:lnTo>
                  <a:pt x="2009180" y="428625"/>
                </a:lnTo>
                <a:lnTo>
                  <a:pt x="2009180" y="455414"/>
                </a:lnTo>
                <a:lnTo>
                  <a:pt x="2000250" y="464344"/>
                </a:lnTo>
                <a:lnTo>
                  <a:pt x="2000250" y="491133"/>
                </a:lnTo>
                <a:lnTo>
                  <a:pt x="2000250" y="508992"/>
                </a:lnTo>
                <a:lnTo>
                  <a:pt x="2000250" y="526851"/>
                </a:lnTo>
                <a:lnTo>
                  <a:pt x="1991321" y="535781"/>
                </a:lnTo>
                <a:lnTo>
                  <a:pt x="1991321" y="553641"/>
                </a:lnTo>
                <a:lnTo>
                  <a:pt x="1991321" y="571500"/>
                </a:lnTo>
                <a:lnTo>
                  <a:pt x="1982391" y="589359"/>
                </a:lnTo>
                <a:lnTo>
                  <a:pt x="1982391" y="607219"/>
                </a:lnTo>
                <a:lnTo>
                  <a:pt x="1982391" y="625078"/>
                </a:lnTo>
                <a:lnTo>
                  <a:pt x="1973461" y="634008"/>
                </a:lnTo>
                <a:lnTo>
                  <a:pt x="1973461" y="651867"/>
                </a:lnTo>
                <a:lnTo>
                  <a:pt x="1964532" y="660797"/>
                </a:lnTo>
                <a:lnTo>
                  <a:pt x="1964532" y="678656"/>
                </a:lnTo>
                <a:lnTo>
                  <a:pt x="1955602" y="687586"/>
                </a:lnTo>
                <a:lnTo>
                  <a:pt x="1955602" y="696516"/>
                </a:lnTo>
                <a:lnTo>
                  <a:pt x="1946672" y="714375"/>
                </a:lnTo>
                <a:lnTo>
                  <a:pt x="1946672" y="723305"/>
                </a:lnTo>
                <a:lnTo>
                  <a:pt x="1937742" y="732234"/>
                </a:lnTo>
                <a:lnTo>
                  <a:pt x="1928813" y="741164"/>
                </a:lnTo>
                <a:lnTo>
                  <a:pt x="1928813" y="750094"/>
                </a:lnTo>
                <a:lnTo>
                  <a:pt x="1919883" y="759023"/>
                </a:lnTo>
                <a:lnTo>
                  <a:pt x="1910953" y="767953"/>
                </a:lnTo>
                <a:lnTo>
                  <a:pt x="1902024" y="776883"/>
                </a:lnTo>
                <a:lnTo>
                  <a:pt x="1893094" y="776883"/>
                </a:lnTo>
                <a:lnTo>
                  <a:pt x="1884164" y="785812"/>
                </a:lnTo>
                <a:lnTo>
                  <a:pt x="1875235" y="785812"/>
                </a:lnTo>
                <a:lnTo>
                  <a:pt x="1866305" y="794742"/>
                </a:lnTo>
                <a:lnTo>
                  <a:pt x="1857375" y="794742"/>
                </a:lnTo>
                <a:lnTo>
                  <a:pt x="1848446" y="803672"/>
                </a:lnTo>
                <a:lnTo>
                  <a:pt x="1830586" y="812601"/>
                </a:lnTo>
                <a:lnTo>
                  <a:pt x="1821657" y="812601"/>
                </a:lnTo>
                <a:lnTo>
                  <a:pt x="1812727" y="812601"/>
                </a:lnTo>
                <a:lnTo>
                  <a:pt x="1794867" y="812601"/>
                </a:lnTo>
                <a:lnTo>
                  <a:pt x="1777008" y="821531"/>
                </a:lnTo>
                <a:lnTo>
                  <a:pt x="1759149" y="821531"/>
                </a:lnTo>
                <a:lnTo>
                  <a:pt x="1741289" y="821531"/>
                </a:lnTo>
                <a:lnTo>
                  <a:pt x="1723430" y="821531"/>
                </a:lnTo>
                <a:lnTo>
                  <a:pt x="1705571" y="821531"/>
                </a:lnTo>
                <a:lnTo>
                  <a:pt x="1687711" y="830461"/>
                </a:lnTo>
                <a:lnTo>
                  <a:pt x="1669852" y="830461"/>
                </a:lnTo>
                <a:lnTo>
                  <a:pt x="1643063" y="839391"/>
                </a:lnTo>
                <a:lnTo>
                  <a:pt x="1625203" y="839391"/>
                </a:lnTo>
                <a:lnTo>
                  <a:pt x="1598414" y="839391"/>
                </a:lnTo>
                <a:lnTo>
                  <a:pt x="1580555" y="839391"/>
                </a:lnTo>
                <a:lnTo>
                  <a:pt x="1553766" y="839391"/>
                </a:lnTo>
                <a:lnTo>
                  <a:pt x="1526977" y="839391"/>
                </a:lnTo>
                <a:lnTo>
                  <a:pt x="1500188" y="839391"/>
                </a:lnTo>
                <a:lnTo>
                  <a:pt x="1473399" y="830461"/>
                </a:lnTo>
                <a:lnTo>
                  <a:pt x="1446610" y="830461"/>
                </a:lnTo>
                <a:lnTo>
                  <a:pt x="1410891" y="830461"/>
                </a:lnTo>
                <a:lnTo>
                  <a:pt x="1384102" y="830461"/>
                </a:lnTo>
                <a:lnTo>
                  <a:pt x="1348383" y="830461"/>
                </a:lnTo>
                <a:lnTo>
                  <a:pt x="1312664" y="830461"/>
                </a:lnTo>
                <a:lnTo>
                  <a:pt x="1276946" y="830461"/>
                </a:lnTo>
                <a:lnTo>
                  <a:pt x="1241227" y="821531"/>
                </a:lnTo>
                <a:lnTo>
                  <a:pt x="1205508" y="821531"/>
                </a:lnTo>
                <a:lnTo>
                  <a:pt x="1169789" y="821531"/>
                </a:lnTo>
                <a:lnTo>
                  <a:pt x="1125141" y="821531"/>
                </a:lnTo>
                <a:lnTo>
                  <a:pt x="1089422" y="821531"/>
                </a:lnTo>
                <a:lnTo>
                  <a:pt x="1053703" y="821531"/>
                </a:lnTo>
                <a:lnTo>
                  <a:pt x="1009055" y="812601"/>
                </a:lnTo>
                <a:lnTo>
                  <a:pt x="973336" y="812601"/>
                </a:lnTo>
                <a:lnTo>
                  <a:pt x="928688" y="812601"/>
                </a:lnTo>
                <a:lnTo>
                  <a:pt x="884039" y="812601"/>
                </a:lnTo>
                <a:lnTo>
                  <a:pt x="839391" y="812601"/>
                </a:lnTo>
                <a:lnTo>
                  <a:pt x="794742" y="803672"/>
                </a:lnTo>
                <a:lnTo>
                  <a:pt x="759024" y="803672"/>
                </a:lnTo>
                <a:lnTo>
                  <a:pt x="723305" y="794742"/>
                </a:lnTo>
                <a:lnTo>
                  <a:pt x="678657" y="794742"/>
                </a:lnTo>
                <a:lnTo>
                  <a:pt x="642938" y="794742"/>
                </a:lnTo>
                <a:lnTo>
                  <a:pt x="598289" y="785812"/>
                </a:lnTo>
                <a:lnTo>
                  <a:pt x="553641" y="785812"/>
                </a:lnTo>
                <a:lnTo>
                  <a:pt x="517922" y="776883"/>
                </a:lnTo>
                <a:lnTo>
                  <a:pt x="482203" y="767953"/>
                </a:lnTo>
                <a:lnTo>
                  <a:pt x="446485" y="767953"/>
                </a:lnTo>
                <a:lnTo>
                  <a:pt x="410766" y="759023"/>
                </a:lnTo>
                <a:lnTo>
                  <a:pt x="366117" y="750094"/>
                </a:lnTo>
                <a:lnTo>
                  <a:pt x="330399" y="741164"/>
                </a:lnTo>
                <a:lnTo>
                  <a:pt x="303610" y="732234"/>
                </a:lnTo>
                <a:lnTo>
                  <a:pt x="267891" y="723305"/>
                </a:lnTo>
                <a:lnTo>
                  <a:pt x="241102" y="714375"/>
                </a:lnTo>
                <a:lnTo>
                  <a:pt x="214313" y="696516"/>
                </a:lnTo>
                <a:lnTo>
                  <a:pt x="187524" y="687586"/>
                </a:lnTo>
                <a:lnTo>
                  <a:pt x="160735" y="678656"/>
                </a:lnTo>
                <a:lnTo>
                  <a:pt x="142875" y="669726"/>
                </a:lnTo>
                <a:lnTo>
                  <a:pt x="116086" y="651867"/>
                </a:lnTo>
                <a:lnTo>
                  <a:pt x="98227" y="634008"/>
                </a:lnTo>
                <a:lnTo>
                  <a:pt x="80367" y="625078"/>
                </a:lnTo>
                <a:lnTo>
                  <a:pt x="71438" y="607219"/>
                </a:lnTo>
                <a:lnTo>
                  <a:pt x="53578" y="589359"/>
                </a:lnTo>
                <a:lnTo>
                  <a:pt x="44649" y="571500"/>
                </a:lnTo>
                <a:lnTo>
                  <a:pt x="35719" y="544711"/>
                </a:lnTo>
                <a:lnTo>
                  <a:pt x="26789" y="526851"/>
                </a:lnTo>
                <a:lnTo>
                  <a:pt x="17860" y="508992"/>
                </a:lnTo>
                <a:lnTo>
                  <a:pt x="17860" y="491133"/>
                </a:lnTo>
                <a:lnTo>
                  <a:pt x="17860" y="464344"/>
                </a:lnTo>
                <a:lnTo>
                  <a:pt x="8930" y="446484"/>
                </a:lnTo>
                <a:lnTo>
                  <a:pt x="8930" y="419695"/>
                </a:lnTo>
                <a:lnTo>
                  <a:pt x="8930" y="401836"/>
                </a:lnTo>
                <a:lnTo>
                  <a:pt x="8930" y="383977"/>
                </a:lnTo>
                <a:lnTo>
                  <a:pt x="8930" y="357188"/>
                </a:lnTo>
                <a:lnTo>
                  <a:pt x="8930" y="339328"/>
                </a:lnTo>
                <a:lnTo>
                  <a:pt x="8930" y="321469"/>
                </a:lnTo>
                <a:lnTo>
                  <a:pt x="0" y="294680"/>
                </a:lnTo>
                <a:lnTo>
                  <a:pt x="0" y="276820"/>
                </a:lnTo>
                <a:lnTo>
                  <a:pt x="0" y="250031"/>
                </a:lnTo>
                <a:lnTo>
                  <a:pt x="0" y="232172"/>
                </a:lnTo>
                <a:lnTo>
                  <a:pt x="0" y="214313"/>
                </a:lnTo>
                <a:lnTo>
                  <a:pt x="0" y="196453"/>
                </a:lnTo>
                <a:lnTo>
                  <a:pt x="0" y="178594"/>
                </a:lnTo>
                <a:lnTo>
                  <a:pt x="0" y="160734"/>
                </a:lnTo>
                <a:lnTo>
                  <a:pt x="0" y="142875"/>
                </a:lnTo>
                <a:lnTo>
                  <a:pt x="0" y="133945"/>
                </a:lnTo>
                <a:lnTo>
                  <a:pt x="0" y="12501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66429" y="2419945"/>
            <a:ext cx="1982392" cy="705446"/>
          </a:xfrm>
          <a:custGeom>
            <a:avLst/>
            <a:gdLst/>
            <a:ahLst/>
            <a:cxnLst/>
            <a:rect l="0" t="0" r="0" b="0"/>
            <a:pathLst>
              <a:path w="1982392" h="705446">
                <a:moveTo>
                  <a:pt x="17860" y="607218"/>
                </a:moveTo>
                <a:lnTo>
                  <a:pt x="17860" y="598288"/>
                </a:lnTo>
                <a:lnTo>
                  <a:pt x="17860" y="598288"/>
                </a:lnTo>
                <a:lnTo>
                  <a:pt x="17860" y="598288"/>
                </a:lnTo>
                <a:lnTo>
                  <a:pt x="17860" y="598288"/>
                </a:lnTo>
                <a:lnTo>
                  <a:pt x="17860" y="589359"/>
                </a:lnTo>
                <a:lnTo>
                  <a:pt x="8930" y="580429"/>
                </a:lnTo>
                <a:lnTo>
                  <a:pt x="8930" y="571499"/>
                </a:lnTo>
                <a:lnTo>
                  <a:pt x="8930" y="562570"/>
                </a:lnTo>
                <a:lnTo>
                  <a:pt x="8930" y="544710"/>
                </a:lnTo>
                <a:lnTo>
                  <a:pt x="8930" y="526851"/>
                </a:lnTo>
                <a:lnTo>
                  <a:pt x="8930" y="517921"/>
                </a:lnTo>
                <a:lnTo>
                  <a:pt x="8930" y="491132"/>
                </a:lnTo>
                <a:lnTo>
                  <a:pt x="8930" y="473273"/>
                </a:lnTo>
                <a:lnTo>
                  <a:pt x="8930" y="446484"/>
                </a:lnTo>
                <a:lnTo>
                  <a:pt x="0" y="428624"/>
                </a:lnTo>
                <a:lnTo>
                  <a:pt x="0" y="401835"/>
                </a:lnTo>
                <a:lnTo>
                  <a:pt x="0" y="375046"/>
                </a:lnTo>
                <a:lnTo>
                  <a:pt x="0" y="357187"/>
                </a:lnTo>
                <a:lnTo>
                  <a:pt x="0" y="330398"/>
                </a:lnTo>
                <a:lnTo>
                  <a:pt x="0" y="303609"/>
                </a:lnTo>
                <a:lnTo>
                  <a:pt x="0" y="276820"/>
                </a:lnTo>
                <a:lnTo>
                  <a:pt x="8930" y="258961"/>
                </a:lnTo>
                <a:lnTo>
                  <a:pt x="8930" y="232172"/>
                </a:lnTo>
                <a:lnTo>
                  <a:pt x="8930" y="205383"/>
                </a:lnTo>
                <a:lnTo>
                  <a:pt x="17860" y="187523"/>
                </a:lnTo>
                <a:lnTo>
                  <a:pt x="17860" y="169664"/>
                </a:lnTo>
                <a:lnTo>
                  <a:pt x="26789" y="151805"/>
                </a:lnTo>
                <a:lnTo>
                  <a:pt x="26789" y="133945"/>
                </a:lnTo>
                <a:lnTo>
                  <a:pt x="35719" y="116086"/>
                </a:lnTo>
                <a:lnTo>
                  <a:pt x="35719" y="98226"/>
                </a:lnTo>
                <a:lnTo>
                  <a:pt x="44649" y="89297"/>
                </a:lnTo>
                <a:lnTo>
                  <a:pt x="53578" y="80367"/>
                </a:lnTo>
                <a:lnTo>
                  <a:pt x="62508" y="62508"/>
                </a:lnTo>
                <a:lnTo>
                  <a:pt x="71438" y="53578"/>
                </a:lnTo>
                <a:lnTo>
                  <a:pt x="89297" y="53578"/>
                </a:lnTo>
                <a:lnTo>
                  <a:pt x="98227" y="44648"/>
                </a:lnTo>
                <a:lnTo>
                  <a:pt x="107156" y="35719"/>
                </a:lnTo>
                <a:lnTo>
                  <a:pt x="125016" y="35719"/>
                </a:lnTo>
                <a:lnTo>
                  <a:pt x="142875" y="26789"/>
                </a:lnTo>
                <a:lnTo>
                  <a:pt x="160735" y="26789"/>
                </a:lnTo>
                <a:lnTo>
                  <a:pt x="178594" y="26789"/>
                </a:lnTo>
                <a:lnTo>
                  <a:pt x="205383" y="26789"/>
                </a:lnTo>
                <a:lnTo>
                  <a:pt x="223242" y="26789"/>
                </a:lnTo>
                <a:lnTo>
                  <a:pt x="250031" y="26789"/>
                </a:lnTo>
                <a:lnTo>
                  <a:pt x="276821" y="26789"/>
                </a:lnTo>
                <a:lnTo>
                  <a:pt x="303610" y="17859"/>
                </a:lnTo>
                <a:lnTo>
                  <a:pt x="339328" y="17859"/>
                </a:lnTo>
                <a:lnTo>
                  <a:pt x="366117" y="26789"/>
                </a:lnTo>
                <a:lnTo>
                  <a:pt x="401836" y="26789"/>
                </a:lnTo>
                <a:lnTo>
                  <a:pt x="428625" y="26789"/>
                </a:lnTo>
                <a:lnTo>
                  <a:pt x="464344" y="26789"/>
                </a:lnTo>
                <a:lnTo>
                  <a:pt x="500063" y="26789"/>
                </a:lnTo>
                <a:lnTo>
                  <a:pt x="535781" y="26789"/>
                </a:lnTo>
                <a:lnTo>
                  <a:pt x="571500" y="26789"/>
                </a:lnTo>
                <a:lnTo>
                  <a:pt x="607219" y="17859"/>
                </a:lnTo>
                <a:lnTo>
                  <a:pt x="651867" y="17859"/>
                </a:lnTo>
                <a:lnTo>
                  <a:pt x="687586" y="17859"/>
                </a:lnTo>
                <a:lnTo>
                  <a:pt x="732235" y="17859"/>
                </a:lnTo>
                <a:lnTo>
                  <a:pt x="776883" y="17859"/>
                </a:lnTo>
                <a:lnTo>
                  <a:pt x="812602" y="8929"/>
                </a:lnTo>
                <a:lnTo>
                  <a:pt x="857250" y="8929"/>
                </a:lnTo>
                <a:lnTo>
                  <a:pt x="892969" y="8929"/>
                </a:lnTo>
                <a:lnTo>
                  <a:pt x="937617" y="0"/>
                </a:lnTo>
                <a:lnTo>
                  <a:pt x="973336" y="0"/>
                </a:lnTo>
                <a:lnTo>
                  <a:pt x="1017985" y="0"/>
                </a:lnTo>
                <a:lnTo>
                  <a:pt x="1062633" y="0"/>
                </a:lnTo>
                <a:lnTo>
                  <a:pt x="1098352" y="0"/>
                </a:lnTo>
                <a:lnTo>
                  <a:pt x="1143000" y="0"/>
                </a:lnTo>
                <a:lnTo>
                  <a:pt x="1187649" y="0"/>
                </a:lnTo>
                <a:lnTo>
                  <a:pt x="1232297" y="0"/>
                </a:lnTo>
                <a:lnTo>
                  <a:pt x="1276946" y="0"/>
                </a:lnTo>
                <a:lnTo>
                  <a:pt x="1321594" y="0"/>
                </a:lnTo>
                <a:lnTo>
                  <a:pt x="1366242" y="0"/>
                </a:lnTo>
                <a:lnTo>
                  <a:pt x="1410891" y="0"/>
                </a:lnTo>
                <a:lnTo>
                  <a:pt x="1446610" y="0"/>
                </a:lnTo>
                <a:lnTo>
                  <a:pt x="1491258" y="0"/>
                </a:lnTo>
                <a:lnTo>
                  <a:pt x="1526977" y="8929"/>
                </a:lnTo>
                <a:lnTo>
                  <a:pt x="1571625" y="8929"/>
                </a:lnTo>
                <a:lnTo>
                  <a:pt x="1607344" y="8929"/>
                </a:lnTo>
                <a:lnTo>
                  <a:pt x="1643063" y="17859"/>
                </a:lnTo>
                <a:lnTo>
                  <a:pt x="1678781" y="17859"/>
                </a:lnTo>
                <a:lnTo>
                  <a:pt x="1714500" y="17859"/>
                </a:lnTo>
                <a:lnTo>
                  <a:pt x="1741289" y="17859"/>
                </a:lnTo>
                <a:lnTo>
                  <a:pt x="1777008" y="17859"/>
                </a:lnTo>
                <a:lnTo>
                  <a:pt x="1803797" y="26789"/>
                </a:lnTo>
                <a:lnTo>
                  <a:pt x="1830586" y="26789"/>
                </a:lnTo>
                <a:lnTo>
                  <a:pt x="1848446" y="26789"/>
                </a:lnTo>
                <a:lnTo>
                  <a:pt x="1866305" y="26789"/>
                </a:lnTo>
                <a:lnTo>
                  <a:pt x="1893094" y="35719"/>
                </a:lnTo>
                <a:lnTo>
                  <a:pt x="1910953" y="35719"/>
                </a:lnTo>
                <a:lnTo>
                  <a:pt x="1919883" y="35719"/>
                </a:lnTo>
                <a:lnTo>
                  <a:pt x="1937742" y="44648"/>
                </a:lnTo>
                <a:lnTo>
                  <a:pt x="1946672" y="44648"/>
                </a:lnTo>
                <a:lnTo>
                  <a:pt x="1955602" y="53578"/>
                </a:lnTo>
                <a:lnTo>
                  <a:pt x="1964531" y="53578"/>
                </a:lnTo>
                <a:lnTo>
                  <a:pt x="1973461" y="62508"/>
                </a:lnTo>
                <a:lnTo>
                  <a:pt x="1973461" y="62508"/>
                </a:lnTo>
                <a:lnTo>
                  <a:pt x="1973461" y="71437"/>
                </a:lnTo>
                <a:lnTo>
                  <a:pt x="1982391" y="71437"/>
                </a:lnTo>
                <a:lnTo>
                  <a:pt x="1982391" y="80367"/>
                </a:lnTo>
                <a:lnTo>
                  <a:pt x="1982391" y="89297"/>
                </a:lnTo>
                <a:lnTo>
                  <a:pt x="1982391" y="98226"/>
                </a:lnTo>
                <a:lnTo>
                  <a:pt x="1982391" y="116086"/>
                </a:lnTo>
                <a:lnTo>
                  <a:pt x="1973461" y="125015"/>
                </a:lnTo>
                <a:lnTo>
                  <a:pt x="1973461" y="142875"/>
                </a:lnTo>
                <a:lnTo>
                  <a:pt x="1973461" y="151805"/>
                </a:lnTo>
                <a:lnTo>
                  <a:pt x="1973461" y="169664"/>
                </a:lnTo>
                <a:lnTo>
                  <a:pt x="1973461" y="187523"/>
                </a:lnTo>
                <a:lnTo>
                  <a:pt x="1964531" y="205383"/>
                </a:lnTo>
                <a:lnTo>
                  <a:pt x="1964531" y="223242"/>
                </a:lnTo>
                <a:lnTo>
                  <a:pt x="1964531" y="250031"/>
                </a:lnTo>
                <a:lnTo>
                  <a:pt x="1955602" y="267890"/>
                </a:lnTo>
                <a:lnTo>
                  <a:pt x="1955602" y="285750"/>
                </a:lnTo>
                <a:lnTo>
                  <a:pt x="1955602" y="312539"/>
                </a:lnTo>
                <a:lnTo>
                  <a:pt x="1955602" y="339328"/>
                </a:lnTo>
                <a:lnTo>
                  <a:pt x="1955602" y="366117"/>
                </a:lnTo>
                <a:lnTo>
                  <a:pt x="1946672" y="392906"/>
                </a:lnTo>
                <a:lnTo>
                  <a:pt x="1946672" y="410765"/>
                </a:lnTo>
                <a:lnTo>
                  <a:pt x="1946672" y="437554"/>
                </a:lnTo>
                <a:lnTo>
                  <a:pt x="1946672" y="464343"/>
                </a:lnTo>
                <a:lnTo>
                  <a:pt x="1937742" y="482203"/>
                </a:lnTo>
                <a:lnTo>
                  <a:pt x="1937742" y="508992"/>
                </a:lnTo>
                <a:lnTo>
                  <a:pt x="1937742" y="526851"/>
                </a:lnTo>
                <a:lnTo>
                  <a:pt x="1937742" y="553640"/>
                </a:lnTo>
                <a:lnTo>
                  <a:pt x="1937742" y="571499"/>
                </a:lnTo>
                <a:lnTo>
                  <a:pt x="1946672" y="589359"/>
                </a:lnTo>
                <a:lnTo>
                  <a:pt x="1946672" y="607218"/>
                </a:lnTo>
                <a:lnTo>
                  <a:pt x="1946672" y="625078"/>
                </a:lnTo>
                <a:lnTo>
                  <a:pt x="1946672" y="634007"/>
                </a:lnTo>
                <a:lnTo>
                  <a:pt x="1946672" y="651867"/>
                </a:lnTo>
                <a:lnTo>
                  <a:pt x="1955602" y="660796"/>
                </a:lnTo>
                <a:lnTo>
                  <a:pt x="1955602" y="678656"/>
                </a:lnTo>
                <a:lnTo>
                  <a:pt x="1955602" y="687585"/>
                </a:lnTo>
                <a:lnTo>
                  <a:pt x="1955602" y="687585"/>
                </a:lnTo>
                <a:lnTo>
                  <a:pt x="1955602" y="69651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70544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  <a:lnTo>
                  <a:pt x="1964531" y="696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268515" y="821531"/>
            <a:ext cx="2384228" cy="1259086"/>
          </a:xfrm>
          <a:custGeom>
            <a:avLst/>
            <a:gdLst/>
            <a:ahLst/>
            <a:cxnLst/>
            <a:rect l="0" t="0" r="0" b="0"/>
            <a:pathLst>
              <a:path w="2384228" h="1259086">
                <a:moveTo>
                  <a:pt x="0" y="80367"/>
                </a:moveTo>
                <a:lnTo>
                  <a:pt x="0" y="80367"/>
                </a:lnTo>
                <a:lnTo>
                  <a:pt x="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17860" y="80367"/>
                </a:lnTo>
                <a:lnTo>
                  <a:pt x="17860" y="71437"/>
                </a:lnTo>
                <a:lnTo>
                  <a:pt x="17860" y="71437"/>
                </a:lnTo>
                <a:lnTo>
                  <a:pt x="26789" y="71437"/>
                </a:lnTo>
                <a:lnTo>
                  <a:pt x="35719" y="71437"/>
                </a:lnTo>
                <a:lnTo>
                  <a:pt x="44649" y="71437"/>
                </a:lnTo>
                <a:lnTo>
                  <a:pt x="53578" y="71437"/>
                </a:lnTo>
                <a:lnTo>
                  <a:pt x="71438" y="62507"/>
                </a:lnTo>
                <a:lnTo>
                  <a:pt x="80367" y="62507"/>
                </a:lnTo>
                <a:lnTo>
                  <a:pt x="98227" y="62507"/>
                </a:lnTo>
                <a:lnTo>
                  <a:pt x="107156" y="53578"/>
                </a:lnTo>
                <a:lnTo>
                  <a:pt x="125016" y="53578"/>
                </a:lnTo>
                <a:lnTo>
                  <a:pt x="142875" y="53578"/>
                </a:lnTo>
                <a:lnTo>
                  <a:pt x="160735" y="44648"/>
                </a:lnTo>
                <a:lnTo>
                  <a:pt x="178594" y="44648"/>
                </a:lnTo>
                <a:lnTo>
                  <a:pt x="205383" y="35718"/>
                </a:lnTo>
                <a:lnTo>
                  <a:pt x="223242" y="35718"/>
                </a:lnTo>
                <a:lnTo>
                  <a:pt x="250031" y="35718"/>
                </a:lnTo>
                <a:lnTo>
                  <a:pt x="276820" y="26789"/>
                </a:lnTo>
                <a:lnTo>
                  <a:pt x="303610" y="26789"/>
                </a:lnTo>
                <a:lnTo>
                  <a:pt x="330399" y="26789"/>
                </a:lnTo>
                <a:lnTo>
                  <a:pt x="357188" y="17859"/>
                </a:lnTo>
                <a:lnTo>
                  <a:pt x="383977" y="17859"/>
                </a:lnTo>
                <a:lnTo>
                  <a:pt x="419695" y="17859"/>
                </a:lnTo>
                <a:lnTo>
                  <a:pt x="455414" y="17859"/>
                </a:lnTo>
                <a:lnTo>
                  <a:pt x="482203" y="17859"/>
                </a:lnTo>
                <a:lnTo>
                  <a:pt x="517922" y="17859"/>
                </a:lnTo>
                <a:lnTo>
                  <a:pt x="553641" y="17859"/>
                </a:lnTo>
                <a:lnTo>
                  <a:pt x="589360" y="17859"/>
                </a:lnTo>
                <a:lnTo>
                  <a:pt x="625078" y="17859"/>
                </a:lnTo>
                <a:lnTo>
                  <a:pt x="660797" y="17859"/>
                </a:lnTo>
                <a:lnTo>
                  <a:pt x="696516" y="17859"/>
                </a:lnTo>
                <a:lnTo>
                  <a:pt x="741164" y="26789"/>
                </a:lnTo>
                <a:lnTo>
                  <a:pt x="776883" y="26789"/>
                </a:lnTo>
                <a:lnTo>
                  <a:pt x="812602" y="35718"/>
                </a:lnTo>
                <a:lnTo>
                  <a:pt x="857250" y="35718"/>
                </a:lnTo>
                <a:lnTo>
                  <a:pt x="901899" y="44648"/>
                </a:lnTo>
                <a:lnTo>
                  <a:pt x="937617" y="53578"/>
                </a:lnTo>
                <a:lnTo>
                  <a:pt x="982266" y="53578"/>
                </a:lnTo>
                <a:lnTo>
                  <a:pt x="1026914" y="62507"/>
                </a:lnTo>
                <a:lnTo>
                  <a:pt x="1062633" y="62507"/>
                </a:lnTo>
                <a:lnTo>
                  <a:pt x="1107281" y="71437"/>
                </a:lnTo>
                <a:lnTo>
                  <a:pt x="1151930" y="71437"/>
                </a:lnTo>
                <a:lnTo>
                  <a:pt x="1196578" y="80367"/>
                </a:lnTo>
                <a:lnTo>
                  <a:pt x="1241227" y="89297"/>
                </a:lnTo>
                <a:lnTo>
                  <a:pt x="1285875" y="98226"/>
                </a:lnTo>
                <a:lnTo>
                  <a:pt x="1330524" y="107156"/>
                </a:lnTo>
                <a:lnTo>
                  <a:pt x="1375172" y="116086"/>
                </a:lnTo>
                <a:lnTo>
                  <a:pt x="1419820" y="125015"/>
                </a:lnTo>
                <a:lnTo>
                  <a:pt x="1464469" y="133945"/>
                </a:lnTo>
                <a:lnTo>
                  <a:pt x="1509117" y="142875"/>
                </a:lnTo>
                <a:lnTo>
                  <a:pt x="1553766" y="151804"/>
                </a:lnTo>
                <a:lnTo>
                  <a:pt x="1598414" y="169664"/>
                </a:lnTo>
                <a:lnTo>
                  <a:pt x="1634133" y="178593"/>
                </a:lnTo>
                <a:lnTo>
                  <a:pt x="1678781" y="187523"/>
                </a:lnTo>
                <a:lnTo>
                  <a:pt x="1723430" y="205382"/>
                </a:lnTo>
                <a:lnTo>
                  <a:pt x="1759149" y="214312"/>
                </a:lnTo>
                <a:lnTo>
                  <a:pt x="1803797" y="232172"/>
                </a:lnTo>
                <a:lnTo>
                  <a:pt x="1839516" y="241101"/>
                </a:lnTo>
                <a:lnTo>
                  <a:pt x="1884164" y="258961"/>
                </a:lnTo>
                <a:lnTo>
                  <a:pt x="1919883" y="267890"/>
                </a:lnTo>
                <a:lnTo>
                  <a:pt x="1946672" y="285750"/>
                </a:lnTo>
                <a:lnTo>
                  <a:pt x="1982391" y="294679"/>
                </a:lnTo>
                <a:lnTo>
                  <a:pt x="2018110" y="312539"/>
                </a:lnTo>
                <a:lnTo>
                  <a:pt x="2053828" y="330398"/>
                </a:lnTo>
                <a:lnTo>
                  <a:pt x="2080617" y="339328"/>
                </a:lnTo>
                <a:lnTo>
                  <a:pt x="2107406" y="357187"/>
                </a:lnTo>
                <a:lnTo>
                  <a:pt x="2134195" y="366117"/>
                </a:lnTo>
                <a:lnTo>
                  <a:pt x="2160985" y="383976"/>
                </a:lnTo>
                <a:lnTo>
                  <a:pt x="2187774" y="392906"/>
                </a:lnTo>
                <a:lnTo>
                  <a:pt x="2205633" y="410765"/>
                </a:lnTo>
                <a:lnTo>
                  <a:pt x="2232422" y="419695"/>
                </a:lnTo>
                <a:lnTo>
                  <a:pt x="2250281" y="437554"/>
                </a:lnTo>
                <a:lnTo>
                  <a:pt x="2268141" y="446484"/>
                </a:lnTo>
                <a:lnTo>
                  <a:pt x="2286000" y="464344"/>
                </a:lnTo>
                <a:lnTo>
                  <a:pt x="2294930" y="482203"/>
                </a:lnTo>
                <a:lnTo>
                  <a:pt x="2312789" y="500062"/>
                </a:lnTo>
                <a:lnTo>
                  <a:pt x="2321719" y="508992"/>
                </a:lnTo>
                <a:lnTo>
                  <a:pt x="2330649" y="526851"/>
                </a:lnTo>
                <a:lnTo>
                  <a:pt x="2339578" y="544711"/>
                </a:lnTo>
                <a:lnTo>
                  <a:pt x="2348508" y="553640"/>
                </a:lnTo>
                <a:lnTo>
                  <a:pt x="2357438" y="571500"/>
                </a:lnTo>
                <a:lnTo>
                  <a:pt x="2357438" y="589359"/>
                </a:lnTo>
                <a:lnTo>
                  <a:pt x="2357438" y="607218"/>
                </a:lnTo>
                <a:lnTo>
                  <a:pt x="2366367" y="625078"/>
                </a:lnTo>
                <a:lnTo>
                  <a:pt x="2366367" y="642937"/>
                </a:lnTo>
                <a:lnTo>
                  <a:pt x="2366367" y="660796"/>
                </a:lnTo>
                <a:lnTo>
                  <a:pt x="2366367" y="678656"/>
                </a:lnTo>
                <a:lnTo>
                  <a:pt x="2366367" y="705445"/>
                </a:lnTo>
                <a:lnTo>
                  <a:pt x="2366367" y="723304"/>
                </a:lnTo>
                <a:lnTo>
                  <a:pt x="2366367" y="741164"/>
                </a:lnTo>
                <a:lnTo>
                  <a:pt x="2366367" y="759023"/>
                </a:lnTo>
                <a:lnTo>
                  <a:pt x="2366367" y="785812"/>
                </a:lnTo>
                <a:lnTo>
                  <a:pt x="2366367" y="803671"/>
                </a:lnTo>
                <a:lnTo>
                  <a:pt x="2366367" y="821531"/>
                </a:lnTo>
                <a:lnTo>
                  <a:pt x="2366367" y="839390"/>
                </a:lnTo>
                <a:lnTo>
                  <a:pt x="2366367" y="866179"/>
                </a:lnTo>
                <a:lnTo>
                  <a:pt x="2366367" y="884039"/>
                </a:lnTo>
                <a:lnTo>
                  <a:pt x="2366367" y="901898"/>
                </a:lnTo>
                <a:lnTo>
                  <a:pt x="2366367" y="919757"/>
                </a:lnTo>
                <a:lnTo>
                  <a:pt x="2375297" y="937617"/>
                </a:lnTo>
                <a:lnTo>
                  <a:pt x="2375297" y="955476"/>
                </a:lnTo>
                <a:lnTo>
                  <a:pt x="2375297" y="973335"/>
                </a:lnTo>
                <a:lnTo>
                  <a:pt x="2375297" y="982265"/>
                </a:lnTo>
                <a:lnTo>
                  <a:pt x="2375297" y="1000125"/>
                </a:lnTo>
                <a:lnTo>
                  <a:pt x="2375297" y="1017984"/>
                </a:lnTo>
                <a:lnTo>
                  <a:pt x="2384227" y="1026914"/>
                </a:lnTo>
                <a:lnTo>
                  <a:pt x="2384227" y="1044773"/>
                </a:lnTo>
                <a:lnTo>
                  <a:pt x="2375297" y="1053703"/>
                </a:lnTo>
                <a:lnTo>
                  <a:pt x="2375297" y="1071562"/>
                </a:lnTo>
                <a:lnTo>
                  <a:pt x="2375297" y="1080492"/>
                </a:lnTo>
                <a:lnTo>
                  <a:pt x="2375297" y="1098351"/>
                </a:lnTo>
                <a:lnTo>
                  <a:pt x="2366367" y="1107281"/>
                </a:lnTo>
                <a:lnTo>
                  <a:pt x="2366367" y="1116210"/>
                </a:lnTo>
                <a:lnTo>
                  <a:pt x="2366367" y="1134070"/>
                </a:lnTo>
                <a:lnTo>
                  <a:pt x="2357438" y="1143000"/>
                </a:lnTo>
                <a:lnTo>
                  <a:pt x="2357438" y="1151929"/>
                </a:lnTo>
                <a:lnTo>
                  <a:pt x="2348508" y="1160859"/>
                </a:lnTo>
                <a:lnTo>
                  <a:pt x="2348508" y="1160859"/>
                </a:lnTo>
                <a:lnTo>
                  <a:pt x="2339578" y="1169789"/>
                </a:lnTo>
                <a:lnTo>
                  <a:pt x="2339578" y="1178718"/>
                </a:lnTo>
                <a:lnTo>
                  <a:pt x="2339578" y="1187648"/>
                </a:lnTo>
                <a:lnTo>
                  <a:pt x="2330649" y="1196578"/>
                </a:lnTo>
                <a:lnTo>
                  <a:pt x="2330649" y="1196578"/>
                </a:lnTo>
                <a:lnTo>
                  <a:pt x="2330649" y="1205507"/>
                </a:lnTo>
                <a:lnTo>
                  <a:pt x="2321719" y="1205507"/>
                </a:lnTo>
                <a:lnTo>
                  <a:pt x="2321719" y="1214437"/>
                </a:lnTo>
                <a:lnTo>
                  <a:pt x="2321719" y="1214437"/>
                </a:lnTo>
                <a:lnTo>
                  <a:pt x="2312789" y="1214437"/>
                </a:lnTo>
                <a:lnTo>
                  <a:pt x="2312789" y="1223367"/>
                </a:lnTo>
                <a:lnTo>
                  <a:pt x="2312789" y="1223367"/>
                </a:lnTo>
                <a:lnTo>
                  <a:pt x="2303860" y="1223367"/>
                </a:lnTo>
                <a:lnTo>
                  <a:pt x="2303860" y="1223367"/>
                </a:lnTo>
                <a:lnTo>
                  <a:pt x="2303860" y="1232296"/>
                </a:lnTo>
                <a:lnTo>
                  <a:pt x="2294930" y="1232296"/>
                </a:lnTo>
                <a:lnTo>
                  <a:pt x="2294930" y="1232296"/>
                </a:lnTo>
                <a:lnTo>
                  <a:pt x="2294930" y="1232296"/>
                </a:lnTo>
                <a:lnTo>
                  <a:pt x="2286000" y="1232296"/>
                </a:lnTo>
                <a:lnTo>
                  <a:pt x="2286000" y="1241226"/>
                </a:lnTo>
                <a:lnTo>
                  <a:pt x="2286000" y="1241226"/>
                </a:lnTo>
                <a:lnTo>
                  <a:pt x="2277070" y="1241226"/>
                </a:lnTo>
                <a:lnTo>
                  <a:pt x="2277070" y="1241226"/>
                </a:lnTo>
                <a:lnTo>
                  <a:pt x="2277070" y="1241226"/>
                </a:lnTo>
                <a:lnTo>
                  <a:pt x="2268141" y="1241226"/>
                </a:lnTo>
                <a:lnTo>
                  <a:pt x="2259211" y="1250156"/>
                </a:lnTo>
                <a:lnTo>
                  <a:pt x="2259211" y="1250156"/>
                </a:lnTo>
                <a:lnTo>
                  <a:pt x="2259211" y="1250156"/>
                </a:lnTo>
                <a:lnTo>
                  <a:pt x="2250281" y="1250156"/>
                </a:lnTo>
                <a:lnTo>
                  <a:pt x="2241352" y="1250156"/>
                </a:lnTo>
                <a:lnTo>
                  <a:pt x="2241352" y="1250156"/>
                </a:lnTo>
                <a:lnTo>
                  <a:pt x="2232422" y="1250156"/>
                </a:lnTo>
                <a:lnTo>
                  <a:pt x="2223492" y="1259085"/>
                </a:lnTo>
                <a:lnTo>
                  <a:pt x="2214563" y="1259085"/>
                </a:lnTo>
                <a:lnTo>
                  <a:pt x="2205633" y="1259085"/>
                </a:lnTo>
                <a:lnTo>
                  <a:pt x="2196703" y="1259085"/>
                </a:lnTo>
                <a:lnTo>
                  <a:pt x="2187774" y="1259085"/>
                </a:lnTo>
                <a:lnTo>
                  <a:pt x="2169914" y="1259085"/>
                </a:lnTo>
                <a:lnTo>
                  <a:pt x="2160985" y="1259085"/>
                </a:lnTo>
                <a:lnTo>
                  <a:pt x="2143125" y="1259085"/>
                </a:lnTo>
                <a:lnTo>
                  <a:pt x="2134195" y="1259085"/>
                </a:lnTo>
                <a:lnTo>
                  <a:pt x="2116336" y="1259085"/>
                </a:lnTo>
                <a:lnTo>
                  <a:pt x="2098477" y="1259085"/>
                </a:lnTo>
                <a:lnTo>
                  <a:pt x="2080617" y="1259085"/>
                </a:lnTo>
                <a:lnTo>
                  <a:pt x="2062758" y="1259085"/>
                </a:lnTo>
                <a:lnTo>
                  <a:pt x="2044899" y="1259085"/>
                </a:lnTo>
                <a:lnTo>
                  <a:pt x="2027039" y="1250156"/>
                </a:lnTo>
                <a:lnTo>
                  <a:pt x="2000250" y="1250156"/>
                </a:lnTo>
                <a:lnTo>
                  <a:pt x="1973461" y="1250156"/>
                </a:lnTo>
                <a:lnTo>
                  <a:pt x="1946672" y="1241226"/>
                </a:lnTo>
                <a:lnTo>
                  <a:pt x="1919883" y="1241226"/>
                </a:lnTo>
                <a:lnTo>
                  <a:pt x="1893094" y="1241226"/>
                </a:lnTo>
                <a:lnTo>
                  <a:pt x="1866305" y="1232296"/>
                </a:lnTo>
                <a:lnTo>
                  <a:pt x="1839516" y="1232296"/>
                </a:lnTo>
                <a:lnTo>
                  <a:pt x="1812727" y="1232296"/>
                </a:lnTo>
                <a:lnTo>
                  <a:pt x="1785938" y="1223367"/>
                </a:lnTo>
                <a:lnTo>
                  <a:pt x="1750219" y="1223367"/>
                </a:lnTo>
                <a:lnTo>
                  <a:pt x="1723430" y="1223367"/>
                </a:lnTo>
                <a:lnTo>
                  <a:pt x="1687711" y="1214437"/>
                </a:lnTo>
                <a:lnTo>
                  <a:pt x="1651992" y="1214437"/>
                </a:lnTo>
                <a:lnTo>
                  <a:pt x="1616274" y="1214437"/>
                </a:lnTo>
                <a:lnTo>
                  <a:pt x="1580555" y="1205507"/>
                </a:lnTo>
                <a:lnTo>
                  <a:pt x="1544836" y="1205507"/>
                </a:lnTo>
                <a:lnTo>
                  <a:pt x="1509117" y="1205507"/>
                </a:lnTo>
                <a:lnTo>
                  <a:pt x="1473399" y="1205507"/>
                </a:lnTo>
                <a:lnTo>
                  <a:pt x="1428750" y="1205507"/>
                </a:lnTo>
                <a:lnTo>
                  <a:pt x="1393031" y="1196578"/>
                </a:lnTo>
                <a:lnTo>
                  <a:pt x="1357313" y="1196578"/>
                </a:lnTo>
                <a:lnTo>
                  <a:pt x="1321594" y="1196578"/>
                </a:lnTo>
                <a:lnTo>
                  <a:pt x="1285875" y="1196578"/>
                </a:lnTo>
                <a:lnTo>
                  <a:pt x="1241227" y="1196578"/>
                </a:lnTo>
                <a:lnTo>
                  <a:pt x="1205508" y="1196578"/>
                </a:lnTo>
                <a:lnTo>
                  <a:pt x="1169789" y="1196578"/>
                </a:lnTo>
                <a:lnTo>
                  <a:pt x="1134070" y="1196578"/>
                </a:lnTo>
                <a:lnTo>
                  <a:pt x="1098352" y="1196578"/>
                </a:lnTo>
                <a:lnTo>
                  <a:pt x="1062633" y="1196578"/>
                </a:lnTo>
                <a:lnTo>
                  <a:pt x="1017985" y="1187648"/>
                </a:lnTo>
                <a:lnTo>
                  <a:pt x="982266" y="1187648"/>
                </a:lnTo>
                <a:lnTo>
                  <a:pt x="946547" y="1187648"/>
                </a:lnTo>
                <a:lnTo>
                  <a:pt x="910828" y="1187648"/>
                </a:lnTo>
                <a:lnTo>
                  <a:pt x="875110" y="1187648"/>
                </a:lnTo>
                <a:lnTo>
                  <a:pt x="839391" y="1187648"/>
                </a:lnTo>
                <a:lnTo>
                  <a:pt x="803672" y="1187648"/>
                </a:lnTo>
                <a:lnTo>
                  <a:pt x="767953" y="1187648"/>
                </a:lnTo>
                <a:lnTo>
                  <a:pt x="732235" y="1196578"/>
                </a:lnTo>
                <a:lnTo>
                  <a:pt x="696516" y="1196578"/>
                </a:lnTo>
                <a:lnTo>
                  <a:pt x="660797" y="1196578"/>
                </a:lnTo>
                <a:lnTo>
                  <a:pt x="625078" y="1196578"/>
                </a:lnTo>
                <a:lnTo>
                  <a:pt x="580430" y="1196578"/>
                </a:lnTo>
                <a:lnTo>
                  <a:pt x="544711" y="1205507"/>
                </a:lnTo>
                <a:lnTo>
                  <a:pt x="508992" y="1205507"/>
                </a:lnTo>
                <a:lnTo>
                  <a:pt x="473274" y="1214437"/>
                </a:lnTo>
                <a:lnTo>
                  <a:pt x="437555" y="1214437"/>
                </a:lnTo>
                <a:lnTo>
                  <a:pt x="401836" y="1214437"/>
                </a:lnTo>
                <a:lnTo>
                  <a:pt x="366117" y="1223367"/>
                </a:lnTo>
                <a:lnTo>
                  <a:pt x="330399" y="1223367"/>
                </a:lnTo>
                <a:lnTo>
                  <a:pt x="303610" y="1232296"/>
                </a:lnTo>
                <a:lnTo>
                  <a:pt x="276820" y="1232296"/>
                </a:lnTo>
                <a:lnTo>
                  <a:pt x="250031" y="1232296"/>
                </a:lnTo>
                <a:lnTo>
                  <a:pt x="223242" y="1232296"/>
                </a:lnTo>
                <a:lnTo>
                  <a:pt x="196453" y="1232296"/>
                </a:lnTo>
                <a:lnTo>
                  <a:pt x="169664" y="1232296"/>
                </a:lnTo>
                <a:lnTo>
                  <a:pt x="151805" y="1232296"/>
                </a:lnTo>
                <a:lnTo>
                  <a:pt x="133945" y="1232296"/>
                </a:lnTo>
                <a:lnTo>
                  <a:pt x="125016" y="1232296"/>
                </a:lnTo>
                <a:lnTo>
                  <a:pt x="116086" y="1232296"/>
                </a:lnTo>
                <a:lnTo>
                  <a:pt x="107156" y="1223367"/>
                </a:lnTo>
                <a:lnTo>
                  <a:pt x="98227" y="1223367"/>
                </a:lnTo>
                <a:lnTo>
                  <a:pt x="98227" y="1214437"/>
                </a:lnTo>
                <a:lnTo>
                  <a:pt x="89297" y="1214437"/>
                </a:lnTo>
                <a:lnTo>
                  <a:pt x="89297" y="1205507"/>
                </a:lnTo>
                <a:lnTo>
                  <a:pt x="89297" y="1205507"/>
                </a:lnTo>
                <a:lnTo>
                  <a:pt x="80367" y="1196578"/>
                </a:lnTo>
                <a:lnTo>
                  <a:pt x="80367" y="1187648"/>
                </a:lnTo>
                <a:lnTo>
                  <a:pt x="80367" y="1178718"/>
                </a:lnTo>
                <a:lnTo>
                  <a:pt x="80367" y="1169789"/>
                </a:lnTo>
                <a:lnTo>
                  <a:pt x="80367" y="1160859"/>
                </a:lnTo>
                <a:lnTo>
                  <a:pt x="80367" y="1143000"/>
                </a:lnTo>
                <a:lnTo>
                  <a:pt x="80367" y="1134070"/>
                </a:lnTo>
                <a:lnTo>
                  <a:pt x="80367" y="1116210"/>
                </a:lnTo>
                <a:lnTo>
                  <a:pt x="80367" y="1107281"/>
                </a:lnTo>
                <a:lnTo>
                  <a:pt x="80367" y="1089421"/>
                </a:lnTo>
                <a:lnTo>
                  <a:pt x="71438" y="1071562"/>
                </a:lnTo>
                <a:lnTo>
                  <a:pt x="71438" y="1053703"/>
                </a:lnTo>
                <a:lnTo>
                  <a:pt x="71438" y="1035843"/>
                </a:lnTo>
                <a:lnTo>
                  <a:pt x="62508" y="1009054"/>
                </a:lnTo>
                <a:lnTo>
                  <a:pt x="62508" y="991195"/>
                </a:lnTo>
                <a:lnTo>
                  <a:pt x="62508" y="964406"/>
                </a:lnTo>
                <a:lnTo>
                  <a:pt x="53578" y="937617"/>
                </a:lnTo>
                <a:lnTo>
                  <a:pt x="53578" y="910828"/>
                </a:lnTo>
                <a:lnTo>
                  <a:pt x="44649" y="892968"/>
                </a:lnTo>
                <a:lnTo>
                  <a:pt x="44649" y="866179"/>
                </a:lnTo>
                <a:lnTo>
                  <a:pt x="35719" y="839390"/>
                </a:lnTo>
                <a:lnTo>
                  <a:pt x="35719" y="803671"/>
                </a:lnTo>
                <a:lnTo>
                  <a:pt x="35719" y="776882"/>
                </a:lnTo>
                <a:lnTo>
                  <a:pt x="26789" y="750093"/>
                </a:lnTo>
                <a:lnTo>
                  <a:pt x="26789" y="714375"/>
                </a:lnTo>
                <a:lnTo>
                  <a:pt x="17860" y="687585"/>
                </a:lnTo>
                <a:lnTo>
                  <a:pt x="17860" y="651867"/>
                </a:lnTo>
                <a:lnTo>
                  <a:pt x="17860" y="625078"/>
                </a:lnTo>
                <a:lnTo>
                  <a:pt x="8930" y="589359"/>
                </a:lnTo>
                <a:lnTo>
                  <a:pt x="8930" y="562570"/>
                </a:lnTo>
                <a:lnTo>
                  <a:pt x="8930" y="526851"/>
                </a:lnTo>
                <a:lnTo>
                  <a:pt x="8930" y="500062"/>
                </a:lnTo>
                <a:lnTo>
                  <a:pt x="8930" y="464344"/>
                </a:lnTo>
                <a:lnTo>
                  <a:pt x="8930" y="437554"/>
                </a:lnTo>
                <a:lnTo>
                  <a:pt x="8930" y="401836"/>
                </a:lnTo>
                <a:lnTo>
                  <a:pt x="8930" y="375047"/>
                </a:lnTo>
                <a:lnTo>
                  <a:pt x="8930" y="348257"/>
                </a:lnTo>
                <a:lnTo>
                  <a:pt x="8930" y="312539"/>
                </a:lnTo>
                <a:lnTo>
                  <a:pt x="8930" y="285750"/>
                </a:lnTo>
                <a:lnTo>
                  <a:pt x="8930" y="258961"/>
                </a:lnTo>
                <a:lnTo>
                  <a:pt x="8930" y="232172"/>
                </a:lnTo>
                <a:lnTo>
                  <a:pt x="0" y="214312"/>
                </a:lnTo>
                <a:lnTo>
                  <a:pt x="0" y="187523"/>
                </a:lnTo>
                <a:lnTo>
                  <a:pt x="0" y="169664"/>
                </a:lnTo>
                <a:lnTo>
                  <a:pt x="0" y="142875"/>
                </a:lnTo>
                <a:lnTo>
                  <a:pt x="0" y="125015"/>
                </a:lnTo>
                <a:lnTo>
                  <a:pt x="0" y="107156"/>
                </a:lnTo>
                <a:lnTo>
                  <a:pt x="0" y="89297"/>
                </a:lnTo>
                <a:lnTo>
                  <a:pt x="0" y="71437"/>
                </a:lnTo>
                <a:lnTo>
                  <a:pt x="0" y="62507"/>
                </a:lnTo>
                <a:lnTo>
                  <a:pt x="0" y="44648"/>
                </a:lnTo>
                <a:lnTo>
                  <a:pt x="0" y="35718"/>
                </a:lnTo>
                <a:lnTo>
                  <a:pt x="0" y="17859"/>
                </a:lnTo>
                <a:lnTo>
                  <a:pt x="0" y="8929"/>
                </a:lnTo>
                <a:lnTo>
                  <a:pt x="0" y="892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1134070" y="2018109"/>
            <a:ext cx="241102" cy="366118"/>
          </a:xfrm>
          <a:custGeom>
            <a:avLst/>
            <a:gdLst/>
            <a:ahLst/>
            <a:cxnLst/>
            <a:rect l="0" t="0" r="0" b="0"/>
            <a:pathLst>
              <a:path w="241102" h="366118">
                <a:moveTo>
                  <a:pt x="205383" y="80367"/>
                </a:moveTo>
                <a:lnTo>
                  <a:pt x="205383" y="80367"/>
                </a:lnTo>
                <a:lnTo>
                  <a:pt x="205383" y="89297"/>
                </a:lnTo>
                <a:lnTo>
                  <a:pt x="205383" y="98226"/>
                </a:lnTo>
                <a:lnTo>
                  <a:pt x="196453" y="98226"/>
                </a:lnTo>
                <a:lnTo>
                  <a:pt x="196453" y="116086"/>
                </a:lnTo>
                <a:lnTo>
                  <a:pt x="187523" y="125015"/>
                </a:lnTo>
                <a:lnTo>
                  <a:pt x="169664" y="133945"/>
                </a:lnTo>
                <a:lnTo>
                  <a:pt x="160734" y="151804"/>
                </a:lnTo>
                <a:lnTo>
                  <a:pt x="142875" y="160734"/>
                </a:lnTo>
                <a:lnTo>
                  <a:pt x="116086" y="169664"/>
                </a:lnTo>
                <a:lnTo>
                  <a:pt x="98226" y="178593"/>
                </a:lnTo>
                <a:lnTo>
                  <a:pt x="71437" y="187523"/>
                </a:lnTo>
                <a:lnTo>
                  <a:pt x="53578" y="196453"/>
                </a:lnTo>
                <a:lnTo>
                  <a:pt x="35719" y="196453"/>
                </a:lnTo>
                <a:lnTo>
                  <a:pt x="17859" y="196453"/>
                </a:lnTo>
                <a:lnTo>
                  <a:pt x="8930" y="187523"/>
                </a:lnTo>
                <a:lnTo>
                  <a:pt x="0" y="178593"/>
                </a:lnTo>
                <a:lnTo>
                  <a:pt x="0" y="169664"/>
                </a:lnTo>
                <a:lnTo>
                  <a:pt x="0" y="151804"/>
                </a:lnTo>
                <a:lnTo>
                  <a:pt x="0" y="133945"/>
                </a:lnTo>
                <a:lnTo>
                  <a:pt x="0" y="116086"/>
                </a:lnTo>
                <a:lnTo>
                  <a:pt x="8930" y="98226"/>
                </a:lnTo>
                <a:lnTo>
                  <a:pt x="17859" y="80367"/>
                </a:lnTo>
                <a:lnTo>
                  <a:pt x="26789" y="53578"/>
                </a:lnTo>
                <a:lnTo>
                  <a:pt x="35719" y="44648"/>
                </a:lnTo>
                <a:lnTo>
                  <a:pt x="44648" y="26789"/>
                </a:lnTo>
                <a:lnTo>
                  <a:pt x="53578" y="17859"/>
                </a:lnTo>
                <a:lnTo>
                  <a:pt x="62508" y="8929"/>
                </a:lnTo>
                <a:lnTo>
                  <a:pt x="71437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0"/>
                </a:lnTo>
                <a:lnTo>
                  <a:pt x="107156" y="8929"/>
                </a:lnTo>
                <a:lnTo>
                  <a:pt x="116086" y="17859"/>
                </a:lnTo>
                <a:lnTo>
                  <a:pt x="125015" y="35718"/>
                </a:lnTo>
                <a:lnTo>
                  <a:pt x="133945" y="53578"/>
                </a:lnTo>
                <a:lnTo>
                  <a:pt x="142875" y="71437"/>
                </a:lnTo>
                <a:lnTo>
                  <a:pt x="151805" y="89297"/>
                </a:lnTo>
                <a:lnTo>
                  <a:pt x="160734" y="116086"/>
                </a:lnTo>
                <a:lnTo>
                  <a:pt x="169664" y="133945"/>
                </a:lnTo>
                <a:lnTo>
                  <a:pt x="178594" y="160734"/>
                </a:lnTo>
                <a:lnTo>
                  <a:pt x="187523" y="187523"/>
                </a:lnTo>
                <a:lnTo>
                  <a:pt x="196453" y="205382"/>
                </a:lnTo>
                <a:lnTo>
                  <a:pt x="196453" y="232172"/>
                </a:lnTo>
                <a:lnTo>
                  <a:pt x="205383" y="250031"/>
                </a:lnTo>
                <a:lnTo>
                  <a:pt x="214312" y="267890"/>
                </a:lnTo>
                <a:lnTo>
                  <a:pt x="214312" y="294679"/>
                </a:lnTo>
                <a:lnTo>
                  <a:pt x="223242" y="312539"/>
                </a:lnTo>
                <a:lnTo>
                  <a:pt x="223242" y="330398"/>
                </a:lnTo>
                <a:lnTo>
                  <a:pt x="232172" y="339328"/>
                </a:lnTo>
                <a:lnTo>
                  <a:pt x="232172" y="348257"/>
                </a:lnTo>
                <a:lnTo>
                  <a:pt x="241101" y="357187"/>
                </a:lnTo>
                <a:lnTo>
                  <a:pt x="241101" y="366117"/>
                </a:lnTo>
                <a:lnTo>
                  <a:pt x="241101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419820" y="1866304"/>
            <a:ext cx="125016" cy="616150"/>
          </a:xfrm>
          <a:custGeom>
            <a:avLst/>
            <a:gdLst/>
            <a:ahLst/>
            <a:cxnLst/>
            <a:rect l="0" t="0" r="0" b="0"/>
            <a:pathLst>
              <a:path w="125016" h="616150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35719" y="8930"/>
                </a:lnTo>
                <a:lnTo>
                  <a:pt x="44648" y="26789"/>
                </a:lnTo>
                <a:lnTo>
                  <a:pt x="53578" y="35719"/>
                </a:lnTo>
                <a:lnTo>
                  <a:pt x="71437" y="62508"/>
                </a:lnTo>
                <a:lnTo>
                  <a:pt x="80367" y="80367"/>
                </a:lnTo>
                <a:lnTo>
                  <a:pt x="98226" y="98227"/>
                </a:lnTo>
                <a:lnTo>
                  <a:pt x="107156" y="125016"/>
                </a:lnTo>
                <a:lnTo>
                  <a:pt x="107156" y="142875"/>
                </a:lnTo>
                <a:lnTo>
                  <a:pt x="116086" y="169664"/>
                </a:lnTo>
                <a:lnTo>
                  <a:pt x="125015" y="196453"/>
                </a:lnTo>
                <a:lnTo>
                  <a:pt x="125015" y="223242"/>
                </a:lnTo>
                <a:lnTo>
                  <a:pt x="125015" y="250031"/>
                </a:lnTo>
                <a:lnTo>
                  <a:pt x="125015" y="285750"/>
                </a:lnTo>
                <a:lnTo>
                  <a:pt x="125015" y="312539"/>
                </a:lnTo>
                <a:lnTo>
                  <a:pt x="125015" y="348258"/>
                </a:lnTo>
                <a:lnTo>
                  <a:pt x="125015" y="375047"/>
                </a:lnTo>
                <a:lnTo>
                  <a:pt x="116086" y="401836"/>
                </a:lnTo>
                <a:lnTo>
                  <a:pt x="107156" y="437555"/>
                </a:lnTo>
                <a:lnTo>
                  <a:pt x="98226" y="464344"/>
                </a:lnTo>
                <a:lnTo>
                  <a:pt x="89297" y="491133"/>
                </a:lnTo>
                <a:lnTo>
                  <a:pt x="71437" y="517922"/>
                </a:lnTo>
                <a:lnTo>
                  <a:pt x="62508" y="535781"/>
                </a:lnTo>
                <a:lnTo>
                  <a:pt x="44648" y="553641"/>
                </a:lnTo>
                <a:lnTo>
                  <a:pt x="35719" y="571500"/>
                </a:lnTo>
                <a:lnTo>
                  <a:pt x="17859" y="589360"/>
                </a:lnTo>
                <a:lnTo>
                  <a:pt x="8930" y="598289"/>
                </a:lnTo>
                <a:lnTo>
                  <a:pt x="0" y="607219"/>
                </a:lnTo>
                <a:lnTo>
                  <a:pt x="0" y="616149"/>
                </a:lnTo>
                <a:lnTo>
                  <a:pt x="0" y="6161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946671" y="1919882"/>
            <a:ext cx="321470" cy="544712"/>
          </a:xfrm>
          <a:custGeom>
            <a:avLst/>
            <a:gdLst/>
            <a:ahLst/>
            <a:cxnLst/>
            <a:rect l="0" t="0" r="0" b="0"/>
            <a:pathLst>
              <a:path w="321470" h="544712">
                <a:moveTo>
                  <a:pt x="267891" y="0"/>
                </a:moveTo>
                <a:lnTo>
                  <a:pt x="267891" y="0"/>
                </a:lnTo>
                <a:lnTo>
                  <a:pt x="267891" y="0"/>
                </a:lnTo>
                <a:lnTo>
                  <a:pt x="267891" y="0"/>
                </a:lnTo>
                <a:lnTo>
                  <a:pt x="258961" y="0"/>
                </a:lnTo>
                <a:lnTo>
                  <a:pt x="258961" y="0"/>
                </a:lnTo>
                <a:lnTo>
                  <a:pt x="250032" y="0"/>
                </a:lnTo>
                <a:lnTo>
                  <a:pt x="241102" y="0"/>
                </a:lnTo>
                <a:lnTo>
                  <a:pt x="232172" y="8930"/>
                </a:lnTo>
                <a:lnTo>
                  <a:pt x="214313" y="8930"/>
                </a:lnTo>
                <a:lnTo>
                  <a:pt x="196454" y="17859"/>
                </a:lnTo>
                <a:lnTo>
                  <a:pt x="169664" y="26789"/>
                </a:lnTo>
                <a:lnTo>
                  <a:pt x="142875" y="35719"/>
                </a:lnTo>
                <a:lnTo>
                  <a:pt x="116086" y="44649"/>
                </a:lnTo>
                <a:lnTo>
                  <a:pt x="89297" y="53578"/>
                </a:lnTo>
                <a:lnTo>
                  <a:pt x="71438" y="62508"/>
                </a:lnTo>
                <a:lnTo>
                  <a:pt x="44649" y="71438"/>
                </a:lnTo>
                <a:lnTo>
                  <a:pt x="26789" y="89297"/>
                </a:lnTo>
                <a:lnTo>
                  <a:pt x="893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16086"/>
                </a:lnTo>
                <a:lnTo>
                  <a:pt x="0" y="125016"/>
                </a:lnTo>
                <a:lnTo>
                  <a:pt x="17860" y="133945"/>
                </a:lnTo>
                <a:lnTo>
                  <a:pt x="26789" y="133945"/>
                </a:lnTo>
                <a:lnTo>
                  <a:pt x="53579" y="142875"/>
                </a:lnTo>
                <a:lnTo>
                  <a:pt x="80368" y="142875"/>
                </a:lnTo>
                <a:lnTo>
                  <a:pt x="107157" y="151805"/>
                </a:lnTo>
                <a:lnTo>
                  <a:pt x="133946" y="160734"/>
                </a:lnTo>
                <a:lnTo>
                  <a:pt x="160735" y="160734"/>
                </a:lnTo>
                <a:lnTo>
                  <a:pt x="187524" y="169664"/>
                </a:lnTo>
                <a:lnTo>
                  <a:pt x="196454" y="178594"/>
                </a:lnTo>
                <a:lnTo>
                  <a:pt x="214313" y="187524"/>
                </a:lnTo>
                <a:lnTo>
                  <a:pt x="223243" y="196453"/>
                </a:lnTo>
                <a:lnTo>
                  <a:pt x="223243" y="205383"/>
                </a:lnTo>
                <a:lnTo>
                  <a:pt x="223243" y="214313"/>
                </a:lnTo>
                <a:lnTo>
                  <a:pt x="223243" y="223242"/>
                </a:lnTo>
                <a:lnTo>
                  <a:pt x="214313" y="241102"/>
                </a:lnTo>
                <a:lnTo>
                  <a:pt x="196454" y="250031"/>
                </a:lnTo>
                <a:lnTo>
                  <a:pt x="178594" y="267891"/>
                </a:lnTo>
                <a:lnTo>
                  <a:pt x="160735" y="285750"/>
                </a:lnTo>
                <a:lnTo>
                  <a:pt x="142875" y="303609"/>
                </a:lnTo>
                <a:lnTo>
                  <a:pt x="116086" y="321469"/>
                </a:lnTo>
                <a:lnTo>
                  <a:pt x="98227" y="339328"/>
                </a:lnTo>
                <a:lnTo>
                  <a:pt x="71438" y="357188"/>
                </a:lnTo>
                <a:lnTo>
                  <a:pt x="53579" y="375047"/>
                </a:lnTo>
                <a:lnTo>
                  <a:pt x="44649" y="401836"/>
                </a:lnTo>
                <a:lnTo>
                  <a:pt x="26789" y="419695"/>
                </a:lnTo>
                <a:lnTo>
                  <a:pt x="17860" y="437555"/>
                </a:lnTo>
                <a:lnTo>
                  <a:pt x="17860" y="446484"/>
                </a:lnTo>
                <a:lnTo>
                  <a:pt x="17860" y="464344"/>
                </a:lnTo>
                <a:lnTo>
                  <a:pt x="26789" y="473274"/>
                </a:lnTo>
                <a:lnTo>
                  <a:pt x="35719" y="491133"/>
                </a:lnTo>
                <a:lnTo>
                  <a:pt x="44649" y="500063"/>
                </a:lnTo>
                <a:lnTo>
                  <a:pt x="71438" y="508992"/>
                </a:lnTo>
                <a:lnTo>
                  <a:pt x="98227" y="517922"/>
                </a:lnTo>
                <a:lnTo>
                  <a:pt x="125016" y="517922"/>
                </a:lnTo>
                <a:lnTo>
                  <a:pt x="151805" y="526852"/>
                </a:lnTo>
                <a:lnTo>
                  <a:pt x="178594" y="535782"/>
                </a:lnTo>
                <a:lnTo>
                  <a:pt x="214313" y="535782"/>
                </a:lnTo>
                <a:lnTo>
                  <a:pt x="241102" y="535782"/>
                </a:lnTo>
                <a:lnTo>
                  <a:pt x="267891" y="544711"/>
                </a:lnTo>
                <a:lnTo>
                  <a:pt x="294680" y="544711"/>
                </a:lnTo>
                <a:lnTo>
                  <a:pt x="312539" y="544711"/>
                </a:lnTo>
                <a:lnTo>
                  <a:pt x="321469" y="544711"/>
                </a:lnTo>
                <a:lnTo>
                  <a:pt x="321469" y="5447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303859" y="1884163"/>
            <a:ext cx="294681" cy="651869"/>
          </a:xfrm>
          <a:custGeom>
            <a:avLst/>
            <a:gdLst/>
            <a:ahLst/>
            <a:cxnLst/>
            <a:rect l="0" t="0" r="0" b="0"/>
            <a:pathLst>
              <a:path w="294681" h="651869">
                <a:moveTo>
                  <a:pt x="285750" y="0"/>
                </a:moveTo>
                <a:lnTo>
                  <a:pt x="285750" y="0"/>
                </a:lnTo>
                <a:lnTo>
                  <a:pt x="276820" y="0"/>
                </a:lnTo>
                <a:lnTo>
                  <a:pt x="267891" y="8930"/>
                </a:lnTo>
                <a:lnTo>
                  <a:pt x="250031" y="17860"/>
                </a:lnTo>
                <a:lnTo>
                  <a:pt x="223242" y="26789"/>
                </a:lnTo>
                <a:lnTo>
                  <a:pt x="205383" y="44649"/>
                </a:lnTo>
                <a:lnTo>
                  <a:pt x="178594" y="62508"/>
                </a:lnTo>
                <a:lnTo>
                  <a:pt x="151805" y="80368"/>
                </a:lnTo>
                <a:lnTo>
                  <a:pt x="125016" y="107157"/>
                </a:lnTo>
                <a:lnTo>
                  <a:pt x="107156" y="133946"/>
                </a:lnTo>
                <a:lnTo>
                  <a:pt x="80367" y="160735"/>
                </a:lnTo>
                <a:lnTo>
                  <a:pt x="62508" y="187524"/>
                </a:lnTo>
                <a:lnTo>
                  <a:pt x="44648" y="223243"/>
                </a:lnTo>
                <a:lnTo>
                  <a:pt x="26789" y="258961"/>
                </a:lnTo>
                <a:lnTo>
                  <a:pt x="8930" y="285750"/>
                </a:lnTo>
                <a:lnTo>
                  <a:pt x="8930" y="321469"/>
                </a:lnTo>
                <a:lnTo>
                  <a:pt x="0" y="348258"/>
                </a:lnTo>
                <a:lnTo>
                  <a:pt x="0" y="383977"/>
                </a:lnTo>
                <a:lnTo>
                  <a:pt x="0" y="410766"/>
                </a:lnTo>
                <a:lnTo>
                  <a:pt x="17859" y="437555"/>
                </a:lnTo>
                <a:lnTo>
                  <a:pt x="35719" y="464344"/>
                </a:lnTo>
                <a:lnTo>
                  <a:pt x="53578" y="491133"/>
                </a:lnTo>
                <a:lnTo>
                  <a:pt x="80367" y="517922"/>
                </a:lnTo>
                <a:lnTo>
                  <a:pt x="107156" y="544711"/>
                </a:lnTo>
                <a:lnTo>
                  <a:pt x="133945" y="562571"/>
                </a:lnTo>
                <a:lnTo>
                  <a:pt x="160734" y="589360"/>
                </a:lnTo>
                <a:lnTo>
                  <a:pt x="196453" y="607219"/>
                </a:lnTo>
                <a:lnTo>
                  <a:pt x="223242" y="616149"/>
                </a:lnTo>
                <a:lnTo>
                  <a:pt x="258961" y="634008"/>
                </a:lnTo>
                <a:lnTo>
                  <a:pt x="285750" y="642938"/>
                </a:lnTo>
                <a:lnTo>
                  <a:pt x="294680" y="651868"/>
                </a:lnTo>
                <a:lnTo>
                  <a:pt x="294680" y="651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687835" y="2018109"/>
            <a:ext cx="294681" cy="205383"/>
          </a:xfrm>
          <a:custGeom>
            <a:avLst/>
            <a:gdLst/>
            <a:ahLst/>
            <a:cxnLst/>
            <a:rect l="0" t="0" r="0" b="0"/>
            <a:pathLst>
              <a:path w="294681" h="205383">
                <a:moveTo>
                  <a:pt x="80368" y="17859"/>
                </a:moveTo>
                <a:lnTo>
                  <a:pt x="80368" y="26789"/>
                </a:lnTo>
                <a:lnTo>
                  <a:pt x="71438" y="26789"/>
                </a:lnTo>
                <a:lnTo>
                  <a:pt x="62508" y="35718"/>
                </a:lnTo>
                <a:lnTo>
                  <a:pt x="44649" y="44648"/>
                </a:lnTo>
                <a:lnTo>
                  <a:pt x="35719" y="53578"/>
                </a:lnTo>
                <a:lnTo>
                  <a:pt x="17860" y="71437"/>
                </a:lnTo>
                <a:lnTo>
                  <a:pt x="8930" y="8036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60734"/>
                </a:lnTo>
                <a:lnTo>
                  <a:pt x="26790" y="178593"/>
                </a:lnTo>
                <a:lnTo>
                  <a:pt x="44649" y="187523"/>
                </a:lnTo>
                <a:lnTo>
                  <a:pt x="62508" y="187523"/>
                </a:lnTo>
                <a:lnTo>
                  <a:pt x="89297" y="196453"/>
                </a:lnTo>
                <a:lnTo>
                  <a:pt x="107157" y="205382"/>
                </a:lnTo>
                <a:lnTo>
                  <a:pt x="133946" y="205382"/>
                </a:lnTo>
                <a:lnTo>
                  <a:pt x="169665" y="196453"/>
                </a:lnTo>
                <a:lnTo>
                  <a:pt x="196454" y="196453"/>
                </a:lnTo>
                <a:lnTo>
                  <a:pt x="223243" y="187523"/>
                </a:lnTo>
                <a:lnTo>
                  <a:pt x="241102" y="178593"/>
                </a:lnTo>
                <a:lnTo>
                  <a:pt x="258961" y="169664"/>
                </a:lnTo>
                <a:lnTo>
                  <a:pt x="276821" y="151804"/>
                </a:lnTo>
                <a:lnTo>
                  <a:pt x="285750" y="142875"/>
                </a:lnTo>
                <a:lnTo>
                  <a:pt x="285750" y="125015"/>
                </a:lnTo>
                <a:lnTo>
                  <a:pt x="294680" y="107156"/>
                </a:lnTo>
                <a:lnTo>
                  <a:pt x="285750" y="98226"/>
                </a:lnTo>
                <a:lnTo>
                  <a:pt x="276821" y="80367"/>
                </a:lnTo>
                <a:lnTo>
                  <a:pt x="267891" y="62507"/>
                </a:lnTo>
                <a:lnTo>
                  <a:pt x="250032" y="44648"/>
                </a:lnTo>
                <a:lnTo>
                  <a:pt x="232172" y="35718"/>
                </a:lnTo>
                <a:lnTo>
                  <a:pt x="214313" y="26789"/>
                </a:lnTo>
                <a:lnTo>
                  <a:pt x="196454" y="17859"/>
                </a:lnTo>
                <a:lnTo>
                  <a:pt x="169665" y="8929"/>
                </a:lnTo>
                <a:lnTo>
                  <a:pt x="151805" y="0"/>
                </a:lnTo>
                <a:lnTo>
                  <a:pt x="133946" y="0"/>
                </a:lnTo>
                <a:lnTo>
                  <a:pt x="125016" y="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964656" y="2152054"/>
            <a:ext cx="160735" cy="285751"/>
          </a:xfrm>
          <a:custGeom>
            <a:avLst/>
            <a:gdLst/>
            <a:ahLst/>
            <a:cxnLst/>
            <a:rect l="0" t="0" r="0" b="0"/>
            <a:pathLst>
              <a:path w="160735" h="285751">
                <a:moveTo>
                  <a:pt x="160734" y="0"/>
                </a:moveTo>
                <a:lnTo>
                  <a:pt x="160734" y="8930"/>
                </a:lnTo>
                <a:lnTo>
                  <a:pt x="160734" y="8930"/>
                </a:lnTo>
                <a:lnTo>
                  <a:pt x="160734" y="17859"/>
                </a:lnTo>
                <a:lnTo>
                  <a:pt x="160734" y="35719"/>
                </a:lnTo>
                <a:lnTo>
                  <a:pt x="151804" y="53578"/>
                </a:lnTo>
                <a:lnTo>
                  <a:pt x="151804" y="71437"/>
                </a:lnTo>
                <a:lnTo>
                  <a:pt x="133945" y="98227"/>
                </a:lnTo>
                <a:lnTo>
                  <a:pt x="125015" y="116086"/>
                </a:lnTo>
                <a:lnTo>
                  <a:pt x="107156" y="142875"/>
                </a:lnTo>
                <a:lnTo>
                  <a:pt x="98226" y="160734"/>
                </a:lnTo>
                <a:lnTo>
                  <a:pt x="80367" y="178594"/>
                </a:lnTo>
                <a:lnTo>
                  <a:pt x="62508" y="205383"/>
                </a:lnTo>
                <a:lnTo>
                  <a:pt x="44648" y="223242"/>
                </a:lnTo>
                <a:lnTo>
                  <a:pt x="26789" y="250031"/>
                </a:lnTo>
                <a:lnTo>
                  <a:pt x="17859" y="267891"/>
                </a:lnTo>
                <a:lnTo>
                  <a:pt x="8929" y="27682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348632" y="1946671"/>
            <a:ext cx="17861" cy="428626"/>
          </a:xfrm>
          <a:custGeom>
            <a:avLst/>
            <a:gdLst/>
            <a:ahLst/>
            <a:cxnLst/>
            <a:rect l="0" t="0" r="0" b="0"/>
            <a:pathLst>
              <a:path w="17861" h="428626">
                <a:moveTo>
                  <a:pt x="17860" y="0"/>
                </a:moveTo>
                <a:lnTo>
                  <a:pt x="17860" y="0"/>
                </a:lnTo>
                <a:lnTo>
                  <a:pt x="1786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89297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51805"/>
                </a:lnTo>
                <a:lnTo>
                  <a:pt x="0" y="169664"/>
                </a:lnTo>
                <a:lnTo>
                  <a:pt x="8930" y="196453"/>
                </a:lnTo>
                <a:lnTo>
                  <a:pt x="8930" y="223242"/>
                </a:lnTo>
                <a:lnTo>
                  <a:pt x="8930" y="250031"/>
                </a:lnTo>
                <a:lnTo>
                  <a:pt x="8930" y="267891"/>
                </a:lnTo>
                <a:lnTo>
                  <a:pt x="8930" y="294680"/>
                </a:lnTo>
                <a:lnTo>
                  <a:pt x="0" y="312539"/>
                </a:lnTo>
                <a:lnTo>
                  <a:pt x="0" y="339328"/>
                </a:lnTo>
                <a:lnTo>
                  <a:pt x="0" y="357188"/>
                </a:lnTo>
                <a:lnTo>
                  <a:pt x="0" y="375047"/>
                </a:lnTo>
                <a:lnTo>
                  <a:pt x="0" y="392906"/>
                </a:lnTo>
                <a:lnTo>
                  <a:pt x="0" y="410766"/>
                </a:lnTo>
                <a:lnTo>
                  <a:pt x="0" y="419695"/>
                </a:lnTo>
                <a:lnTo>
                  <a:pt x="0" y="419695"/>
                </a:lnTo>
                <a:lnTo>
                  <a:pt x="0" y="42862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446859" y="2250281"/>
            <a:ext cx="196454" cy="241102"/>
          </a:xfrm>
          <a:custGeom>
            <a:avLst/>
            <a:gdLst/>
            <a:ahLst/>
            <a:cxnLst/>
            <a:rect l="0" t="0" r="0" b="0"/>
            <a:pathLst>
              <a:path w="196454" h="241102">
                <a:moveTo>
                  <a:pt x="196453" y="0"/>
                </a:moveTo>
                <a:lnTo>
                  <a:pt x="187523" y="0"/>
                </a:lnTo>
                <a:lnTo>
                  <a:pt x="187523" y="0"/>
                </a:lnTo>
                <a:lnTo>
                  <a:pt x="187523" y="0"/>
                </a:lnTo>
                <a:lnTo>
                  <a:pt x="187523" y="8929"/>
                </a:lnTo>
                <a:lnTo>
                  <a:pt x="178594" y="17859"/>
                </a:lnTo>
                <a:lnTo>
                  <a:pt x="178594" y="26789"/>
                </a:lnTo>
                <a:lnTo>
                  <a:pt x="169664" y="44648"/>
                </a:lnTo>
                <a:lnTo>
                  <a:pt x="151805" y="53578"/>
                </a:lnTo>
                <a:lnTo>
                  <a:pt x="142875" y="71437"/>
                </a:lnTo>
                <a:lnTo>
                  <a:pt x="125016" y="89296"/>
                </a:lnTo>
                <a:lnTo>
                  <a:pt x="107156" y="107156"/>
                </a:lnTo>
                <a:lnTo>
                  <a:pt x="89297" y="125015"/>
                </a:lnTo>
                <a:lnTo>
                  <a:pt x="71437" y="142875"/>
                </a:lnTo>
                <a:lnTo>
                  <a:pt x="62508" y="160734"/>
                </a:lnTo>
                <a:lnTo>
                  <a:pt x="44648" y="178593"/>
                </a:lnTo>
                <a:lnTo>
                  <a:pt x="35719" y="196453"/>
                </a:lnTo>
                <a:lnTo>
                  <a:pt x="17859" y="214312"/>
                </a:lnTo>
                <a:lnTo>
                  <a:pt x="8930" y="232172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759398" y="1955601"/>
            <a:ext cx="294681" cy="508993"/>
          </a:xfrm>
          <a:custGeom>
            <a:avLst/>
            <a:gdLst/>
            <a:ahLst/>
            <a:cxnLst/>
            <a:rect l="0" t="0" r="0" b="0"/>
            <a:pathLst>
              <a:path w="294681" h="508993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62508" y="0"/>
                </a:lnTo>
                <a:lnTo>
                  <a:pt x="89297" y="8930"/>
                </a:lnTo>
                <a:lnTo>
                  <a:pt x="116086" y="8930"/>
                </a:lnTo>
                <a:lnTo>
                  <a:pt x="142875" y="8930"/>
                </a:lnTo>
                <a:lnTo>
                  <a:pt x="169664" y="17859"/>
                </a:lnTo>
                <a:lnTo>
                  <a:pt x="187523" y="26789"/>
                </a:lnTo>
                <a:lnTo>
                  <a:pt x="205383" y="35719"/>
                </a:lnTo>
                <a:lnTo>
                  <a:pt x="223242" y="44648"/>
                </a:lnTo>
                <a:lnTo>
                  <a:pt x="241102" y="53578"/>
                </a:lnTo>
                <a:lnTo>
                  <a:pt x="241102" y="62508"/>
                </a:lnTo>
                <a:lnTo>
                  <a:pt x="250031" y="71437"/>
                </a:lnTo>
                <a:lnTo>
                  <a:pt x="250031" y="80367"/>
                </a:lnTo>
                <a:lnTo>
                  <a:pt x="250031" y="89297"/>
                </a:lnTo>
                <a:lnTo>
                  <a:pt x="241102" y="107156"/>
                </a:lnTo>
                <a:lnTo>
                  <a:pt x="232172" y="116086"/>
                </a:lnTo>
                <a:lnTo>
                  <a:pt x="223242" y="133945"/>
                </a:lnTo>
                <a:lnTo>
                  <a:pt x="205383" y="142875"/>
                </a:lnTo>
                <a:lnTo>
                  <a:pt x="196453" y="160734"/>
                </a:lnTo>
                <a:lnTo>
                  <a:pt x="178594" y="178594"/>
                </a:lnTo>
                <a:lnTo>
                  <a:pt x="151805" y="196453"/>
                </a:lnTo>
                <a:lnTo>
                  <a:pt x="133945" y="205383"/>
                </a:lnTo>
                <a:lnTo>
                  <a:pt x="116086" y="223242"/>
                </a:lnTo>
                <a:lnTo>
                  <a:pt x="89297" y="232172"/>
                </a:lnTo>
                <a:lnTo>
                  <a:pt x="80367" y="250031"/>
                </a:lnTo>
                <a:lnTo>
                  <a:pt x="71437" y="258961"/>
                </a:lnTo>
                <a:lnTo>
                  <a:pt x="71437" y="267890"/>
                </a:lnTo>
                <a:lnTo>
                  <a:pt x="80367" y="285750"/>
                </a:lnTo>
                <a:lnTo>
                  <a:pt x="89297" y="294680"/>
                </a:lnTo>
                <a:lnTo>
                  <a:pt x="116086" y="312539"/>
                </a:lnTo>
                <a:lnTo>
                  <a:pt x="142875" y="330398"/>
                </a:lnTo>
                <a:lnTo>
                  <a:pt x="178594" y="348258"/>
                </a:lnTo>
                <a:lnTo>
                  <a:pt x="214312" y="357187"/>
                </a:lnTo>
                <a:lnTo>
                  <a:pt x="241102" y="366117"/>
                </a:lnTo>
                <a:lnTo>
                  <a:pt x="267891" y="383976"/>
                </a:lnTo>
                <a:lnTo>
                  <a:pt x="285750" y="392906"/>
                </a:lnTo>
                <a:lnTo>
                  <a:pt x="294680" y="401836"/>
                </a:lnTo>
                <a:lnTo>
                  <a:pt x="294680" y="410765"/>
                </a:lnTo>
                <a:lnTo>
                  <a:pt x="294680" y="419695"/>
                </a:lnTo>
                <a:lnTo>
                  <a:pt x="285750" y="428625"/>
                </a:lnTo>
                <a:lnTo>
                  <a:pt x="276820" y="428625"/>
                </a:lnTo>
                <a:lnTo>
                  <a:pt x="258961" y="446484"/>
                </a:lnTo>
                <a:lnTo>
                  <a:pt x="232172" y="455414"/>
                </a:lnTo>
                <a:lnTo>
                  <a:pt x="205383" y="464344"/>
                </a:lnTo>
                <a:lnTo>
                  <a:pt x="187523" y="473273"/>
                </a:lnTo>
                <a:lnTo>
                  <a:pt x="160734" y="482203"/>
                </a:lnTo>
                <a:lnTo>
                  <a:pt x="133945" y="491133"/>
                </a:lnTo>
                <a:lnTo>
                  <a:pt x="116086" y="491133"/>
                </a:lnTo>
                <a:lnTo>
                  <a:pt x="98227" y="500063"/>
                </a:lnTo>
                <a:lnTo>
                  <a:pt x="89297" y="500063"/>
                </a:lnTo>
                <a:lnTo>
                  <a:pt x="80367" y="508992"/>
                </a:lnTo>
                <a:lnTo>
                  <a:pt x="71437" y="508992"/>
                </a:lnTo>
                <a:lnTo>
                  <a:pt x="71437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214812" y="2268140"/>
            <a:ext cx="53579" cy="276821"/>
          </a:xfrm>
          <a:custGeom>
            <a:avLst/>
            <a:gdLst/>
            <a:ahLst/>
            <a:cxnLst/>
            <a:rect l="0" t="0" r="0" b="0"/>
            <a:pathLst>
              <a:path w="53579" h="276821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8930"/>
                </a:lnTo>
                <a:lnTo>
                  <a:pt x="53578" y="26789"/>
                </a:lnTo>
                <a:lnTo>
                  <a:pt x="53578" y="44648"/>
                </a:lnTo>
                <a:lnTo>
                  <a:pt x="53578" y="62508"/>
                </a:lnTo>
                <a:lnTo>
                  <a:pt x="44648" y="89297"/>
                </a:lnTo>
                <a:lnTo>
                  <a:pt x="44648" y="107156"/>
                </a:lnTo>
                <a:lnTo>
                  <a:pt x="35719" y="133945"/>
                </a:lnTo>
                <a:lnTo>
                  <a:pt x="26789" y="160734"/>
                </a:lnTo>
                <a:lnTo>
                  <a:pt x="26789" y="178594"/>
                </a:lnTo>
                <a:lnTo>
                  <a:pt x="17859" y="196453"/>
                </a:lnTo>
                <a:lnTo>
                  <a:pt x="8930" y="223242"/>
                </a:lnTo>
                <a:lnTo>
                  <a:pt x="8930" y="241102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464843" y="1910952"/>
            <a:ext cx="98228" cy="410767"/>
          </a:xfrm>
          <a:custGeom>
            <a:avLst/>
            <a:gdLst/>
            <a:ahLst/>
            <a:cxnLst/>
            <a:rect l="0" t="0" r="0" b="0"/>
            <a:pathLst>
              <a:path w="98228" h="410767">
                <a:moveTo>
                  <a:pt x="98227" y="0"/>
                </a:moveTo>
                <a:lnTo>
                  <a:pt x="98227" y="0"/>
                </a:lnTo>
                <a:lnTo>
                  <a:pt x="98227" y="0"/>
                </a:lnTo>
                <a:lnTo>
                  <a:pt x="98227" y="8930"/>
                </a:lnTo>
                <a:lnTo>
                  <a:pt x="89297" y="17860"/>
                </a:lnTo>
                <a:lnTo>
                  <a:pt x="89297" y="35719"/>
                </a:lnTo>
                <a:lnTo>
                  <a:pt x="89297" y="53579"/>
                </a:lnTo>
                <a:lnTo>
                  <a:pt x="80367" y="71438"/>
                </a:lnTo>
                <a:lnTo>
                  <a:pt x="71438" y="98227"/>
                </a:lnTo>
                <a:lnTo>
                  <a:pt x="71438" y="125016"/>
                </a:lnTo>
                <a:lnTo>
                  <a:pt x="53578" y="151805"/>
                </a:lnTo>
                <a:lnTo>
                  <a:pt x="53578" y="178594"/>
                </a:lnTo>
                <a:lnTo>
                  <a:pt x="44649" y="205383"/>
                </a:lnTo>
                <a:lnTo>
                  <a:pt x="35719" y="232172"/>
                </a:lnTo>
                <a:lnTo>
                  <a:pt x="26789" y="258961"/>
                </a:lnTo>
                <a:lnTo>
                  <a:pt x="17860" y="285750"/>
                </a:lnTo>
                <a:lnTo>
                  <a:pt x="17860" y="312539"/>
                </a:lnTo>
                <a:lnTo>
                  <a:pt x="8930" y="339329"/>
                </a:lnTo>
                <a:lnTo>
                  <a:pt x="8930" y="366118"/>
                </a:lnTo>
                <a:lnTo>
                  <a:pt x="8930" y="383977"/>
                </a:lnTo>
                <a:lnTo>
                  <a:pt x="0" y="392907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304109" y="1964531"/>
            <a:ext cx="348259" cy="151805"/>
          </a:xfrm>
          <a:custGeom>
            <a:avLst/>
            <a:gdLst/>
            <a:ahLst/>
            <a:cxnLst/>
            <a:rect l="0" t="0" r="0" b="0"/>
            <a:pathLst>
              <a:path w="348259" h="151805">
                <a:moveTo>
                  <a:pt x="53578" y="0"/>
                </a:moveTo>
                <a:lnTo>
                  <a:pt x="53578" y="0"/>
                </a:lnTo>
                <a:lnTo>
                  <a:pt x="53578" y="8929"/>
                </a:lnTo>
                <a:lnTo>
                  <a:pt x="53578" y="8929"/>
                </a:lnTo>
                <a:lnTo>
                  <a:pt x="53578" y="17859"/>
                </a:lnTo>
                <a:lnTo>
                  <a:pt x="44648" y="26789"/>
                </a:lnTo>
                <a:lnTo>
                  <a:pt x="35719" y="35718"/>
                </a:lnTo>
                <a:lnTo>
                  <a:pt x="35719" y="53578"/>
                </a:lnTo>
                <a:lnTo>
                  <a:pt x="26789" y="62507"/>
                </a:lnTo>
                <a:lnTo>
                  <a:pt x="17859" y="80367"/>
                </a:lnTo>
                <a:lnTo>
                  <a:pt x="8930" y="89296"/>
                </a:lnTo>
                <a:lnTo>
                  <a:pt x="8930" y="107156"/>
                </a:lnTo>
                <a:lnTo>
                  <a:pt x="0" y="116085"/>
                </a:lnTo>
                <a:lnTo>
                  <a:pt x="0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8930" y="142875"/>
                </a:lnTo>
                <a:lnTo>
                  <a:pt x="17859" y="142875"/>
                </a:lnTo>
                <a:lnTo>
                  <a:pt x="26789" y="151804"/>
                </a:lnTo>
                <a:lnTo>
                  <a:pt x="53578" y="151804"/>
                </a:lnTo>
                <a:lnTo>
                  <a:pt x="80367" y="142875"/>
                </a:lnTo>
                <a:lnTo>
                  <a:pt x="116086" y="142875"/>
                </a:lnTo>
                <a:lnTo>
                  <a:pt x="142875" y="142875"/>
                </a:lnTo>
                <a:lnTo>
                  <a:pt x="178594" y="133945"/>
                </a:lnTo>
                <a:lnTo>
                  <a:pt x="214312" y="133945"/>
                </a:lnTo>
                <a:lnTo>
                  <a:pt x="241101" y="125015"/>
                </a:lnTo>
                <a:lnTo>
                  <a:pt x="267891" y="125015"/>
                </a:lnTo>
                <a:lnTo>
                  <a:pt x="294680" y="116085"/>
                </a:lnTo>
                <a:lnTo>
                  <a:pt x="312539" y="116085"/>
                </a:lnTo>
                <a:lnTo>
                  <a:pt x="330398" y="116085"/>
                </a:lnTo>
                <a:lnTo>
                  <a:pt x="339328" y="116085"/>
                </a:lnTo>
                <a:lnTo>
                  <a:pt x="339328" y="107156"/>
                </a:lnTo>
                <a:lnTo>
                  <a:pt x="339328" y="107156"/>
                </a:lnTo>
                <a:lnTo>
                  <a:pt x="348258" y="107156"/>
                </a:lnTo>
                <a:lnTo>
                  <a:pt x="348258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616648" y="2223491"/>
            <a:ext cx="142876" cy="285752"/>
          </a:xfrm>
          <a:custGeom>
            <a:avLst/>
            <a:gdLst/>
            <a:ahLst/>
            <a:cxnLst/>
            <a:rect l="0" t="0" r="0" b="0"/>
            <a:pathLst>
              <a:path w="142876" h="285752">
                <a:moveTo>
                  <a:pt x="142875" y="0"/>
                </a:moveTo>
                <a:lnTo>
                  <a:pt x="133945" y="0"/>
                </a:lnTo>
                <a:lnTo>
                  <a:pt x="133945" y="8930"/>
                </a:lnTo>
                <a:lnTo>
                  <a:pt x="133945" y="17860"/>
                </a:lnTo>
                <a:lnTo>
                  <a:pt x="133945" y="35719"/>
                </a:lnTo>
                <a:lnTo>
                  <a:pt x="125016" y="53579"/>
                </a:lnTo>
                <a:lnTo>
                  <a:pt x="116086" y="80368"/>
                </a:lnTo>
                <a:lnTo>
                  <a:pt x="107156" y="107157"/>
                </a:lnTo>
                <a:lnTo>
                  <a:pt x="89297" y="133946"/>
                </a:lnTo>
                <a:lnTo>
                  <a:pt x="80367" y="160735"/>
                </a:lnTo>
                <a:lnTo>
                  <a:pt x="62508" y="187524"/>
                </a:lnTo>
                <a:lnTo>
                  <a:pt x="44648" y="214313"/>
                </a:lnTo>
                <a:lnTo>
                  <a:pt x="35719" y="232173"/>
                </a:lnTo>
                <a:lnTo>
                  <a:pt x="17859" y="258962"/>
                </a:lnTo>
                <a:lnTo>
                  <a:pt x="8930" y="276821"/>
                </a:lnTo>
                <a:lnTo>
                  <a:pt x="0" y="285751"/>
                </a:lnTo>
                <a:lnTo>
                  <a:pt x="0" y="2857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830960" y="1937741"/>
            <a:ext cx="294681" cy="446486"/>
          </a:xfrm>
          <a:custGeom>
            <a:avLst/>
            <a:gdLst/>
            <a:ahLst/>
            <a:cxnLst/>
            <a:rect l="0" t="0" r="0" b="0"/>
            <a:pathLst>
              <a:path w="294681" h="446486">
                <a:moveTo>
                  <a:pt x="53579" y="44649"/>
                </a:moveTo>
                <a:lnTo>
                  <a:pt x="53579" y="35719"/>
                </a:lnTo>
                <a:lnTo>
                  <a:pt x="62508" y="26790"/>
                </a:lnTo>
                <a:lnTo>
                  <a:pt x="80368" y="26790"/>
                </a:lnTo>
                <a:lnTo>
                  <a:pt x="107157" y="17860"/>
                </a:lnTo>
                <a:lnTo>
                  <a:pt x="133946" y="8930"/>
                </a:lnTo>
                <a:lnTo>
                  <a:pt x="160735" y="0"/>
                </a:lnTo>
                <a:lnTo>
                  <a:pt x="187524" y="0"/>
                </a:lnTo>
                <a:lnTo>
                  <a:pt x="205383" y="0"/>
                </a:lnTo>
                <a:lnTo>
                  <a:pt x="223243" y="0"/>
                </a:lnTo>
                <a:lnTo>
                  <a:pt x="250032" y="0"/>
                </a:lnTo>
                <a:lnTo>
                  <a:pt x="258961" y="0"/>
                </a:lnTo>
                <a:lnTo>
                  <a:pt x="276821" y="0"/>
                </a:lnTo>
                <a:lnTo>
                  <a:pt x="285750" y="8930"/>
                </a:lnTo>
                <a:lnTo>
                  <a:pt x="285750" y="17860"/>
                </a:lnTo>
                <a:lnTo>
                  <a:pt x="294680" y="17860"/>
                </a:lnTo>
                <a:lnTo>
                  <a:pt x="294680" y="26790"/>
                </a:lnTo>
                <a:lnTo>
                  <a:pt x="294680" y="44649"/>
                </a:lnTo>
                <a:lnTo>
                  <a:pt x="294680" y="53579"/>
                </a:lnTo>
                <a:lnTo>
                  <a:pt x="285750" y="62508"/>
                </a:lnTo>
                <a:lnTo>
                  <a:pt x="276821" y="80368"/>
                </a:lnTo>
                <a:lnTo>
                  <a:pt x="267891" y="98227"/>
                </a:lnTo>
                <a:lnTo>
                  <a:pt x="250032" y="116086"/>
                </a:lnTo>
                <a:lnTo>
                  <a:pt x="232172" y="133946"/>
                </a:lnTo>
                <a:lnTo>
                  <a:pt x="214313" y="151805"/>
                </a:lnTo>
                <a:lnTo>
                  <a:pt x="196454" y="178594"/>
                </a:lnTo>
                <a:lnTo>
                  <a:pt x="178594" y="196454"/>
                </a:lnTo>
                <a:lnTo>
                  <a:pt x="160735" y="223243"/>
                </a:lnTo>
                <a:lnTo>
                  <a:pt x="133946" y="241102"/>
                </a:lnTo>
                <a:lnTo>
                  <a:pt x="116086" y="267891"/>
                </a:lnTo>
                <a:lnTo>
                  <a:pt x="98227" y="285750"/>
                </a:lnTo>
                <a:lnTo>
                  <a:pt x="80368" y="312540"/>
                </a:lnTo>
                <a:lnTo>
                  <a:pt x="71438" y="330399"/>
                </a:lnTo>
                <a:lnTo>
                  <a:pt x="62508" y="348258"/>
                </a:lnTo>
                <a:lnTo>
                  <a:pt x="44649" y="366118"/>
                </a:lnTo>
                <a:lnTo>
                  <a:pt x="35719" y="383977"/>
                </a:lnTo>
                <a:lnTo>
                  <a:pt x="26790" y="401836"/>
                </a:lnTo>
                <a:lnTo>
                  <a:pt x="17860" y="419696"/>
                </a:lnTo>
                <a:lnTo>
                  <a:pt x="17860" y="428625"/>
                </a:lnTo>
                <a:lnTo>
                  <a:pt x="8930" y="437555"/>
                </a:lnTo>
                <a:lnTo>
                  <a:pt x="0" y="446485"/>
                </a:lnTo>
                <a:lnTo>
                  <a:pt x="0" y="446485"/>
                </a:lnTo>
                <a:lnTo>
                  <a:pt x="0" y="4464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830960" y="2089546"/>
            <a:ext cx="214314" cy="26790"/>
          </a:xfrm>
          <a:custGeom>
            <a:avLst/>
            <a:gdLst/>
            <a:ahLst/>
            <a:cxnLst/>
            <a:rect l="0" t="0" r="0" b="0"/>
            <a:pathLst>
              <a:path w="214314" h="26790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44649" y="0"/>
                </a:lnTo>
                <a:lnTo>
                  <a:pt x="62508" y="0"/>
                </a:lnTo>
                <a:lnTo>
                  <a:pt x="98227" y="8930"/>
                </a:lnTo>
                <a:lnTo>
                  <a:pt x="133946" y="8930"/>
                </a:lnTo>
                <a:lnTo>
                  <a:pt x="169665" y="17860"/>
                </a:lnTo>
                <a:lnTo>
                  <a:pt x="196454" y="26789"/>
                </a:lnTo>
                <a:lnTo>
                  <a:pt x="214313" y="26789"/>
                </a:lnTo>
                <a:lnTo>
                  <a:pt x="21431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089921" y="1750218"/>
            <a:ext cx="276822" cy="759025"/>
          </a:xfrm>
          <a:custGeom>
            <a:avLst/>
            <a:gdLst/>
            <a:ahLst/>
            <a:cxnLst/>
            <a:rect l="0" t="0" r="0" b="0"/>
            <a:pathLst>
              <a:path w="276822" h="759025">
                <a:moveTo>
                  <a:pt x="44649" y="0"/>
                </a:moveTo>
                <a:lnTo>
                  <a:pt x="44649" y="0"/>
                </a:lnTo>
                <a:lnTo>
                  <a:pt x="53579" y="0"/>
                </a:lnTo>
                <a:lnTo>
                  <a:pt x="62508" y="0"/>
                </a:lnTo>
                <a:lnTo>
                  <a:pt x="71438" y="8930"/>
                </a:lnTo>
                <a:lnTo>
                  <a:pt x="89297" y="17859"/>
                </a:lnTo>
                <a:lnTo>
                  <a:pt x="98227" y="26789"/>
                </a:lnTo>
                <a:lnTo>
                  <a:pt x="116086" y="35719"/>
                </a:lnTo>
                <a:lnTo>
                  <a:pt x="125016" y="44648"/>
                </a:lnTo>
                <a:lnTo>
                  <a:pt x="133946" y="53578"/>
                </a:lnTo>
                <a:lnTo>
                  <a:pt x="142875" y="62508"/>
                </a:lnTo>
                <a:lnTo>
                  <a:pt x="151805" y="71438"/>
                </a:lnTo>
                <a:lnTo>
                  <a:pt x="160735" y="89297"/>
                </a:lnTo>
                <a:lnTo>
                  <a:pt x="178594" y="98227"/>
                </a:lnTo>
                <a:lnTo>
                  <a:pt x="187524" y="107156"/>
                </a:lnTo>
                <a:lnTo>
                  <a:pt x="196454" y="116086"/>
                </a:lnTo>
                <a:lnTo>
                  <a:pt x="205383" y="125016"/>
                </a:lnTo>
                <a:lnTo>
                  <a:pt x="205383" y="133945"/>
                </a:lnTo>
                <a:lnTo>
                  <a:pt x="214313" y="151805"/>
                </a:lnTo>
                <a:lnTo>
                  <a:pt x="223243" y="151805"/>
                </a:lnTo>
                <a:lnTo>
                  <a:pt x="232172" y="160734"/>
                </a:lnTo>
                <a:lnTo>
                  <a:pt x="232172" y="169664"/>
                </a:lnTo>
                <a:lnTo>
                  <a:pt x="241102" y="178594"/>
                </a:lnTo>
                <a:lnTo>
                  <a:pt x="250032" y="196453"/>
                </a:lnTo>
                <a:lnTo>
                  <a:pt x="250032" y="205383"/>
                </a:lnTo>
                <a:lnTo>
                  <a:pt x="258961" y="214313"/>
                </a:lnTo>
                <a:lnTo>
                  <a:pt x="258961" y="223242"/>
                </a:lnTo>
                <a:lnTo>
                  <a:pt x="267891" y="241102"/>
                </a:lnTo>
                <a:lnTo>
                  <a:pt x="267891" y="250031"/>
                </a:lnTo>
                <a:lnTo>
                  <a:pt x="267891" y="267891"/>
                </a:lnTo>
                <a:lnTo>
                  <a:pt x="267891" y="285750"/>
                </a:lnTo>
                <a:lnTo>
                  <a:pt x="276821" y="303609"/>
                </a:lnTo>
                <a:lnTo>
                  <a:pt x="276821" y="321469"/>
                </a:lnTo>
                <a:lnTo>
                  <a:pt x="276821" y="339328"/>
                </a:lnTo>
                <a:lnTo>
                  <a:pt x="276821" y="357188"/>
                </a:lnTo>
                <a:lnTo>
                  <a:pt x="276821" y="375047"/>
                </a:lnTo>
                <a:lnTo>
                  <a:pt x="276821" y="392906"/>
                </a:lnTo>
                <a:lnTo>
                  <a:pt x="276821" y="410766"/>
                </a:lnTo>
                <a:lnTo>
                  <a:pt x="267891" y="428625"/>
                </a:lnTo>
                <a:lnTo>
                  <a:pt x="267891" y="455414"/>
                </a:lnTo>
                <a:lnTo>
                  <a:pt x="258961" y="473273"/>
                </a:lnTo>
                <a:lnTo>
                  <a:pt x="258961" y="491133"/>
                </a:lnTo>
                <a:lnTo>
                  <a:pt x="250032" y="508992"/>
                </a:lnTo>
                <a:lnTo>
                  <a:pt x="232172" y="526852"/>
                </a:lnTo>
                <a:lnTo>
                  <a:pt x="223243" y="544711"/>
                </a:lnTo>
                <a:lnTo>
                  <a:pt x="214313" y="562570"/>
                </a:lnTo>
                <a:lnTo>
                  <a:pt x="205383" y="580430"/>
                </a:lnTo>
                <a:lnTo>
                  <a:pt x="187524" y="589359"/>
                </a:lnTo>
                <a:lnTo>
                  <a:pt x="178594" y="607219"/>
                </a:lnTo>
                <a:lnTo>
                  <a:pt x="160735" y="625078"/>
                </a:lnTo>
                <a:lnTo>
                  <a:pt x="142875" y="642938"/>
                </a:lnTo>
                <a:lnTo>
                  <a:pt x="133946" y="660797"/>
                </a:lnTo>
                <a:lnTo>
                  <a:pt x="116086" y="669727"/>
                </a:lnTo>
                <a:lnTo>
                  <a:pt x="98227" y="678656"/>
                </a:lnTo>
                <a:lnTo>
                  <a:pt x="89297" y="687586"/>
                </a:lnTo>
                <a:lnTo>
                  <a:pt x="71438" y="705446"/>
                </a:lnTo>
                <a:lnTo>
                  <a:pt x="62508" y="714375"/>
                </a:lnTo>
                <a:lnTo>
                  <a:pt x="53579" y="723305"/>
                </a:lnTo>
                <a:lnTo>
                  <a:pt x="44649" y="732235"/>
                </a:lnTo>
                <a:lnTo>
                  <a:pt x="35719" y="741164"/>
                </a:lnTo>
                <a:lnTo>
                  <a:pt x="26789" y="741164"/>
                </a:lnTo>
                <a:lnTo>
                  <a:pt x="17860" y="750094"/>
                </a:lnTo>
                <a:lnTo>
                  <a:pt x="17860" y="750094"/>
                </a:lnTo>
                <a:lnTo>
                  <a:pt x="8930" y="750094"/>
                </a:lnTo>
                <a:lnTo>
                  <a:pt x="8930" y="759024"/>
                </a:lnTo>
                <a:lnTo>
                  <a:pt x="893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0" y="759024"/>
                </a:lnTo>
                <a:lnTo>
                  <a:pt x="8930" y="759024"/>
                </a:lnTo>
                <a:lnTo>
                  <a:pt x="8930" y="750094"/>
                </a:lnTo>
                <a:lnTo>
                  <a:pt x="8930" y="750094"/>
                </a:lnTo>
                <a:lnTo>
                  <a:pt x="8930" y="750094"/>
                </a:lnTo>
                <a:lnTo>
                  <a:pt x="8930" y="750094"/>
                </a:lnTo>
                <a:lnTo>
                  <a:pt x="0" y="750094"/>
                </a:lnTo>
                <a:lnTo>
                  <a:pt x="0" y="7500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732359" y="1884163"/>
            <a:ext cx="482204" cy="17861"/>
          </a:xfrm>
          <a:custGeom>
            <a:avLst/>
            <a:gdLst/>
            <a:ahLst/>
            <a:cxnLst/>
            <a:rect l="0" t="0" r="0" b="0"/>
            <a:pathLst>
              <a:path w="482204" h="17861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17859" y="17860"/>
                </a:lnTo>
                <a:lnTo>
                  <a:pt x="2678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62508" y="8930"/>
                </a:lnTo>
                <a:lnTo>
                  <a:pt x="80367" y="8930"/>
                </a:lnTo>
                <a:lnTo>
                  <a:pt x="107156" y="8930"/>
                </a:lnTo>
                <a:lnTo>
                  <a:pt x="125016" y="8930"/>
                </a:lnTo>
                <a:lnTo>
                  <a:pt x="151805" y="8930"/>
                </a:lnTo>
                <a:lnTo>
                  <a:pt x="178594" y="8930"/>
                </a:lnTo>
                <a:lnTo>
                  <a:pt x="205383" y="0"/>
                </a:lnTo>
                <a:lnTo>
                  <a:pt x="232172" y="0"/>
                </a:lnTo>
                <a:lnTo>
                  <a:pt x="267891" y="0"/>
                </a:lnTo>
                <a:lnTo>
                  <a:pt x="294680" y="0"/>
                </a:lnTo>
                <a:lnTo>
                  <a:pt x="321469" y="0"/>
                </a:lnTo>
                <a:lnTo>
                  <a:pt x="357187" y="0"/>
                </a:lnTo>
                <a:lnTo>
                  <a:pt x="375047" y="0"/>
                </a:lnTo>
                <a:lnTo>
                  <a:pt x="401836" y="0"/>
                </a:lnTo>
                <a:lnTo>
                  <a:pt x="419695" y="0"/>
                </a:lnTo>
                <a:lnTo>
                  <a:pt x="437555" y="0"/>
                </a:lnTo>
                <a:lnTo>
                  <a:pt x="455414" y="8930"/>
                </a:lnTo>
                <a:lnTo>
                  <a:pt x="464344" y="8930"/>
                </a:lnTo>
                <a:lnTo>
                  <a:pt x="473273" y="8930"/>
                </a:lnTo>
                <a:lnTo>
                  <a:pt x="473273" y="8930"/>
                </a:lnTo>
                <a:lnTo>
                  <a:pt x="473273" y="8930"/>
                </a:lnTo>
                <a:lnTo>
                  <a:pt x="482203" y="8930"/>
                </a:lnTo>
                <a:lnTo>
                  <a:pt x="482203" y="8930"/>
                </a:lnTo>
                <a:lnTo>
                  <a:pt x="48220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884164" y="1830585"/>
            <a:ext cx="44649" cy="625080"/>
          </a:xfrm>
          <a:custGeom>
            <a:avLst/>
            <a:gdLst/>
            <a:ahLst/>
            <a:cxnLst/>
            <a:rect l="0" t="0" r="0" b="0"/>
            <a:pathLst>
              <a:path w="44649" h="62508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8929" y="17860"/>
                </a:lnTo>
                <a:lnTo>
                  <a:pt x="17859" y="26789"/>
                </a:lnTo>
                <a:lnTo>
                  <a:pt x="26789" y="35719"/>
                </a:lnTo>
                <a:lnTo>
                  <a:pt x="26789" y="53578"/>
                </a:lnTo>
                <a:lnTo>
                  <a:pt x="35718" y="62508"/>
                </a:lnTo>
                <a:lnTo>
                  <a:pt x="35718" y="80367"/>
                </a:lnTo>
                <a:lnTo>
                  <a:pt x="35718" y="98227"/>
                </a:lnTo>
                <a:lnTo>
                  <a:pt x="35718" y="125016"/>
                </a:lnTo>
                <a:lnTo>
                  <a:pt x="35718" y="142875"/>
                </a:lnTo>
                <a:lnTo>
                  <a:pt x="35718" y="160735"/>
                </a:lnTo>
                <a:lnTo>
                  <a:pt x="35718" y="187524"/>
                </a:lnTo>
                <a:lnTo>
                  <a:pt x="35718" y="214313"/>
                </a:lnTo>
                <a:lnTo>
                  <a:pt x="35718" y="241102"/>
                </a:lnTo>
                <a:lnTo>
                  <a:pt x="35718" y="267891"/>
                </a:lnTo>
                <a:lnTo>
                  <a:pt x="44648" y="294680"/>
                </a:lnTo>
                <a:lnTo>
                  <a:pt x="44648" y="321469"/>
                </a:lnTo>
                <a:lnTo>
                  <a:pt x="44648" y="348258"/>
                </a:lnTo>
                <a:lnTo>
                  <a:pt x="44648" y="383977"/>
                </a:lnTo>
                <a:lnTo>
                  <a:pt x="44648" y="410766"/>
                </a:lnTo>
                <a:lnTo>
                  <a:pt x="44648" y="437555"/>
                </a:lnTo>
                <a:lnTo>
                  <a:pt x="44648" y="464344"/>
                </a:lnTo>
                <a:lnTo>
                  <a:pt x="44648" y="491133"/>
                </a:lnTo>
                <a:lnTo>
                  <a:pt x="35718" y="508992"/>
                </a:lnTo>
                <a:lnTo>
                  <a:pt x="35718" y="535781"/>
                </a:lnTo>
                <a:lnTo>
                  <a:pt x="35718" y="553641"/>
                </a:lnTo>
                <a:lnTo>
                  <a:pt x="35718" y="571500"/>
                </a:lnTo>
                <a:lnTo>
                  <a:pt x="35718" y="589360"/>
                </a:lnTo>
                <a:lnTo>
                  <a:pt x="35718" y="607219"/>
                </a:lnTo>
                <a:lnTo>
                  <a:pt x="35718" y="616149"/>
                </a:lnTo>
                <a:lnTo>
                  <a:pt x="35718" y="625079"/>
                </a:lnTo>
                <a:lnTo>
                  <a:pt x="35718" y="625079"/>
                </a:lnTo>
                <a:lnTo>
                  <a:pt x="35718" y="625079"/>
                </a:lnTo>
                <a:lnTo>
                  <a:pt x="35718" y="6250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035968" y="1848445"/>
            <a:ext cx="17861" cy="562571"/>
          </a:xfrm>
          <a:custGeom>
            <a:avLst/>
            <a:gdLst/>
            <a:ahLst/>
            <a:cxnLst/>
            <a:rect l="0" t="0" r="0" b="0"/>
            <a:pathLst>
              <a:path w="17861" h="562571">
                <a:moveTo>
                  <a:pt x="1786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29"/>
                </a:lnTo>
                <a:lnTo>
                  <a:pt x="17860" y="8929"/>
                </a:lnTo>
                <a:lnTo>
                  <a:pt x="1786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7"/>
                </a:lnTo>
                <a:lnTo>
                  <a:pt x="8930" y="80367"/>
                </a:lnTo>
                <a:lnTo>
                  <a:pt x="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4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2"/>
                </a:lnTo>
                <a:lnTo>
                  <a:pt x="0" y="232171"/>
                </a:lnTo>
                <a:lnTo>
                  <a:pt x="0" y="250031"/>
                </a:lnTo>
                <a:lnTo>
                  <a:pt x="0" y="267890"/>
                </a:lnTo>
                <a:lnTo>
                  <a:pt x="0" y="285750"/>
                </a:lnTo>
                <a:lnTo>
                  <a:pt x="0" y="312539"/>
                </a:lnTo>
                <a:lnTo>
                  <a:pt x="0" y="330398"/>
                </a:lnTo>
                <a:lnTo>
                  <a:pt x="0" y="348257"/>
                </a:lnTo>
                <a:lnTo>
                  <a:pt x="0" y="366117"/>
                </a:lnTo>
                <a:lnTo>
                  <a:pt x="0" y="383976"/>
                </a:lnTo>
                <a:lnTo>
                  <a:pt x="0" y="401836"/>
                </a:lnTo>
                <a:lnTo>
                  <a:pt x="0" y="419695"/>
                </a:lnTo>
                <a:lnTo>
                  <a:pt x="0" y="437554"/>
                </a:lnTo>
                <a:lnTo>
                  <a:pt x="0" y="455414"/>
                </a:lnTo>
                <a:lnTo>
                  <a:pt x="0" y="464343"/>
                </a:lnTo>
                <a:lnTo>
                  <a:pt x="0" y="482203"/>
                </a:lnTo>
                <a:lnTo>
                  <a:pt x="0" y="491132"/>
                </a:lnTo>
                <a:lnTo>
                  <a:pt x="0" y="500062"/>
                </a:lnTo>
                <a:lnTo>
                  <a:pt x="0" y="508992"/>
                </a:lnTo>
                <a:lnTo>
                  <a:pt x="8930" y="517921"/>
                </a:lnTo>
                <a:lnTo>
                  <a:pt x="8930" y="526851"/>
                </a:lnTo>
                <a:lnTo>
                  <a:pt x="8930" y="535781"/>
                </a:lnTo>
                <a:lnTo>
                  <a:pt x="8930" y="544711"/>
                </a:lnTo>
                <a:lnTo>
                  <a:pt x="8930" y="544711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53640"/>
                </a:lnTo>
                <a:lnTo>
                  <a:pt x="8930" y="562570"/>
                </a:lnTo>
                <a:lnTo>
                  <a:pt x="8930" y="562570"/>
                </a:lnTo>
                <a:lnTo>
                  <a:pt x="8930" y="562570"/>
                </a:lnTo>
                <a:lnTo>
                  <a:pt x="8930" y="562570"/>
                </a:lnTo>
                <a:lnTo>
                  <a:pt x="8930" y="562570"/>
                </a:lnTo>
                <a:lnTo>
                  <a:pt x="0" y="562570"/>
                </a:lnTo>
                <a:lnTo>
                  <a:pt x="0" y="562570"/>
                </a:lnTo>
                <a:lnTo>
                  <a:pt x="0" y="562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75296" y="2580679"/>
            <a:ext cx="232173" cy="500063"/>
          </a:xfrm>
          <a:custGeom>
            <a:avLst/>
            <a:gdLst/>
            <a:ahLst/>
            <a:cxnLst/>
            <a:rect l="0" t="0" r="0" b="0"/>
            <a:pathLst>
              <a:path w="232173" h="500063">
                <a:moveTo>
                  <a:pt x="232172" y="0"/>
                </a:moveTo>
                <a:lnTo>
                  <a:pt x="232172" y="0"/>
                </a:lnTo>
                <a:lnTo>
                  <a:pt x="232172" y="0"/>
                </a:lnTo>
                <a:lnTo>
                  <a:pt x="232172" y="8930"/>
                </a:lnTo>
                <a:lnTo>
                  <a:pt x="232172" y="17860"/>
                </a:lnTo>
                <a:lnTo>
                  <a:pt x="223243" y="26789"/>
                </a:lnTo>
                <a:lnTo>
                  <a:pt x="223243" y="44649"/>
                </a:lnTo>
                <a:lnTo>
                  <a:pt x="214313" y="62508"/>
                </a:lnTo>
                <a:lnTo>
                  <a:pt x="205383" y="80367"/>
                </a:lnTo>
                <a:lnTo>
                  <a:pt x="196454" y="98227"/>
                </a:lnTo>
                <a:lnTo>
                  <a:pt x="187524" y="125016"/>
                </a:lnTo>
                <a:lnTo>
                  <a:pt x="178594" y="142875"/>
                </a:lnTo>
                <a:lnTo>
                  <a:pt x="169664" y="169664"/>
                </a:lnTo>
                <a:lnTo>
                  <a:pt x="151805" y="196453"/>
                </a:lnTo>
                <a:lnTo>
                  <a:pt x="142875" y="223242"/>
                </a:lnTo>
                <a:lnTo>
                  <a:pt x="125016" y="258961"/>
                </a:lnTo>
                <a:lnTo>
                  <a:pt x="116086" y="285750"/>
                </a:lnTo>
                <a:lnTo>
                  <a:pt x="98227" y="312539"/>
                </a:lnTo>
                <a:lnTo>
                  <a:pt x="80368" y="339328"/>
                </a:lnTo>
                <a:lnTo>
                  <a:pt x="62508" y="366117"/>
                </a:lnTo>
                <a:lnTo>
                  <a:pt x="44649" y="392906"/>
                </a:lnTo>
                <a:lnTo>
                  <a:pt x="35719" y="419695"/>
                </a:lnTo>
                <a:lnTo>
                  <a:pt x="17860" y="437554"/>
                </a:lnTo>
                <a:lnTo>
                  <a:pt x="8930" y="455414"/>
                </a:lnTo>
                <a:lnTo>
                  <a:pt x="8930" y="473273"/>
                </a:lnTo>
                <a:lnTo>
                  <a:pt x="8930" y="482203"/>
                </a:lnTo>
                <a:lnTo>
                  <a:pt x="0" y="491133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571625" y="3348632"/>
            <a:ext cx="500063" cy="830462"/>
          </a:xfrm>
          <a:custGeom>
            <a:avLst/>
            <a:gdLst/>
            <a:ahLst/>
            <a:cxnLst/>
            <a:rect l="0" t="0" r="0" b="0"/>
            <a:pathLst>
              <a:path w="500063" h="830462">
                <a:moveTo>
                  <a:pt x="89296" y="17859"/>
                </a:moveTo>
                <a:lnTo>
                  <a:pt x="89296" y="8930"/>
                </a:lnTo>
                <a:lnTo>
                  <a:pt x="89296" y="8930"/>
                </a:lnTo>
                <a:lnTo>
                  <a:pt x="80367" y="8930"/>
                </a:lnTo>
                <a:lnTo>
                  <a:pt x="80367" y="893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71437" y="0"/>
                </a:lnTo>
                <a:lnTo>
                  <a:pt x="71437" y="8930"/>
                </a:lnTo>
                <a:lnTo>
                  <a:pt x="71437" y="8930"/>
                </a:lnTo>
                <a:lnTo>
                  <a:pt x="62507" y="17859"/>
                </a:lnTo>
                <a:lnTo>
                  <a:pt x="62507" y="26789"/>
                </a:lnTo>
                <a:lnTo>
                  <a:pt x="53578" y="35719"/>
                </a:lnTo>
                <a:lnTo>
                  <a:pt x="53578" y="44648"/>
                </a:lnTo>
                <a:lnTo>
                  <a:pt x="44648" y="53578"/>
                </a:lnTo>
                <a:lnTo>
                  <a:pt x="44648" y="62508"/>
                </a:lnTo>
                <a:lnTo>
                  <a:pt x="26789" y="80367"/>
                </a:lnTo>
                <a:lnTo>
                  <a:pt x="26789" y="98226"/>
                </a:lnTo>
                <a:lnTo>
                  <a:pt x="17859" y="107156"/>
                </a:lnTo>
                <a:lnTo>
                  <a:pt x="8929" y="133945"/>
                </a:lnTo>
                <a:lnTo>
                  <a:pt x="8929" y="151805"/>
                </a:lnTo>
                <a:lnTo>
                  <a:pt x="0" y="169664"/>
                </a:lnTo>
                <a:lnTo>
                  <a:pt x="0" y="187523"/>
                </a:lnTo>
                <a:lnTo>
                  <a:pt x="0" y="214312"/>
                </a:lnTo>
                <a:lnTo>
                  <a:pt x="0" y="232172"/>
                </a:lnTo>
                <a:lnTo>
                  <a:pt x="0" y="258961"/>
                </a:lnTo>
                <a:lnTo>
                  <a:pt x="0" y="276820"/>
                </a:lnTo>
                <a:lnTo>
                  <a:pt x="0" y="303609"/>
                </a:lnTo>
                <a:lnTo>
                  <a:pt x="8929" y="330398"/>
                </a:lnTo>
                <a:lnTo>
                  <a:pt x="8929" y="348258"/>
                </a:lnTo>
                <a:lnTo>
                  <a:pt x="17859" y="375047"/>
                </a:lnTo>
                <a:lnTo>
                  <a:pt x="26789" y="401836"/>
                </a:lnTo>
                <a:lnTo>
                  <a:pt x="44648" y="428625"/>
                </a:lnTo>
                <a:lnTo>
                  <a:pt x="62507" y="464344"/>
                </a:lnTo>
                <a:lnTo>
                  <a:pt x="80367" y="491133"/>
                </a:lnTo>
                <a:lnTo>
                  <a:pt x="98226" y="517922"/>
                </a:lnTo>
                <a:lnTo>
                  <a:pt x="116085" y="553641"/>
                </a:lnTo>
                <a:lnTo>
                  <a:pt x="133945" y="580430"/>
                </a:lnTo>
                <a:lnTo>
                  <a:pt x="160734" y="607219"/>
                </a:lnTo>
                <a:lnTo>
                  <a:pt x="187523" y="634008"/>
                </a:lnTo>
                <a:lnTo>
                  <a:pt x="214312" y="660797"/>
                </a:lnTo>
                <a:lnTo>
                  <a:pt x="241101" y="678656"/>
                </a:lnTo>
                <a:lnTo>
                  <a:pt x="267890" y="705445"/>
                </a:lnTo>
                <a:lnTo>
                  <a:pt x="294679" y="723305"/>
                </a:lnTo>
                <a:lnTo>
                  <a:pt x="321468" y="741164"/>
                </a:lnTo>
                <a:lnTo>
                  <a:pt x="348257" y="759023"/>
                </a:lnTo>
                <a:lnTo>
                  <a:pt x="375046" y="776883"/>
                </a:lnTo>
                <a:lnTo>
                  <a:pt x="401835" y="785812"/>
                </a:lnTo>
                <a:lnTo>
                  <a:pt x="428625" y="794742"/>
                </a:lnTo>
                <a:lnTo>
                  <a:pt x="446484" y="812601"/>
                </a:lnTo>
                <a:lnTo>
                  <a:pt x="473273" y="821531"/>
                </a:lnTo>
                <a:lnTo>
                  <a:pt x="491132" y="830461"/>
                </a:lnTo>
                <a:lnTo>
                  <a:pt x="500062" y="830461"/>
                </a:lnTo>
                <a:lnTo>
                  <a:pt x="500062" y="830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098476" y="3482577"/>
            <a:ext cx="214314" cy="410767"/>
          </a:xfrm>
          <a:custGeom>
            <a:avLst/>
            <a:gdLst/>
            <a:ahLst/>
            <a:cxnLst/>
            <a:rect l="0" t="0" r="0" b="0"/>
            <a:pathLst>
              <a:path w="214314" h="410767">
                <a:moveTo>
                  <a:pt x="214313" y="0"/>
                </a:moveTo>
                <a:lnTo>
                  <a:pt x="214313" y="0"/>
                </a:lnTo>
                <a:lnTo>
                  <a:pt x="214313" y="0"/>
                </a:lnTo>
                <a:lnTo>
                  <a:pt x="214313" y="8930"/>
                </a:lnTo>
                <a:lnTo>
                  <a:pt x="214313" y="8930"/>
                </a:lnTo>
                <a:lnTo>
                  <a:pt x="214313" y="8930"/>
                </a:lnTo>
                <a:lnTo>
                  <a:pt x="214313" y="17860"/>
                </a:lnTo>
                <a:lnTo>
                  <a:pt x="205383" y="17860"/>
                </a:lnTo>
                <a:lnTo>
                  <a:pt x="205383" y="26789"/>
                </a:lnTo>
                <a:lnTo>
                  <a:pt x="196453" y="35719"/>
                </a:lnTo>
                <a:lnTo>
                  <a:pt x="196453" y="53578"/>
                </a:lnTo>
                <a:lnTo>
                  <a:pt x="187524" y="62508"/>
                </a:lnTo>
                <a:lnTo>
                  <a:pt x="178594" y="80367"/>
                </a:lnTo>
                <a:lnTo>
                  <a:pt x="169664" y="98227"/>
                </a:lnTo>
                <a:lnTo>
                  <a:pt x="160734" y="107156"/>
                </a:lnTo>
                <a:lnTo>
                  <a:pt x="151805" y="133946"/>
                </a:lnTo>
                <a:lnTo>
                  <a:pt x="142875" y="151805"/>
                </a:lnTo>
                <a:lnTo>
                  <a:pt x="133945" y="169664"/>
                </a:lnTo>
                <a:lnTo>
                  <a:pt x="116086" y="187524"/>
                </a:lnTo>
                <a:lnTo>
                  <a:pt x="107156" y="205383"/>
                </a:lnTo>
                <a:lnTo>
                  <a:pt x="98227" y="232172"/>
                </a:lnTo>
                <a:lnTo>
                  <a:pt x="89297" y="250031"/>
                </a:lnTo>
                <a:lnTo>
                  <a:pt x="80367" y="267891"/>
                </a:lnTo>
                <a:lnTo>
                  <a:pt x="71438" y="294680"/>
                </a:lnTo>
                <a:lnTo>
                  <a:pt x="62508" y="312539"/>
                </a:lnTo>
                <a:lnTo>
                  <a:pt x="53578" y="321469"/>
                </a:lnTo>
                <a:lnTo>
                  <a:pt x="44649" y="339328"/>
                </a:lnTo>
                <a:lnTo>
                  <a:pt x="44649" y="357188"/>
                </a:lnTo>
                <a:lnTo>
                  <a:pt x="35719" y="366117"/>
                </a:lnTo>
                <a:lnTo>
                  <a:pt x="26789" y="383977"/>
                </a:lnTo>
                <a:lnTo>
                  <a:pt x="17859" y="392906"/>
                </a:lnTo>
                <a:lnTo>
                  <a:pt x="8930" y="401836"/>
                </a:lnTo>
                <a:lnTo>
                  <a:pt x="8930" y="401836"/>
                </a:lnTo>
                <a:lnTo>
                  <a:pt x="8930" y="410766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089546" y="3509366"/>
            <a:ext cx="232173" cy="401837"/>
          </a:xfrm>
          <a:custGeom>
            <a:avLst/>
            <a:gdLst/>
            <a:ahLst/>
            <a:cxnLst/>
            <a:rect l="0" t="0" r="0" b="0"/>
            <a:pathLst>
              <a:path w="232173" h="40183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17860" y="35719"/>
                </a:lnTo>
                <a:lnTo>
                  <a:pt x="26789" y="44649"/>
                </a:lnTo>
                <a:lnTo>
                  <a:pt x="35719" y="53578"/>
                </a:lnTo>
                <a:lnTo>
                  <a:pt x="44649" y="62508"/>
                </a:lnTo>
                <a:lnTo>
                  <a:pt x="53579" y="80367"/>
                </a:lnTo>
                <a:lnTo>
                  <a:pt x="62508" y="89297"/>
                </a:lnTo>
                <a:lnTo>
                  <a:pt x="71438" y="107157"/>
                </a:lnTo>
                <a:lnTo>
                  <a:pt x="80368" y="125016"/>
                </a:lnTo>
                <a:lnTo>
                  <a:pt x="89297" y="133946"/>
                </a:lnTo>
                <a:lnTo>
                  <a:pt x="98227" y="151805"/>
                </a:lnTo>
                <a:lnTo>
                  <a:pt x="98227" y="169664"/>
                </a:lnTo>
                <a:lnTo>
                  <a:pt x="107157" y="178594"/>
                </a:lnTo>
                <a:lnTo>
                  <a:pt x="116086" y="196453"/>
                </a:lnTo>
                <a:lnTo>
                  <a:pt x="125016" y="214313"/>
                </a:lnTo>
                <a:lnTo>
                  <a:pt x="133946" y="232172"/>
                </a:lnTo>
                <a:lnTo>
                  <a:pt x="142875" y="241102"/>
                </a:lnTo>
                <a:lnTo>
                  <a:pt x="151805" y="258961"/>
                </a:lnTo>
                <a:lnTo>
                  <a:pt x="160735" y="267891"/>
                </a:lnTo>
                <a:lnTo>
                  <a:pt x="160735" y="285750"/>
                </a:lnTo>
                <a:lnTo>
                  <a:pt x="169664" y="294680"/>
                </a:lnTo>
                <a:lnTo>
                  <a:pt x="169664" y="303610"/>
                </a:lnTo>
                <a:lnTo>
                  <a:pt x="178594" y="312539"/>
                </a:lnTo>
                <a:lnTo>
                  <a:pt x="178594" y="321469"/>
                </a:lnTo>
                <a:lnTo>
                  <a:pt x="187524" y="330399"/>
                </a:lnTo>
                <a:lnTo>
                  <a:pt x="187524" y="339328"/>
                </a:lnTo>
                <a:lnTo>
                  <a:pt x="196454" y="348258"/>
                </a:lnTo>
                <a:lnTo>
                  <a:pt x="205383" y="348258"/>
                </a:lnTo>
                <a:lnTo>
                  <a:pt x="205383" y="357188"/>
                </a:lnTo>
                <a:lnTo>
                  <a:pt x="205383" y="357188"/>
                </a:lnTo>
                <a:lnTo>
                  <a:pt x="214313" y="366117"/>
                </a:lnTo>
                <a:lnTo>
                  <a:pt x="214313" y="375047"/>
                </a:lnTo>
                <a:lnTo>
                  <a:pt x="214313" y="375047"/>
                </a:lnTo>
                <a:lnTo>
                  <a:pt x="214313" y="375047"/>
                </a:lnTo>
                <a:lnTo>
                  <a:pt x="214313" y="383977"/>
                </a:lnTo>
                <a:lnTo>
                  <a:pt x="223243" y="383977"/>
                </a:lnTo>
                <a:lnTo>
                  <a:pt x="223243" y="383977"/>
                </a:lnTo>
                <a:lnTo>
                  <a:pt x="223243" y="392907"/>
                </a:lnTo>
                <a:lnTo>
                  <a:pt x="223243" y="392907"/>
                </a:lnTo>
                <a:lnTo>
                  <a:pt x="223243" y="392907"/>
                </a:lnTo>
                <a:lnTo>
                  <a:pt x="232172" y="392907"/>
                </a:lnTo>
                <a:lnTo>
                  <a:pt x="232172" y="401836"/>
                </a:lnTo>
                <a:lnTo>
                  <a:pt x="232172" y="401836"/>
                </a:lnTo>
                <a:lnTo>
                  <a:pt x="232172" y="401836"/>
                </a:lnTo>
                <a:lnTo>
                  <a:pt x="232172" y="401836"/>
                </a:lnTo>
                <a:lnTo>
                  <a:pt x="232172" y="401836"/>
                </a:lnTo>
                <a:lnTo>
                  <a:pt x="232172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696765" y="3500437"/>
            <a:ext cx="35720" cy="348258"/>
          </a:xfrm>
          <a:custGeom>
            <a:avLst/>
            <a:gdLst/>
            <a:ahLst/>
            <a:cxnLst/>
            <a:rect l="0" t="0" r="0" b="0"/>
            <a:pathLst>
              <a:path w="35720" h="348258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29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35718"/>
                </a:lnTo>
                <a:lnTo>
                  <a:pt x="26789" y="44648"/>
                </a:lnTo>
                <a:lnTo>
                  <a:pt x="26789" y="62507"/>
                </a:lnTo>
                <a:lnTo>
                  <a:pt x="17860" y="80367"/>
                </a:lnTo>
                <a:lnTo>
                  <a:pt x="17860" y="98226"/>
                </a:lnTo>
                <a:lnTo>
                  <a:pt x="17860" y="116086"/>
                </a:lnTo>
                <a:lnTo>
                  <a:pt x="8930" y="133945"/>
                </a:lnTo>
                <a:lnTo>
                  <a:pt x="8930" y="151804"/>
                </a:lnTo>
                <a:lnTo>
                  <a:pt x="8930" y="178593"/>
                </a:lnTo>
                <a:lnTo>
                  <a:pt x="8930" y="196453"/>
                </a:lnTo>
                <a:lnTo>
                  <a:pt x="0" y="214312"/>
                </a:lnTo>
                <a:lnTo>
                  <a:pt x="0" y="241101"/>
                </a:lnTo>
                <a:lnTo>
                  <a:pt x="0" y="258961"/>
                </a:lnTo>
                <a:lnTo>
                  <a:pt x="0" y="276820"/>
                </a:lnTo>
                <a:lnTo>
                  <a:pt x="0" y="294679"/>
                </a:lnTo>
                <a:lnTo>
                  <a:pt x="0" y="303609"/>
                </a:lnTo>
                <a:lnTo>
                  <a:pt x="0" y="321468"/>
                </a:lnTo>
                <a:lnTo>
                  <a:pt x="0" y="330398"/>
                </a:lnTo>
                <a:lnTo>
                  <a:pt x="0" y="330398"/>
                </a:lnTo>
                <a:lnTo>
                  <a:pt x="0" y="339328"/>
                </a:lnTo>
                <a:lnTo>
                  <a:pt x="0" y="348257"/>
                </a:lnTo>
                <a:lnTo>
                  <a:pt x="0" y="348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518171" y="3580804"/>
            <a:ext cx="330400" cy="17860"/>
          </a:xfrm>
          <a:custGeom>
            <a:avLst/>
            <a:gdLst/>
            <a:ahLst/>
            <a:cxnLst/>
            <a:rect l="0" t="0" r="0" b="0"/>
            <a:pathLst>
              <a:path w="330400" h="1786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98227" y="0"/>
                </a:lnTo>
                <a:lnTo>
                  <a:pt x="125016" y="0"/>
                </a:lnTo>
                <a:lnTo>
                  <a:pt x="142875" y="8929"/>
                </a:lnTo>
                <a:lnTo>
                  <a:pt x="169664" y="8929"/>
                </a:lnTo>
                <a:lnTo>
                  <a:pt x="187524" y="8929"/>
                </a:lnTo>
                <a:lnTo>
                  <a:pt x="214313" y="8929"/>
                </a:lnTo>
                <a:lnTo>
                  <a:pt x="232172" y="17859"/>
                </a:lnTo>
                <a:lnTo>
                  <a:pt x="250032" y="17859"/>
                </a:lnTo>
                <a:lnTo>
                  <a:pt x="267891" y="17859"/>
                </a:lnTo>
                <a:lnTo>
                  <a:pt x="285750" y="17859"/>
                </a:lnTo>
                <a:lnTo>
                  <a:pt x="294680" y="17859"/>
                </a:lnTo>
                <a:lnTo>
                  <a:pt x="312539" y="17859"/>
                </a:lnTo>
                <a:lnTo>
                  <a:pt x="321469" y="17859"/>
                </a:lnTo>
                <a:lnTo>
                  <a:pt x="330399" y="17859"/>
                </a:lnTo>
                <a:lnTo>
                  <a:pt x="330399" y="17859"/>
                </a:lnTo>
                <a:lnTo>
                  <a:pt x="33039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982515" y="3455788"/>
            <a:ext cx="241103" cy="410767"/>
          </a:xfrm>
          <a:custGeom>
            <a:avLst/>
            <a:gdLst/>
            <a:ahLst/>
            <a:cxnLst/>
            <a:rect l="0" t="0" r="0" b="0"/>
            <a:pathLst>
              <a:path w="241103" h="410767">
                <a:moveTo>
                  <a:pt x="2678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4464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0367"/>
                </a:lnTo>
                <a:lnTo>
                  <a:pt x="0" y="98227"/>
                </a:lnTo>
                <a:lnTo>
                  <a:pt x="0" y="10715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17860" y="169664"/>
                </a:lnTo>
                <a:lnTo>
                  <a:pt x="17860" y="169664"/>
                </a:lnTo>
                <a:lnTo>
                  <a:pt x="26789" y="178594"/>
                </a:lnTo>
                <a:lnTo>
                  <a:pt x="35719" y="178594"/>
                </a:lnTo>
                <a:lnTo>
                  <a:pt x="44649" y="178594"/>
                </a:lnTo>
                <a:lnTo>
                  <a:pt x="53578" y="169664"/>
                </a:lnTo>
                <a:lnTo>
                  <a:pt x="62508" y="169664"/>
                </a:lnTo>
                <a:lnTo>
                  <a:pt x="71438" y="160735"/>
                </a:lnTo>
                <a:lnTo>
                  <a:pt x="80367" y="160735"/>
                </a:lnTo>
                <a:lnTo>
                  <a:pt x="98227" y="151805"/>
                </a:lnTo>
                <a:lnTo>
                  <a:pt x="107156" y="142875"/>
                </a:lnTo>
                <a:lnTo>
                  <a:pt x="125016" y="133945"/>
                </a:lnTo>
                <a:lnTo>
                  <a:pt x="133945" y="125016"/>
                </a:lnTo>
                <a:lnTo>
                  <a:pt x="142875" y="125016"/>
                </a:lnTo>
                <a:lnTo>
                  <a:pt x="151805" y="116086"/>
                </a:lnTo>
                <a:lnTo>
                  <a:pt x="160735" y="107156"/>
                </a:lnTo>
                <a:lnTo>
                  <a:pt x="169664" y="98227"/>
                </a:lnTo>
                <a:lnTo>
                  <a:pt x="178594" y="98227"/>
                </a:lnTo>
                <a:lnTo>
                  <a:pt x="187524" y="89297"/>
                </a:lnTo>
                <a:lnTo>
                  <a:pt x="196453" y="89297"/>
                </a:lnTo>
                <a:lnTo>
                  <a:pt x="205383" y="80367"/>
                </a:lnTo>
                <a:lnTo>
                  <a:pt x="214313" y="80367"/>
                </a:lnTo>
                <a:lnTo>
                  <a:pt x="214313" y="89297"/>
                </a:lnTo>
                <a:lnTo>
                  <a:pt x="223242" y="89297"/>
                </a:lnTo>
                <a:lnTo>
                  <a:pt x="223242" y="98227"/>
                </a:lnTo>
                <a:lnTo>
                  <a:pt x="232172" y="107156"/>
                </a:lnTo>
                <a:lnTo>
                  <a:pt x="232172" y="116086"/>
                </a:lnTo>
                <a:lnTo>
                  <a:pt x="232172" y="133945"/>
                </a:lnTo>
                <a:lnTo>
                  <a:pt x="241102" y="142875"/>
                </a:lnTo>
                <a:lnTo>
                  <a:pt x="241102" y="160735"/>
                </a:lnTo>
                <a:lnTo>
                  <a:pt x="232172" y="178594"/>
                </a:lnTo>
                <a:lnTo>
                  <a:pt x="232172" y="196453"/>
                </a:lnTo>
                <a:lnTo>
                  <a:pt x="232172" y="214313"/>
                </a:lnTo>
                <a:lnTo>
                  <a:pt x="223242" y="241102"/>
                </a:lnTo>
                <a:lnTo>
                  <a:pt x="214313" y="258961"/>
                </a:lnTo>
                <a:lnTo>
                  <a:pt x="205383" y="285750"/>
                </a:lnTo>
                <a:lnTo>
                  <a:pt x="196453" y="303610"/>
                </a:lnTo>
                <a:lnTo>
                  <a:pt x="187524" y="321469"/>
                </a:lnTo>
                <a:lnTo>
                  <a:pt x="178594" y="348258"/>
                </a:lnTo>
                <a:lnTo>
                  <a:pt x="160735" y="357188"/>
                </a:lnTo>
                <a:lnTo>
                  <a:pt x="142875" y="375047"/>
                </a:lnTo>
                <a:lnTo>
                  <a:pt x="125016" y="383977"/>
                </a:lnTo>
                <a:lnTo>
                  <a:pt x="107156" y="401836"/>
                </a:lnTo>
                <a:lnTo>
                  <a:pt x="98227" y="401836"/>
                </a:lnTo>
                <a:lnTo>
                  <a:pt x="80367" y="410766"/>
                </a:lnTo>
                <a:lnTo>
                  <a:pt x="62508" y="410766"/>
                </a:lnTo>
                <a:lnTo>
                  <a:pt x="53578" y="410766"/>
                </a:lnTo>
                <a:lnTo>
                  <a:pt x="35719" y="410766"/>
                </a:lnTo>
                <a:lnTo>
                  <a:pt x="26789" y="410766"/>
                </a:lnTo>
                <a:lnTo>
                  <a:pt x="17860" y="401836"/>
                </a:lnTo>
                <a:lnTo>
                  <a:pt x="1786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384351" y="3464718"/>
            <a:ext cx="53579" cy="330399"/>
          </a:xfrm>
          <a:custGeom>
            <a:avLst/>
            <a:gdLst/>
            <a:ahLst/>
            <a:cxnLst/>
            <a:rect l="0" t="0" r="0" b="0"/>
            <a:pathLst>
              <a:path w="53579" h="330399">
                <a:moveTo>
                  <a:pt x="53578" y="0"/>
                </a:moveTo>
                <a:lnTo>
                  <a:pt x="53578" y="8930"/>
                </a:lnTo>
                <a:lnTo>
                  <a:pt x="53578" y="8930"/>
                </a:lnTo>
                <a:lnTo>
                  <a:pt x="53578" y="17859"/>
                </a:lnTo>
                <a:lnTo>
                  <a:pt x="53578" y="35719"/>
                </a:lnTo>
                <a:lnTo>
                  <a:pt x="53578" y="44648"/>
                </a:lnTo>
                <a:lnTo>
                  <a:pt x="44649" y="62508"/>
                </a:lnTo>
                <a:lnTo>
                  <a:pt x="44649" y="89297"/>
                </a:lnTo>
                <a:lnTo>
                  <a:pt x="44649" y="107156"/>
                </a:lnTo>
                <a:lnTo>
                  <a:pt x="35719" y="125015"/>
                </a:lnTo>
                <a:lnTo>
                  <a:pt x="35719" y="151805"/>
                </a:lnTo>
                <a:lnTo>
                  <a:pt x="26789" y="169664"/>
                </a:lnTo>
                <a:lnTo>
                  <a:pt x="26789" y="196453"/>
                </a:lnTo>
                <a:lnTo>
                  <a:pt x="17859" y="223242"/>
                </a:lnTo>
                <a:lnTo>
                  <a:pt x="17859" y="241101"/>
                </a:lnTo>
                <a:lnTo>
                  <a:pt x="17859" y="258961"/>
                </a:lnTo>
                <a:lnTo>
                  <a:pt x="8930" y="285750"/>
                </a:lnTo>
                <a:lnTo>
                  <a:pt x="8930" y="294680"/>
                </a:lnTo>
                <a:lnTo>
                  <a:pt x="8930" y="312539"/>
                </a:lnTo>
                <a:lnTo>
                  <a:pt x="8930" y="321469"/>
                </a:lnTo>
                <a:lnTo>
                  <a:pt x="0" y="330398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277195" y="3527226"/>
            <a:ext cx="267891" cy="26790"/>
          </a:xfrm>
          <a:custGeom>
            <a:avLst/>
            <a:gdLst/>
            <a:ahLst/>
            <a:cxnLst/>
            <a:rect l="0" t="0" r="0" b="0"/>
            <a:pathLst>
              <a:path w="267891" h="26790">
                <a:moveTo>
                  <a:pt x="0" y="26789"/>
                </a:moveTo>
                <a:lnTo>
                  <a:pt x="0" y="26789"/>
                </a:lnTo>
                <a:lnTo>
                  <a:pt x="0" y="17859"/>
                </a:lnTo>
                <a:lnTo>
                  <a:pt x="8930" y="17859"/>
                </a:lnTo>
                <a:lnTo>
                  <a:pt x="17859" y="8929"/>
                </a:lnTo>
                <a:lnTo>
                  <a:pt x="26789" y="8929"/>
                </a:lnTo>
                <a:lnTo>
                  <a:pt x="44648" y="0"/>
                </a:lnTo>
                <a:lnTo>
                  <a:pt x="62508" y="0"/>
                </a:lnTo>
                <a:lnTo>
                  <a:pt x="80367" y="0"/>
                </a:lnTo>
                <a:lnTo>
                  <a:pt x="107156" y="0"/>
                </a:lnTo>
                <a:lnTo>
                  <a:pt x="133945" y="8929"/>
                </a:lnTo>
                <a:lnTo>
                  <a:pt x="160734" y="8929"/>
                </a:lnTo>
                <a:lnTo>
                  <a:pt x="187523" y="8929"/>
                </a:lnTo>
                <a:lnTo>
                  <a:pt x="214312" y="17859"/>
                </a:lnTo>
                <a:lnTo>
                  <a:pt x="241101" y="17859"/>
                </a:lnTo>
                <a:lnTo>
                  <a:pt x="258961" y="17859"/>
                </a:lnTo>
                <a:lnTo>
                  <a:pt x="267890" y="17859"/>
                </a:lnTo>
                <a:lnTo>
                  <a:pt x="26789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679031" y="3428999"/>
            <a:ext cx="232173" cy="392907"/>
          </a:xfrm>
          <a:custGeom>
            <a:avLst/>
            <a:gdLst/>
            <a:ahLst/>
            <a:cxnLst/>
            <a:rect l="0" t="0" r="0" b="0"/>
            <a:pathLst>
              <a:path w="232173" h="392907">
                <a:moveTo>
                  <a:pt x="8929" y="0"/>
                </a:moveTo>
                <a:lnTo>
                  <a:pt x="8929" y="0"/>
                </a:lnTo>
                <a:lnTo>
                  <a:pt x="17859" y="0"/>
                </a:lnTo>
                <a:lnTo>
                  <a:pt x="35719" y="8930"/>
                </a:lnTo>
                <a:lnTo>
                  <a:pt x="53578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25015" y="8930"/>
                </a:lnTo>
                <a:lnTo>
                  <a:pt x="142875" y="17859"/>
                </a:lnTo>
                <a:lnTo>
                  <a:pt x="160734" y="17859"/>
                </a:lnTo>
                <a:lnTo>
                  <a:pt x="178594" y="26789"/>
                </a:lnTo>
                <a:lnTo>
                  <a:pt x="196453" y="26789"/>
                </a:lnTo>
                <a:lnTo>
                  <a:pt x="205383" y="26789"/>
                </a:lnTo>
                <a:lnTo>
                  <a:pt x="214312" y="26789"/>
                </a:lnTo>
                <a:lnTo>
                  <a:pt x="223242" y="35719"/>
                </a:lnTo>
                <a:lnTo>
                  <a:pt x="232172" y="35719"/>
                </a:lnTo>
                <a:lnTo>
                  <a:pt x="232172" y="44649"/>
                </a:lnTo>
                <a:lnTo>
                  <a:pt x="232172" y="53578"/>
                </a:lnTo>
                <a:lnTo>
                  <a:pt x="223242" y="62508"/>
                </a:lnTo>
                <a:lnTo>
                  <a:pt x="214312" y="71438"/>
                </a:lnTo>
                <a:lnTo>
                  <a:pt x="205383" y="80367"/>
                </a:lnTo>
                <a:lnTo>
                  <a:pt x="196453" y="98227"/>
                </a:lnTo>
                <a:lnTo>
                  <a:pt x="178594" y="107156"/>
                </a:lnTo>
                <a:lnTo>
                  <a:pt x="160734" y="125016"/>
                </a:lnTo>
                <a:lnTo>
                  <a:pt x="142875" y="133945"/>
                </a:lnTo>
                <a:lnTo>
                  <a:pt x="125015" y="151805"/>
                </a:lnTo>
                <a:lnTo>
                  <a:pt x="98226" y="160734"/>
                </a:lnTo>
                <a:lnTo>
                  <a:pt x="80367" y="178594"/>
                </a:lnTo>
                <a:lnTo>
                  <a:pt x="62508" y="187524"/>
                </a:lnTo>
                <a:lnTo>
                  <a:pt x="53578" y="205383"/>
                </a:lnTo>
                <a:lnTo>
                  <a:pt x="35719" y="223242"/>
                </a:lnTo>
                <a:lnTo>
                  <a:pt x="26789" y="241102"/>
                </a:lnTo>
                <a:lnTo>
                  <a:pt x="17859" y="258961"/>
                </a:lnTo>
                <a:lnTo>
                  <a:pt x="8929" y="276820"/>
                </a:lnTo>
                <a:lnTo>
                  <a:pt x="0" y="294680"/>
                </a:lnTo>
                <a:lnTo>
                  <a:pt x="0" y="303609"/>
                </a:lnTo>
                <a:lnTo>
                  <a:pt x="0" y="312539"/>
                </a:lnTo>
                <a:lnTo>
                  <a:pt x="0" y="321469"/>
                </a:lnTo>
                <a:lnTo>
                  <a:pt x="8929" y="339328"/>
                </a:lnTo>
                <a:lnTo>
                  <a:pt x="8929" y="348258"/>
                </a:lnTo>
                <a:lnTo>
                  <a:pt x="17859" y="348258"/>
                </a:lnTo>
                <a:lnTo>
                  <a:pt x="26789" y="357188"/>
                </a:lnTo>
                <a:lnTo>
                  <a:pt x="44648" y="366117"/>
                </a:lnTo>
                <a:lnTo>
                  <a:pt x="62508" y="375047"/>
                </a:lnTo>
                <a:lnTo>
                  <a:pt x="80367" y="375047"/>
                </a:lnTo>
                <a:lnTo>
                  <a:pt x="98226" y="375047"/>
                </a:lnTo>
                <a:lnTo>
                  <a:pt x="125015" y="383977"/>
                </a:lnTo>
                <a:lnTo>
                  <a:pt x="151804" y="383977"/>
                </a:lnTo>
                <a:lnTo>
                  <a:pt x="169664" y="392906"/>
                </a:lnTo>
                <a:lnTo>
                  <a:pt x="187523" y="392906"/>
                </a:lnTo>
                <a:lnTo>
                  <a:pt x="214312" y="392906"/>
                </a:lnTo>
                <a:lnTo>
                  <a:pt x="223242" y="392906"/>
                </a:lnTo>
                <a:lnTo>
                  <a:pt x="232172" y="392906"/>
                </a:lnTo>
                <a:lnTo>
                  <a:pt x="232172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625453" y="3527226"/>
            <a:ext cx="214313" cy="17860"/>
          </a:xfrm>
          <a:custGeom>
            <a:avLst/>
            <a:gdLst/>
            <a:ahLst/>
            <a:cxnLst/>
            <a:rect l="0" t="0" r="0" b="0"/>
            <a:pathLst>
              <a:path w="214313" h="17860">
                <a:moveTo>
                  <a:pt x="0" y="17859"/>
                </a:moveTo>
                <a:lnTo>
                  <a:pt x="8929" y="8929"/>
                </a:lnTo>
                <a:lnTo>
                  <a:pt x="8929" y="8929"/>
                </a:lnTo>
                <a:lnTo>
                  <a:pt x="17859" y="8929"/>
                </a:lnTo>
                <a:lnTo>
                  <a:pt x="35718" y="0"/>
                </a:lnTo>
                <a:lnTo>
                  <a:pt x="53578" y="0"/>
                </a:lnTo>
                <a:lnTo>
                  <a:pt x="80367" y="0"/>
                </a:lnTo>
                <a:lnTo>
                  <a:pt x="107156" y="0"/>
                </a:lnTo>
                <a:lnTo>
                  <a:pt x="133945" y="8929"/>
                </a:lnTo>
                <a:lnTo>
                  <a:pt x="169664" y="8929"/>
                </a:lnTo>
                <a:lnTo>
                  <a:pt x="196453" y="17859"/>
                </a:lnTo>
                <a:lnTo>
                  <a:pt x="214312" y="17859"/>
                </a:lnTo>
                <a:lnTo>
                  <a:pt x="214312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973710" y="3312913"/>
            <a:ext cx="205384" cy="669728"/>
          </a:xfrm>
          <a:custGeom>
            <a:avLst/>
            <a:gdLst/>
            <a:ahLst/>
            <a:cxnLst/>
            <a:rect l="0" t="0" r="0" b="0"/>
            <a:pathLst>
              <a:path w="205384" h="669728">
                <a:moveTo>
                  <a:pt x="98227" y="0"/>
                </a:moveTo>
                <a:lnTo>
                  <a:pt x="98227" y="8930"/>
                </a:lnTo>
                <a:lnTo>
                  <a:pt x="107157" y="17860"/>
                </a:lnTo>
                <a:lnTo>
                  <a:pt x="125016" y="35719"/>
                </a:lnTo>
                <a:lnTo>
                  <a:pt x="133946" y="62508"/>
                </a:lnTo>
                <a:lnTo>
                  <a:pt x="151805" y="98227"/>
                </a:lnTo>
                <a:lnTo>
                  <a:pt x="169665" y="133945"/>
                </a:lnTo>
                <a:lnTo>
                  <a:pt x="178594" y="169664"/>
                </a:lnTo>
                <a:lnTo>
                  <a:pt x="187524" y="205383"/>
                </a:lnTo>
                <a:lnTo>
                  <a:pt x="196454" y="250031"/>
                </a:lnTo>
                <a:lnTo>
                  <a:pt x="205383" y="285750"/>
                </a:lnTo>
                <a:lnTo>
                  <a:pt x="205383" y="330399"/>
                </a:lnTo>
                <a:lnTo>
                  <a:pt x="205383" y="366117"/>
                </a:lnTo>
                <a:lnTo>
                  <a:pt x="196454" y="401836"/>
                </a:lnTo>
                <a:lnTo>
                  <a:pt x="187524" y="437555"/>
                </a:lnTo>
                <a:lnTo>
                  <a:pt x="169665" y="473274"/>
                </a:lnTo>
                <a:lnTo>
                  <a:pt x="142875" y="508992"/>
                </a:lnTo>
                <a:lnTo>
                  <a:pt x="116086" y="544711"/>
                </a:lnTo>
                <a:lnTo>
                  <a:pt x="89297" y="580430"/>
                </a:lnTo>
                <a:lnTo>
                  <a:pt x="53579" y="625078"/>
                </a:lnTo>
                <a:lnTo>
                  <a:pt x="26790" y="651867"/>
                </a:lnTo>
                <a:lnTo>
                  <a:pt x="0" y="669727"/>
                </a:lnTo>
                <a:lnTo>
                  <a:pt x="0" y="6697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1785937" y="1294804"/>
            <a:ext cx="383978" cy="35720"/>
          </a:xfrm>
          <a:custGeom>
            <a:avLst/>
            <a:gdLst/>
            <a:ahLst/>
            <a:cxnLst/>
            <a:rect l="0" t="0" r="0" b="0"/>
            <a:pathLst>
              <a:path w="383978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16086" y="8930"/>
                </a:lnTo>
                <a:lnTo>
                  <a:pt x="151805" y="8930"/>
                </a:lnTo>
                <a:lnTo>
                  <a:pt x="178594" y="17860"/>
                </a:lnTo>
                <a:lnTo>
                  <a:pt x="205383" y="17860"/>
                </a:lnTo>
                <a:lnTo>
                  <a:pt x="232172" y="17860"/>
                </a:lnTo>
                <a:lnTo>
                  <a:pt x="258961" y="17860"/>
                </a:lnTo>
                <a:lnTo>
                  <a:pt x="285750" y="17860"/>
                </a:lnTo>
                <a:lnTo>
                  <a:pt x="312539" y="26789"/>
                </a:lnTo>
                <a:lnTo>
                  <a:pt x="330398" y="26789"/>
                </a:lnTo>
                <a:lnTo>
                  <a:pt x="339328" y="26789"/>
                </a:lnTo>
                <a:lnTo>
                  <a:pt x="357188" y="26789"/>
                </a:lnTo>
                <a:lnTo>
                  <a:pt x="366117" y="35719"/>
                </a:lnTo>
                <a:lnTo>
                  <a:pt x="375047" y="35719"/>
                </a:lnTo>
                <a:lnTo>
                  <a:pt x="383977" y="35719"/>
                </a:lnTo>
                <a:lnTo>
                  <a:pt x="38397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866304" y="1276945"/>
            <a:ext cx="26790" cy="339329"/>
          </a:xfrm>
          <a:custGeom>
            <a:avLst/>
            <a:gdLst/>
            <a:ahLst/>
            <a:cxnLst/>
            <a:rect l="0" t="0" r="0" b="0"/>
            <a:pathLst>
              <a:path w="26790" h="33932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17860" y="53578"/>
                </a:lnTo>
                <a:lnTo>
                  <a:pt x="17860" y="71437"/>
                </a:lnTo>
                <a:lnTo>
                  <a:pt x="17860" y="89297"/>
                </a:lnTo>
                <a:lnTo>
                  <a:pt x="17860" y="98226"/>
                </a:lnTo>
                <a:lnTo>
                  <a:pt x="17860" y="125015"/>
                </a:lnTo>
                <a:lnTo>
                  <a:pt x="17860" y="142875"/>
                </a:lnTo>
                <a:lnTo>
                  <a:pt x="17860" y="160734"/>
                </a:lnTo>
                <a:lnTo>
                  <a:pt x="17860" y="178593"/>
                </a:lnTo>
                <a:lnTo>
                  <a:pt x="17860" y="196453"/>
                </a:lnTo>
                <a:lnTo>
                  <a:pt x="17860" y="214312"/>
                </a:lnTo>
                <a:lnTo>
                  <a:pt x="17860" y="232171"/>
                </a:lnTo>
                <a:lnTo>
                  <a:pt x="17860" y="250031"/>
                </a:lnTo>
                <a:lnTo>
                  <a:pt x="17860" y="267890"/>
                </a:lnTo>
                <a:lnTo>
                  <a:pt x="17860" y="276820"/>
                </a:lnTo>
                <a:lnTo>
                  <a:pt x="17860" y="294679"/>
                </a:lnTo>
                <a:lnTo>
                  <a:pt x="17860" y="303609"/>
                </a:lnTo>
                <a:lnTo>
                  <a:pt x="17860" y="321468"/>
                </a:lnTo>
                <a:lnTo>
                  <a:pt x="17860" y="330398"/>
                </a:lnTo>
                <a:lnTo>
                  <a:pt x="26789" y="330398"/>
                </a:lnTo>
                <a:lnTo>
                  <a:pt x="26789" y="339328"/>
                </a:lnTo>
                <a:lnTo>
                  <a:pt x="26789" y="339328"/>
                </a:lnTo>
                <a:lnTo>
                  <a:pt x="26789" y="339328"/>
                </a:lnTo>
                <a:lnTo>
                  <a:pt x="26789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928812" y="1276945"/>
            <a:ext cx="17860" cy="303610"/>
          </a:xfrm>
          <a:custGeom>
            <a:avLst/>
            <a:gdLst/>
            <a:ahLst/>
            <a:cxnLst/>
            <a:rect l="0" t="0" r="0" b="0"/>
            <a:pathLst>
              <a:path w="17860" h="30361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35719"/>
                </a:lnTo>
                <a:lnTo>
                  <a:pt x="893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8930" y="98226"/>
                </a:lnTo>
                <a:lnTo>
                  <a:pt x="17859" y="116086"/>
                </a:lnTo>
                <a:lnTo>
                  <a:pt x="8930" y="125015"/>
                </a:lnTo>
                <a:lnTo>
                  <a:pt x="17859" y="142875"/>
                </a:lnTo>
                <a:lnTo>
                  <a:pt x="17859" y="160734"/>
                </a:lnTo>
                <a:lnTo>
                  <a:pt x="17859" y="178593"/>
                </a:lnTo>
                <a:lnTo>
                  <a:pt x="17859" y="196453"/>
                </a:lnTo>
                <a:lnTo>
                  <a:pt x="17859" y="214312"/>
                </a:lnTo>
                <a:lnTo>
                  <a:pt x="17859" y="232171"/>
                </a:lnTo>
                <a:lnTo>
                  <a:pt x="17859" y="250031"/>
                </a:lnTo>
                <a:lnTo>
                  <a:pt x="17859" y="276820"/>
                </a:lnTo>
                <a:lnTo>
                  <a:pt x="17859" y="294679"/>
                </a:lnTo>
                <a:lnTo>
                  <a:pt x="17859" y="303609"/>
                </a:lnTo>
                <a:lnTo>
                  <a:pt x="17859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330648" y="1026913"/>
            <a:ext cx="964407" cy="98228"/>
          </a:xfrm>
          <a:custGeom>
            <a:avLst/>
            <a:gdLst/>
            <a:ahLst/>
            <a:cxnLst/>
            <a:rect l="0" t="0" r="0" b="0"/>
            <a:pathLst>
              <a:path w="964407" h="9822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71437" y="8930"/>
                </a:lnTo>
                <a:lnTo>
                  <a:pt x="71437" y="8930"/>
                </a:lnTo>
                <a:lnTo>
                  <a:pt x="80367" y="17860"/>
                </a:lnTo>
                <a:lnTo>
                  <a:pt x="89297" y="17860"/>
                </a:lnTo>
                <a:lnTo>
                  <a:pt x="98227" y="17860"/>
                </a:lnTo>
                <a:lnTo>
                  <a:pt x="107156" y="17860"/>
                </a:lnTo>
                <a:lnTo>
                  <a:pt x="116086" y="17860"/>
                </a:lnTo>
                <a:lnTo>
                  <a:pt x="125016" y="17860"/>
                </a:lnTo>
                <a:lnTo>
                  <a:pt x="133945" y="17860"/>
                </a:lnTo>
                <a:lnTo>
                  <a:pt x="142875" y="17860"/>
                </a:lnTo>
                <a:lnTo>
                  <a:pt x="160734" y="17860"/>
                </a:lnTo>
                <a:lnTo>
                  <a:pt x="169664" y="17860"/>
                </a:lnTo>
                <a:lnTo>
                  <a:pt x="178594" y="17860"/>
                </a:lnTo>
                <a:lnTo>
                  <a:pt x="187523" y="26790"/>
                </a:lnTo>
                <a:lnTo>
                  <a:pt x="196453" y="26790"/>
                </a:lnTo>
                <a:lnTo>
                  <a:pt x="214312" y="26790"/>
                </a:lnTo>
                <a:lnTo>
                  <a:pt x="223242" y="26790"/>
                </a:lnTo>
                <a:lnTo>
                  <a:pt x="232172" y="26790"/>
                </a:lnTo>
                <a:lnTo>
                  <a:pt x="250031" y="35719"/>
                </a:lnTo>
                <a:lnTo>
                  <a:pt x="258961" y="35719"/>
                </a:lnTo>
                <a:lnTo>
                  <a:pt x="276820" y="35719"/>
                </a:lnTo>
                <a:lnTo>
                  <a:pt x="285750" y="35719"/>
                </a:lnTo>
                <a:lnTo>
                  <a:pt x="294680" y="35719"/>
                </a:lnTo>
                <a:lnTo>
                  <a:pt x="312539" y="44649"/>
                </a:lnTo>
                <a:lnTo>
                  <a:pt x="321469" y="44649"/>
                </a:lnTo>
                <a:lnTo>
                  <a:pt x="330398" y="44649"/>
                </a:lnTo>
                <a:lnTo>
                  <a:pt x="339328" y="44649"/>
                </a:lnTo>
                <a:lnTo>
                  <a:pt x="357187" y="44649"/>
                </a:lnTo>
                <a:lnTo>
                  <a:pt x="366117" y="44649"/>
                </a:lnTo>
                <a:lnTo>
                  <a:pt x="375047" y="44649"/>
                </a:lnTo>
                <a:lnTo>
                  <a:pt x="392906" y="44649"/>
                </a:lnTo>
                <a:lnTo>
                  <a:pt x="401836" y="44649"/>
                </a:lnTo>
                <a:lnTo>
                  <a:pt x="419695" y="44649"/>
                </a:lnTo>
                <a:lnTo>
                  <a:pt x="428625" y="44649"/>
                </a:lnTo>
                <a:lnTo>
                  <a:pt x="437555" y="44649"/>
                </a:lnTo>
                <a:lnTo>
                  <a:pt x="455414" y="44649"/>
                </a:lnTo>
                <a:lnTo>
                  <a:pt x="464344" y="44649"/>
                </a:lnTo>
                <a:lnTo>
                  <a:pt x="473273" y="44649"/>
                </a:lnTo>
                <a:lnTo>
                  <a:pt x="491133" y="44649"/>
                </a:lnTo>
                <a:lnTo>
                  <a:pt x="508992" y="44649"/>
                </a:lnTo>
                <a:lnTo>
                  <a:pt x="517922" y="44649"/>
                </a:lnTo>
                <a:lnTo>
                  <a:pt x="535781" y="44649"/>
                </a:lnTo>
                <a:lnTo>
                  <a:pt x="544711" y="44649"/>
                </a:lnTo>
                <a:lnTo>
                  <a:pt x="562570" y="53579"/>
                </a:lnTo>
                <a:lnTo>
                  <a:pt x="580430" y="53579"/>
                </a:lnTo>
                <a:lnTo>
                  <a:pt x="589359" y="53579"/>
                </a:lnTo>
                <a:lnTo>
                  <a:pt x="607219" y="53579"/>
                </a:lnTo>
                <a:lnTo>
                  <a:pt x="616148" y="53579"/>
                </a:lnTo>
                <a:lnTo>
                  <a:pt x="634008" y="62508"/>
                </a:lnTo>
                <a:lnTo>
                  <a:pt x="642937" y="62508"/>
                </a:lnTo>
                <a:lnTo>
                  <a:pt x="660797" y="62508"/>
                </a:lnTo>
                <a:lnTo>
                  <a:pt x="678656" y="71438"/>
                </a:lnTo>
                <a:lnTo>
                  <a:pt x="696516" y="71438"/>
                </a:lnTo>
                <a:lnTo>
                  <a:pt x="714375" y="71438"/>
                </a:lnTo>
                <a:lnTo>
                  <a:pt x="723305" y="71438"/>
                </a:lnTo>
                <a:lnTo>
                  <a:pt x="741164" y="80368"/>
                </a:lnTo>
                <a:lnTo>
                  <a:pt x="750094" y="80368"/>
                </a:lnTo>
                <a:lnTo>
                  <a:pt x="759023" y="80368"/>
                </a:lnTo>
                <a:lnTo>
                  <a:pt x="767953" y="80368"/>
                </a:lnTo>
                <a:lnTo>
                  <a:pt x="776883" y="80368"/>
                </a:lnTo>
                <a:lnTo>
                  <a:pt x="785812" y="80368"/>
                </a:lnTo>
                <a:lnTo>
                  <a:pt x="794742" y="80368"/>
                </a:lnTo>
                <a:lnTo>
                  <a:pt x="803672" y="80368"/>
                </a:lnTo>
                <a:lnTo>
                  <a:pt x="812602" y="80368"/>
                </a:lnTo>
                <a:lnTo>
                  <a:pt x="821531" y="80368"/>
                </a:lnTo>
                <a:lnTo>
                  <a:pt x="830461" y="80368"/>
                </a:lnTo>
                <a:lnTo>
                  <a:pt x="839391" y="80368"/>
                </a:lnTo>
                <a:lnTo>
                  <a:pt x="848320" y="80368"/>
                </a:lnTo>
                <a:lnTo>
                  <a:pt x="857250" y="80368"/>
                </a:lnTo>
                <a:lnTo>
                  <a:pt x="866180" y="80368"/>
                </a:lnTo>
                <a:lnTo>
                  <a:pt x="875109" y="80368"/>
                </a:lnTo>
                <a:lnTo>
                  <a:pt x="884039" y="80368"/>
                </a:lnTo>
                <a:lnTo>
                  <a:pt x="884039" y="80368"/>
                </a:lnTo>
                <a:lnTo>
                  <a:pt x="892969" y="80368"/>
                </a:lnTo>
                <a:lnTo>
                  <a:pt x="901898" y="80368"/>
                </a:lnTo>
                <a:lnTo>
                  <a:pt x="910828" y="80368"/>
                </a:lnTo>
                <a:lnTo>
                  <a:pt x="910828" y="89297"/>
                </a:lnTo>
                <a:lnTo>
                  <a:pt x="919758" y="89297"/>
                </a:lnTo>
                <a:lnTo>
                  <a:pt x="928687" y="89297"/>
                </a:lnTo>
                <a:lnTo>
                  <a:pt x="928687" y="89297"/>
                </a:lnTo>
                <a:lnTo>
                  <a:pt x="937617" y="89297"/>
                </a:lnTo>
                <a:lnTo>
                  <a:pt x="937617" y="89297"/>
                </a:lnTo>
                <a:lnTo>
                  <a:pt x="946547" y="89297"/>
                </a:lnTo>
                <a:lnTo>
                  <a:pt x="946547" y="89297"/>
                </a:lnTo>
                <a:lnTo>
                  <a:pt x="955477" y="89297"/>
                </a:lnTo>
                <a:lnTo>
                  <a:pt x="955477" y="98227"/>
                </a:lnTo>
                <a:lnTo>
                  <a:pt x="964406" y="98227"/>
                </a:lnTo>
                <a:lnTo>
                  <a:pt x="964406" y="98227"/>
                </a:lnTo>
                <a:lnTo>
                  <a:pt x="964406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259460" y="3446858"/>
            <a:ext cx="71439" cy="232173"/>
          </a:xfrm>
          <a:custGeom>
            <a:avLst/>
            <a:gdLst/>
            <a:ahLst/>
            <a:cxnLst/>
            <a:rect l="0" t="0" r="0" b="0"/>
            <a:pathLst>
              <a:path w="71439" h="232173">
                <a:moveTo>
                  <a:pt x="71438" y="0"/>
                </a:move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8930"/>
                </a:lnTo>
                <a:lnTo>
                  <a:pt x="71438" y="8930"/>
                </a:lnTo>
                <a:lnTo>
                  <a:pt x="71438" y="26790"/>
                </a:lnTo>
                <a:lnTo>
                  <a:pt x="62508" y="35719"/>
                </a:lnTo>
                <a:lnTo>
                  <a:pt x="62508" y="44649"/>
                </a:lnTo>
                <a:lnTo>
                  <a:pt x="53579" y="62508"/>
                </a:lnTo>
                <a:lnTo>
                  <a:pt x="53579" y="71438"/>
                </a:lnTo>
                <a:lnTo>
                  <a:pt x="44649" y="89297"/>
                </a:lnTo>
                <a:lnTo>
                  <a:pt x="35719" y="107157"/>
                </a:lnTo>
                <a:lnTo>
                  <a:pt x="35719" y="116086"/>
                </a:lnTo>
                <a:lnTo>
                  <a:pt x="26790" y="133946"/>
                </a:lnTo>
                <a:lnTo>
                  <a:pt x="26790" y="151805"/>
                </a:lnTo>
                <a:lnTo>
                  <a:pt x="17860" y="169665"/>
                </a:lnTo>
                <a:lnTo>
                  <a:pt x="17860" y="187524"/>
                </a:lnTo>
                <a:lnTo>
                  <a:pt x="8930" y="196454"/>
                </a:lnTo>
                <a:lnTo>
                  <a:pt x="8930" y="214313"/>
                </a:lnTo>
                <a:lnTo>
                  <a:pt x="8930" y="223243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161234" y="3545085"/>
            <a:ext cx="187524" cy="35720"/>
          </a:xfrm>
          <a:custGeom>
            <a:avLst/>
            <a:gdLst/>
            <a:ahLst/>
            <a:cxnLst/>
            <a:rect l="0" t="0" r="0" b="0"/>
            <a:pathLst>
              <a:path w="187524" h="35720">
                <a:moveTo>
                  <a:pt x="0" y="35719"/>
                </a:moveTo>
                <a:lnTo>
                  <a:pt x="0" y="26789"/>
                </a:lnTo>
                <a:lnTo>
                  <a:pt x="8930" y="26789"/>
                </a:lnTo>
                <a:lnTo>
                  <a:pt x="17859" y="17859"/>
                </a:lnTo>
                <a:lnTo>
                  <a:pt x="26789" y="17859"/>
                </a:lnTo>
                <a:lnTo>
                  <a:pt x="35719" y="8930"/>
                </a:lnTo>
                <a:lnTo>
                  <a:pt x="53578" y="8930"/>
                </a:lnTo>
                <a:lnTo>
                  <a:pt x="71437" y="8930"/>
                </a:lnTo>
                <a:lnTo>
                  <a:pt x="98226" y="0"/>
                </a:lnTo>
                <a:lnTo>
                  <a:pt x="125016" y="0"/>
                </a:lnTo>
                <a:lnTo>
                  <a:pt x="151805" y="0"/>
                </a:lnTo>
                <a:lnTo>
                  <a:pt x="169664" y="0"/>
                </a:lnTo>
                <a:lnTo>
                  <a:pt x="187523" y="0"/>
                </a:ln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161234" y="3428999"/>
            <a:ext cx="160735" cy="80368"/>
          </a:xfrm>
          <a:custGeom>
            <a:avLst/>
            <a:gdLst/>
            <a:ahLst/>
            <a:cxnLst/>
            <a:rect l="0" t="0" r="0" b="0"/>
            <a:pathLst>
              <a:path w="160735" h="80368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8930" y="17859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0"/>
                </a:lnTo>
                <a:lnTo>
                  <a:pt x="53578" y="0"/>
                </a:lnTo>
                <a:lnTo>
                  <a:pt x="71437" y="0"/>
                </a:lnTo>
                <a:lnTo>
                  <a:pt x="80367" y="0"/>
                </a:lnTo>
                <a:lnTo>
                  <a:pt x="98226" y="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17859"/>
                </a:lnTo>
                <a:lnTo>
                  <a:pt x="151805" y="26789"/>
                </a:lnTo>
                <a:lnTo>
                  <a:pt x="160734" y="35719"/>
                </a:lnTo>
                <a:lnTo>
                  <a:pt x="160734" y="35719"/>
                </a:lnTo>
                <a:lnTo>
                  <a:pt x="160734" y="44649"/>
                </a:lnTo>
                <a:lnTo>
                  <a:pt x="160734" y="53578"/>
                </a:lnTo>
                <a:lnTo>
                  <a:pt x="160734" y="62508"/>
                </a:lnTo>
                <a:lnTo>
                  <a:pt x="151805" y="62508"/>
                </a:lnTo>
                <a:lnTo>
                  <a:pt x="142875" y="71438"/>
                </a:lnTo>
                <a:lnTo>
                  <a:pt x="133945" y="80367"/>
                </a:lnTo>
                <a:lnTo>
                  <a:pt x="125016" y="80367"/>
                </a:lnTo>
                <a:lnTo>
                  <a:pt x="116086" y="80367"/>
                </a:lnTo>
                <a:lnTo>
                  <a:pt x="107156" y="80367"/>
                </a:lnTo>
                <a:lnTo>
                  <a:pt x="98226" y="80367"/>
                </a:lnTo>
                <a:lnTo>
                  <a:pt x="89297" y="80367"/>
                </a:lnTo>
                <a:lnTo>
                  <a:pt x="89297" y="80367"/>
                </a:lnTo>
                <a:lnTo>
                  <a:pt x="80367" y="71438"/>
                </a:lnTo>
                <a:lnTo>
                  <a:pt x="80367" y="71438"/>
                </a:lnTo>
                <a:lnTo>
                  <a:pt x="80367" y="62508"/>
                </a:lnTo>
                <a:lnTo>
                  <a:pt x="80367" y="62508"/>
                </a:lnTo>
                <a:lnTo>
                  <a:pt x="89297" y="53578"/>
                </a:lnTo>
                <a:lnTo>
                  <a:pt x="89297" y="53578"/>
                </a:lnTo>
                <a:lnTo>
                  <a:pt x="98226" y="53578"/>
                </a:lnTo>
                <a:lnTo>
                  <a:pt x="107156" y="53578"/>
                </a:lnTo>
                <a:lnTo>
                  <a:pt x="116086" y="53578"/>
                </a:lnTo>
                <a:lnTo>
                  <a:pt x="125016" y="53578"/>
                </a:lnTo>
                <a:lnTo>
                  <a:pt x="133945" y="53578"/>
                </a:lnTo>
                <a:lnTo>
                  <a:pt x="142875" y="53578"/>
                </a:lnTo>
                <a:lnTo>
                  <a:pt x="142875" y="53578"/>
                </a:lnTo>
                <a:lnTo>
                  <a:pt x="151805" y="53578"/>
                </a:lnTo>
                <a:lnTo>
                  <a:pt x="151805" y="62508"/>
                </a:lnTo>
                <a:lnTo>
                  <a:pt x="160734" y="62508"/>
                </a:lnTo>
                <a:lnTo>
                  <a:pt x="160734" y="71438"/>
                </a:lnTo>
                <a:lnTo>
                  <a:pt x="151805" y="71438"/>
                </a:lnTo>
                <a:lnTo>
                  <a:pt x="151805" y="80367"/>
                </a:lnTo>
                <a:lnTo>
                  <a:pt x="142875" y="80367"/>
                </a:lnTo>
                <a:lnTo>
                  <a:pt x="125016" y="80367"/>
                </a:lnTo>
                <a:lnTo>
                  <a:pt x="116086" y="80367"/>
                </a:lnTo>
                <a:lnTo>
                  <a:pt x="98226" y="80367"/>
                </a:lnTo>
                <a:lnTo>
                  <a:pt x="89297" y="80367"/>
                </a:lnTo>
                <a:lnTo>
                  <a:pt x="71437" y="71438"/>
                </a:lnTo>
                <a:lnTo>
                  <a:pt x="62508" y="71438"/>
                </a:lnTo>
                <a:lnTo>
                  <a:pt x="53578" y="62508"/>
                </a:lnTo>
                <a:lnTo>
                  <a:pt x="53578" y="62508"/>
                </a:lnTo>
                <a:lnTo>
                  <a:pt x="44648" y="62508"/>
                </a:lnTo>
                <a:lnTo>
                  <a:pt x="44648" y="53578"/>
                </a:lnTo>
                <a:lnTo>
                  <a:pt x="53578" y="53578"/>
                </a:lnTo>
                <a:lnTo>
                  <a:pt x="53578" y="53578"/>
                </a:lnTo>
                <a:lnTo>
                  <a:pt x="53578" y="44649"/>
                </a:lnTo>
                <a:lnTo>
                  <a:pt x="62508" y="44649"/>
                </a:lnTo>
                <a:lnTo>
                  <a:pt x="71437" y="35719"/>
                </a:lnTo>
                <a:lnTo>
                  <a:pt x="71437" y="35719"/>
                </a:lnTo>
                <a:lnTo>
                  <a:pt x="8036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98226" y="35719"/>
                </a:lnTo>
                <a:lnTo>
                  <a:pt x="98226" y="35719"/>
                </a:lnTo>
                <a:lnTo>
                  <a:pt x="98226" y="35719"/>
                </a:lnTo>
                <a:lnTo>
                  <a:pt x="98226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0367" y="44649"/>
                </a:lnTo>
                <a:lnTo>
                  <a:pt x="71437" y="44649"/>
                </a:lnTo>
                <a:lnTo>
                  <a:pt x="71437" y="44649"/>
                </a:lnTo>
                <a:lnTo>
                  <a:pt x="62508" y="44649"/>
                </a:lnTo>
                <a:lnTo>
                  <a:pt x="53578" y="44649"/>
                </a:lnTo>
                <a:lnTo>
                  <a:pt x="53578" y="44649"/>
                </a:lnTo>
                <a:lnTo>
                  <a:pt x="44648" y="44649"/>
                </a:lnTo>
                <a:lnTo>
                  <a:pt x="44648" y="44649"/>
                </a:lnTo>
                <a:lnTo>
                  <a:pt x="44648" y="44649"/>
                </a:lnTo>
                <a:lnTo>
                  <a:pt x="44648" y="44649"/>
                </a:lnTo>
                <a:lnTo>
                  <a:pt x="44648" y="44649"/>
                </a:lnTo>
                <a:lnTo>
                  <a:pt x="44648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723804" y="3455788"/>
            <a:ext cx="116087" cy="1"/>
          </a:xfrm>
          <a:custGeom>
            <a:avLst/>
            <a:gdLst/>
            <a:ahLst/>
            <a:cxnLst/>
            <a:rect l="0" t="0" r="0" b="0"/>
            <a:pathLst>
              <a:path w="116087" h="1">
                <a:moveTo>
                  <a:pt x="0" y="0"/>
                </a:moveTo>
                <a:lnTo>
                  <a:pt x="0" y="0"/>
                </a:lnTo>
                <a:lnTo>
                  <a:pt x="17860" y="0"/>
                </a:lnTo>
                <a:lnTo>
                  <a:pt x="44649" y="0"/>
                </a:lnTo>
                <a:lnTo>
                  <a:pt x="71438" y="0"/>
                </a:lnTo>
                <a:lnTo>
                  <a:pt x="98227" y="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4938117" y="3500437"/>
            <a:ext cx="35719" cy="17860"/>
          </a:xfrm>
          <a:custGeom>
            <a:avLst/>
            <a:gdLst/>
            <a:ahLst/>
            <a:cxnLst/>
            <a:rect l="0" t="0" r="0" b="0"/>
            <a:pathLst>
              <a:path w="35719" h="17860">
                <a:moveTo>
                  <a:pt x="0" y="17859"/>
                </a:moveTo>
                <a:lnTo>
                  <a:pt x="0" y="17859"/>
                </a:lnTo>
                <a:lnTo>
                  <a:pt x="17859" y="8929"/>
                </a:lnTo>
                <a:lnTo>
                  <a:pt x="35718" y="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5456039" y="3455788"/>
            <a:ext cx="53579" cy="17861"/>
          </a:xfrm>
          <a:custGeom>
            <a:avLst/>
            <a:gdLst/>
            <a:ahLst/>
            <a:cxnLst/>
            <a:rect l="0" t="0" r="0" b="0"/>
            <a:pathLst>
              <a:path w="53579" h="17861">
                <a:moveTo>
                  <a:pt x="0" y="17860"/>
                </a:moveTo>
                <a:lnTo>
                  <a:pt x="0" y="8930"/>
                </a:lnTo>
                <a:lnTo>
                  <a:pt x="8929" y="8930"/>
                </a:lnTo>
                <a:lnTo>
                  <a:pt x="26789" y="8930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982265" y="4688085"/>
            <a:ext cx="258962" cy="366119"/>
          </a:xfrm>
          <a:custGeom>
            <a:avLst/>
            <a:gdLst/>
            <a:ahLst/>
            <a:cxnLst/>
            <a:rect l="0" t="0" r="0" b="0"/>
            <a:pathLst>
              <a:path w="258962" h="366119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26789" y="35719"/>
                </a:lnTo>
                <a:lnTo>
                  <a:pt x="26789" y="53578"/>
                </a:lnTo>
                <a:lnTo>
                  <a:pt x="26789" y="62508"/>
                </a:lnTo>
                <a:lnTo>
                  <a:pt x="17860" y="80367"/>
                </a:lnTo>
                <a:lnTo>
                  <a:pt x="17860" y="98227"/>
                </a:lnTo>
                <a:lnTo>
                  <a:pt x="17860" y="125016"/>
                </a:lnTo>
                <a:lnTo>
                  <a:pt x="17860" y="142875"/>
                </a:lnTo>
                <a:lnTo>
                  <a:pt x="17860" y="160734"/>
                </a:lnTo>
                <a:lnTo>
                  <a:pt x="17860" y="178594"/>
                </a:lnTo>
                <a:lnTo>
                  <a:pt x="17860" y="205383"/>
                </a:lnTo>
                <a:lnTo>
                  <a:pt x="17860" y="223243"/>
                </a:lnTo>
                <a:lnTo>
                  <a:pt x="17860" y="241102"/>
                </a:lnTo>
                <a:lnTo>
                  <a:pt x="17860" y="267891"/>
                </a:lnTo>
                <a:lnTo>
                  <a:pt x="8930" y="285750"/>
                </a:lnTo>
                <a:lnTo>
                  <a:pt x="8930" y="303610"/>
                </a:lnTo>
                <a:lnTo>
                  <a:pt x="8930" y="321469"/>
                </a:lnTo>
                <a:lnTo>
                  <a:pt x="8930" y="330399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57188"/>
                </a:lnTo>
                <a:lnTo>
                  <a:pt x="8930" y="357188"/>
                </a:lnTo>
                <a:lnTo>
                  <a:pt x="0" y="36611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48258"/>
                </a:lnTo>
                <a:lnTo>
                  <a:pt x="8930" y="339329"/>
                </a:lnTo>
                <a:lnTo>
                  <a:pt x="17860" y="330399"/>
                </a:lnTo>
                <a:lnTo>
                  <a:pt x="17860" y="321469"/>
                </a:lnTo>
                <a:lnTo>
                  <a:pt x="26789" y="303610"/>
                </a:lnTo>
                <a:lnTo>
                  <a:pt x="35719" y="285750"/>
                </a:lnTo>
                <a:lnTo>
                  <a:pt x="35719" y="267891"/>
                </a:lnTo>
                <a:lnTo>
                  <a:pt x="44649" y="258961"/>
                </a:lnTo>
                <a:lnTo>
                  <a:pt x="53578" y="241102"/>
                </a:lnTo>
                <a:lnTo>
                  <a:pt x="62508" y="223243"/>
                </a:lnTo>
                <a:lnTo>
                  <a:pt x="80367" y="214313"/>
                </a:lnTo>
                <a:lnTo>
                  <a:pt x="89297" y="196454"/>
                </a:lnTo>
                <a:lnTo>
                  <a:pt x="98227" y="187523"/>
                </a:lnTo>
                <a:lnTo>
                  <a:pt x="116086" y="178594"/>
                </a:lnTo>
                <a:lnTo>
                  <a:pt x="133946" y="169664"/>
                </a:lnTo>
                <a:lnTo>
                  <a:pt x="142875" y="160734"/>
                </a:lnTo>
                <a:lnTo>
                  <a:pt x="160735" y="160734"/>
                </a:lnTo>
                <a:lnTo>
                  <a:pt x="178594" y="160734"/>
                </a:lnTo>
                <a:lnTo>
                  <a:pt x="187524" y="160734"/>
                </a:lnTo>
                <a:lnTo>
                  <a:pt x="205383" y="160734"/>
                </a:lnTo>
                <a:lnTo>
                  <a:pt x="214313" y="160734"/>
                </a:lnTo>
                <a:lnTo>
                  <a:pt x="223242" y="169664"/>
                </a:lnTo>
                <a:lnTo>
                  <a:pt x="241102" y="178594"/>
                </a:lnTo>
                <a:lnTo>
                  <a:pt x="241102" y="187523"/>
                </a:lnTo>
                <a:lnTo>
                  <a:pt x="250031" y="196454"/>
                </a:lnTo>
                <a:lnTo>
                  <a:pt x="258961" y="205383"/>
                </a:lnTo>
                <a:lnTo>
                  <a:pt x="258961" y="214313"/>
                </a:lnTo>
                <a:lnTo>
                  <a:pt x="258961" y="232172"/>
                </a:lnTo>
                <a:lnTo>
                  <a:pt x="250031" y="241102"/>
                </a:lnTo>
                <a:lnTo>
                  <a:pt x="250031" y="258961"/>
                </a:lnTo>
                <a:lnTo>
                  <a:pt x="241102" y="267891"/>
                </a:lnTo>
                <a:lnTo>
                  <a:pt x="232172" y="285750"/>
                </a:lnTo>
                <a:lnTo>
                  <a:pt x="214313" y="294680"/>
                </a:lnTo>
                <a:lnTo>
                  <a:pt x="205383" y="303610"/>
                </a:lnTo>
                <a:lnTo>
                  <a:pt x="187524" y="321469"/>
                </a:lnTo>
                <a:lnTo>
                  <a:pt x="169664" y="321469"/>
                </a:lnTo>
                <a:lnTo>
                  <a:pt x="151805" y="330399"/>
                </a:lnTo>
                <a:lnTo>
                  <a:pt x="133946" y="339329"/>
                </a:lnTo>
                <a:lnTo>
                  <a:pt x="116086" y="348258"/>
                </a:lnTo>
                <a:lnTo>
                  <a:pt x="98227" y="348258"/>
                </a:lnTo>
                <a:lnTo>
                  <a:pt x="80367" y="348258"/>
                </a:lnTo>
                <a:lnTo>
                  <a:pt x="62508" y="348258"/>
                </a:lnTo>
                <a:lnTo>
                  <a:pt x="53578" y="348258"/>
                </a:lnTo>
                <a:lnTo>
                  <a:pt x="44649" y="348258"/>
                </a:lnTo>
                <a:lnTo>
                  <a:pt x="35719" y="348258"/>
                </a:lnTo>
                <a:lnTo>
                  <a:pt x="26789" y="348258"/>
                </a:lnTo>
                <a:lnTo>
                  <a:pt x="17860" y="348258"/>
                </a:lnTo>
                <a:lnTo>
                  <a:pt x="1786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48258"/>
                </a:lnTo>
                <a:lnTo>
                  <a:pt x="8930" y="339329"/>
                </a:lnTo>
                <a:lnTo>
                  <a:pt x="8930" y="339329"/>
                </a:lnTo>
                <a:lnTo>
                  <a:pt x="8930" y="339329"/>
                </a:lnTo>
                <a:lnTo>
                  <a:pt x="8930" y="339329"/>
                </a:lnTo>
                <a:lnTo>
                  <a:pt x="8930" y="339329"/>
                </a:lnTo>
                <a:lnTo>
                  <a:pt x="893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48258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17860" y="339329"/>
                </a:lnTo>
                <a:lnTo>
                  <a:pt x="26789" y="339329"/>
                </a:lnTo>
                <a:lnTo>
                  <a:pt x="26789" y="339329"/>
                </a:lnTo>
                <a:lnTo>
                  <a:pt x="26789" y="339329"/>
                </a:lnTo>
                <a:lnTo>
                  <a:pt x="26789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1812726" y="4527351"/>
            <a:ext cx="312540" cy="321469"/>
          </a:xfrm>
          <a:custGeom>
            <a:avLst/>
            <a:gdLst/>
            <a:ahLst/>
            <a:cxnLst/>
            <a:rect l="0" t="0" r="0" b="0"/>
            <a:pathLst>
              <a:path w="312540" h="321469">
                <a:moveTo>
                  <a:pt x="0" y="321468"/>
                </a:moveTo>
                <a:lnTo>
                  <a:pt x="0" y="321468"/>
                </a:lnTo>
                <a:lnTo>
                  <a:pt x="0" y="321468"/>
                </a:lnTo>
                <a:lnTo>
                  <a:pt x="8930" y="312539"/>
                </a:lnTo>
                <a:lnTo>
                  <a:pt x="8930" y="312539"/>
                </a:lnTo>
                <a:lnTo>
                  <a:pt x="8930" y="303609"/>
                </a:lnTo>
                <a:lnTo>
                  <a:pt x="8930" y="303609"/>
                </a:lnTo>
                <a:lnTo>
                  <a:pt x="17859" y="294679"/>
                </a:lnTo>
                <a:lnTo>
                  <a:pt x="17859" y="285750"/>
                </a:lnTo>
                <a:lnTo>
                  <a:pt x="17859" y="276820"/>
                </a:lnTo>
                <a:lnTo>
                  <a:pt x="26789" y="258961"/>
                </a:lnTo>
                <a:lnTo>
                  <a:pt x="26789" y="250031"/>
                </a:lnTo>
                <a:lnTo>
                  <a:pt x="26789" y="232172"/>
                </a:lnTo>
                <a:lnTo>
                  <a:pt x="35719" y="214312"/>
                </a:lnTo>
                <a:lnTo>
                  <a:pt x="35719" y="196453"/>
                </a:lnTo>
                <a:lnTo>
                  <a:pt x="44649" y="187523"/>
                </a:lnTo>
                <a:lnTo>
                  <a:pt x="44649" y="160734"/>
                </a:lnTo>
                <a:lnTo>
                  <a:pt x="44649" y="151804"/>
                </a:lnTo>
                <a:lnTo>
                  <a:pt x="53578" y="133945"/>
                </a:lnTo>
                <a:lnTo>
                  <a:pt x="53578" y="116086"/>
                </a:lnTo>
                <a:lnTo>
                  <a:pt x="53578" y="98226"/>
                </a:lnTo>
                <a:lnTo>
                  <a:pt x="62508" y="89297"/>
                </a:lnTo>
                <a:lnTo>
                  <a:pt x="62508" y="71437"/>
                </a:lnTo>
                <a:lnTo>
                  <a:pt x="62508" y="62507"/>
                </a:lnTo>
                <a:lnTo>
                  <a:pt x="71438" y="44648"/>
                </a:lnTo>
                <a:lnTo>
                  <a:pt x="71438" y="35718"/>
                </a:lnTo>
                <a:lnTo>
                  <a:pt x="71438" y="26789"/>
                </a:lnTo>
                <a:lnTo>
                  <a:pt x="80367" y="17859"/>
                </a:lnTo>
                <a:lnTo>
                  <a:pt x="80367" y="17859"/>
                </a:lnTo>
                <a:lnTo>
                  <a:pt x="89297" y="8929"/>
                </a:lnTo>
                <a:lnTo>
                  <a:pt x="98227" y="8929"/>
                </a:lnTo>
                <a:lnTo>
                  <a:pt x="107156" y="0"/>
                </a:lnTo>
                <a:lnTo>
                  <a:pt x="116086" y="0"/>
                </a:lnTo>
                <a:lnTo>
                  <a:pt x="125016" y="0"/>
                </a:lnTo>
                <a:lnTo>
                  <a:pt x="133945" y="0"/>
                </a:lnTo>
                <a:lnTo>
                  <a:pt x="142875" y="0"/>
                </a:lnTo>
                <a:lnTo>
                  <a:pt x="160734" y="0"/>
                </a:lnTo>
                <a:lnTo>
                  <a:pt x="178594" y="0"/>
                </a:lnTo>
                <a:lnTo>
                  <a:pt x="196453" y="0"/>
                </a:lnTo>
                <a:lnTo>
                  <a:pt x="214313" y="0"/>
                </a:lnTo>
                <a:lnTo>
                  <a:pt x="232172" y="0"/>
                </a:lnTo>
                <a:lnTo>
                  <a:pt x="241102" y="0"/>
                </a:lnTo>
                <a:lnTo>
                  <a:pt x="258961" y="8929"/>
                </a:lnTo>
                <a:lnTo>
                  <a:pt x="276820" y="8929"/>
                </a:lnTo>
                <a:lnTo>
                  <a:pt x="285750" y="8929"/>
                </a:lnTo>
                <a:lnTo>
                  <a:pt x="294680" y="8929"/>
                </a:lnTo>
                <a:lnTo>
                  <a:pt x="303609" y="8929"/>
                </a:lnTo>
                <a:lnTo>
                  <a:pt x="312539" y="8929"/>
                </a:lnTo>
                <a:lnTo>
                  <a:pt x="31253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1866304" y="4705944"/>
            <a:ext cx="205384" cy="17861"/>
          </a:xfrm>
          <a:custGeom>
            <a:avLst/>
            <a:gdLst/>
            <a:ahLst/>
            <a:cxnLst/>
            <a:rect l="0" t="0" r="0" b="0"/>
            <a:pathLst>
              <a:path w="205384" h="17861">
                <a:moveTo>
                  <a:pt x="0" y="17860"/>
                </a:moveTo>
                <a:lnTo>
                  <a:pt x="0" y="17860"/>
                </a:lnTo>
                <a:lnTo>
                  <a:pt x="8930" y="17860"/>
                </a:lnTo>
                <a:lnTo>
                  <a:pt x="893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0"/>
                </a:lnTo>
                <a:lnTo>
                  <a:pt x="62508" y="0"/>
                </a:lnTo>
                <a:lnTo>
                  <a:pt x="89297" y="0"/>
                </a:lnTo>
                <a:lnTo>
                  <a:pt x="107156" y="0"/>
                </a:lnTo>
                <a:lnTo>
                  <a:pt x="133946" y="0"/>
                </a:lnTo>
                <a:lnTo>
                  <a:pt x="169664" y="0"/>
                </a:lnTo>
                <a:lnTo>
                  <a:pt x="187524" y="8930"/>
                </a:lnTo>
                <a:lnTo>
                  <a:pt x="205383" y="8930"/>
                </a:lnTo>
                <a:lnTo>
                  <a:pt x="20538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2357437" y="4697015"/>
            <a:ext cx="187524" cy="8930"/>
          </a:xfrm>
          <a:custGeom>
            <a:avLst/>
            <a:gdLst/>
            <a:ahLst/>
            <a:cxnLst/>
            <a:rect l="0" t="0" r="0" b="0"/>
            <a:pathLst>
              <a:path w="187524" h="8930">
                <a:moveTo>
                  <a:pt x="0" y="8929"/>
                </a:moveTo>
                <a:lnTo>
                  <a:pt x="0" y="8929"/>
                </a:lnTo>
                <a:lnTo>
                  <a:pt x="8930" y="0"/>
                </a:lnTo>
                <a:lnTo>
                  <a:pt x="26789" y="0"/>
                </a:lnTo>
                <a:lnTo>
                  <a:pt x="44648" y="0"/>
                </a:lnTo>
                <a:lnTo>
                  <a:pt x="71438" y="0"/>
                </a:lnTo>
                <a:lnTo>
                  <a:pt x="89297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0"/>
                </a:lnTo>
                <a:lnTo>
                  <a:pt x="169664" y="0"/>
                </a:lnTo>
                <a:lnTo>
                  <a:pt x="178594" y="0"/>
                </a:lnTo>
                <a:lnTo>
                  <a:pt x="187523" y="0"/>
                </a:ln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2330648" y="4768452"/>
            <a:ext cx="187524" cy="35720"/>
          </a:xfrm>
          <a:custGeom>
            <a:avLst/>
            <a:gdLst/>
            <a:ahLst/>
            <a:cxnLst/>
            <a:rect l="0" t="0" r="0" b="0"/>
            <a:pathLst>
              <a:path w="187524" h="35720">
                <a:moveTo>
                  <a:pt x="0" y="35719"/>
                </a:moveTo>
                <a:lnTo>
                  <a:pt x="0" y="35719"/>
                </a:lnTo>
                <a:lnTo>
                  <a:pt x="0" y="35719"/>
                </a:lnTo>
                <a:lnTo>
                  <a:pt x="8930" y="26789"/>
                </a:lnTo>
                <a:lnTo>
                  <a:pt x="26789" y="26789"/>
                </a:lnTo>
                <a:lnTo>
                  <a:pt x="44648" y="26789"/>
                </a:lnTo>
                <a:lnTo>
                  <a:pt x="62508" y="17860"/>
                </a:lnTo>
                <a:lnTo>
                  <a:pt x="80367" y="17860"/>
                </a:lnTo>
                <a:lnTo>
                  <a:pt x="107156" y="17860"/>
                </a:lnTo>
                <a:lnTo>
                  <a:pt x="133945" y="8930"/>
                </a:lnTo>
                <a:lnTo>
                  <a:pt x="160734" y="8930"/>
                </a:lnTo>
                <a:lnTo>
                  <a:pt x="178594" y="8930"/>
                </a:lnTo>
                <a:lnTo>
                  <a:pt x="187523" y="0"/>
                </a:ln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2705695" y="4455913"/>
            <a:ext cx="428626" cy="562572"/>
          </a:xfrm>
          <a:custGeom>
            <a:avLst/>
            <a:gdLst/>
            <a:ahLst/>
            <a:cxnLst/>
            <a:rect l="0" t="0" r="0" b="0"/>
            <a:pathLst>
              <a:path w="428626" h="562572">
                <a:moveTo>
                  <a:pt x="428625" y="0"/>
                </a:moveTo>
                <a:lnTo>
                  <a:pt x="428625" y="0"/>
                </a:lnTo>
                <a:lnTo>
                  <a:pt x="428625" y="0"/>
                </a:lnTo>
                <a:lnTo>
                  <a:pt x="419695" y="0"/>
                </a:lnTo>
                <a:lnTo>
                  <a:pt x="419695" y="0"/>
                </a:lnTo>
                <a:lnTo>
                  <a:pt x="401836" y="0"/>
                </a:lnTo>
                <a:lnTo>
                  <a:pt x="392906" y="0"/>
                </a:lnTo>
                <a:lnTo>
                  <a:pt x="375047" y="8930"/>
                </a:lnTo>
                <a:lnTo>
                  <a:pt x="348258" y="8930"/>
                </a:lnTo>
                <a:lnTo>
                  <a:pt x="330398" y="17860"/>
                </a:lnTo>
                <a:lnTo>
                  <a:pt x="294680" y="26789"/>
                </a:lnTo>
                <a:lnTo>
                  <a:pt x="267890" y="35719"/>
                </a:lnTo>
                <a:lnTo>
                  <a:pt x="232172" y="44649"/>
                </a:lnTo>
                <a:lnTo>
                  <a:pt x="205383" y="62508"/>
                </a:lnTo>
                <a:lnTo>
                  <a:pt x="169664" y="71438"/>
                </a:lnTo>
                <a:lnTo>
                  <a:pt x="142875" y="80367"/>
                </a:lnTo>
                <a:lnTo>
                  <a:pt x="116086" y="89297"/>
                </a:lnTo>
                <a:lnTo>
                  <a:pt x="98226" y="107156"/>
                </a:lnTo>
                <a:lnTo>
                  <a:pt x="80367" y="116086"/>
                </a:lnTo>
                <a:lnTo>
                  <a:pt x="71437" y="125016"/>
                </a:lnTo>
                <a:lnTo>
                  <a:pt x="62508" y="133945"/>
                </a:lnTo>
                <a:lnTo>
                  <a:pt x="53578" y="133945"/>
                </a:lnTo>
                <a:lnTo>
                  <a:pt x="53578" y="142875"/>
                </a:lnTo>
                <a:lnTo>
                  <a:pt x="53578" y="151805"/>
                </a:lnTo>
                <a:lnTo>
                  <a:pt x="62508" y="151805"/>
                </a:lnTo>
                <a:lnTo>
                  <a:pt x="80367" y="160735"/>
                </a:lnTo>
                <a:lnTo>
                  <a:pt x="98226" y="169664"/>
                </a:lnTo>
                <a:lnTo>
                  <a:pt x="125015" y="178594"/>
                </a:lnTo>
                <a:lnTo>
                  <a:pt x="151805" y="187524"/>
                </a:lnTo>
                <a:lnTo>
                  <a:pt x="169664" y="196453"/>
                </a:lnTo>
                <a:lnTo>
                  <a:pt x="196453" y="205383"/>
                </a:lnTo>
                <a:lnTo>
                  <a:pt x="214312" y="205383"/>
                </a:lnTo>
                <a:lnTo>
                  <a:pt x="241101" y="214313"/>
                </a:lnTo>
                <a:lnTo>
                  <a:pt x="250031" y="223242"/>
                </a:lnTo>
                <a:lnTo>
                  <a:pt x="267890" y="223242"/>
                </a:lnTo>
                <a:lnTo>
                  <a:pt x="276820" y="232172"/>
                </a:lnTo>
                <a:lnTo>
                  <a:pt x="285750" y="232172"/>
                </a:lnTo>
                <a:lnTo>
                  <a:pt x="285750" y="241102"/>
                </a:lnTo>
                <a:lnTo>
                  <a:pt x="285750" y="250031"/>
                </a:lnTo>
                <a:lnTo>
                  <a:pt x="285750" y="258961"/>
                </a:lnTo>
                <a:lnTo>
                  <a:pt x="276820" y="258961"/>
                </a:lnTo>
                <a:lnTo>
                  <a:pt x="267890" y="267891"/>
                </a:lnTo>
                <a:lnTo>
                  <a:pt x="258961" y="276820"/>
                </a:lnTo>
                <a:lnTo>
                  <a:pt x="241101" y="285750"/>
                </a:lnTo>
                <a:lnTo>
                  <a:pt x="214312" y="294680"/>
                </a:lnTo>
                <a:lnTo>
                  <a:pt x="196453" y="303610"/>
                </a:lnTo>
                <a:lnTo>
                  <a:pt x="169664" y="312539"/>
                </a:lnTo>
                <a:lnTo>
                  <a:pt x="142875" y="321469"/>
                </a:lnTo>
                <a:lnTo>
                  <a:pt x="116086" y="330399"/>
                </a:lnTo>
                <a:lnTo>
                  <a:pt x="89297" y="339328"/>
                </a:lnTo>
                <a:lnTo>
                  <a:pt x="62508" y="357188"/>
                </a:lnTo>
                <a:lnTo>
                  <a:pt x="44648" y="366117"/>
                </a:lnTo>
                <a:lnTo>
                  <a:pt x="26789" y="383977"/>
                </a:lnTo>
                <a:lnTo>
                  <a:pt x="8930" y="392906"/>
                </a:lnTo>
                <a:lnTo>
                  <a:pt x="0" y="401836"/>
                </a:lnTo>
                <a:lnTo>
                  <a:pt x="0" y="419695"/>
                </a:lnTo>
                <a:lnTo>
                  <a:pt x="0" y="437555"/>
                </a:lnTo>
                <a:lnTo>
                  <a:pt x="0" y="446485"/>
                </a:lnTo>
                <a:lnTo>
                  <a:pt x="8930" y="464344"/>
                </a:lnTo>
                <a:lnTo>
                  <a:pt x="17859" y="482204"/>
                </a:lnTo>
                <a:lnTo>
                  <a:pt x="26789" y="500063"/>
                </a:lnTo>
                <a:lnTo>
                  <a:pt x="44648" y="508993"/>
                </a:lnTo>
                <a:lnTo>
                  <a:pt x="62508" y="517922"/>
                </a:lnTo>
                <a:lnTo>
                  <a:pt x="80367" y="526852"/>
                </a:lnTo>
                <a:lnTo>
                  <a:pt x="98226" y="535782"/>
                </a:lnTo>
                <a:lnTo>
                  <a:pt x="116086" y="535782"/>
                </a:lnTo>
                <a:lnTo>
                  <a:pt x="133945" y="544712"/>
                </a:lnTo>
                <a:lnTo>
                  <a:pt x="160734" y="544712"/>
                </a:lnTo>
                <a:lnTo>
                  <a:pt x="178594" y="553641"/>
                </a:lnTo>
                <a:lnTo>
                  <a:pt x="196453" y="553641"/>
                </a:lnTo>
                <a:lnTo>
                  <a:pt x="214312" y="553641"/>
                </a:lnTo>
                <a:lnTo>
                  <a:pt x="232172" y="553641"/>
                </a:lnTo>
                <a:lnTo>
                  <a:pt x="250031" y="553641"/>
                </a:lnTo>
                <a:lnTo>
                  <a:pt x="267890" y="553641"/>
                </a:lnTo>
                <a:lnTo>
                  <a:pt x="285750" y="553641"/>
                </a:lnTo>
                <a:lnTo>
                  <a:pt x="303609" y="562571"/>
                </a:lnTo>
                <a:lnTo>
                  <a:pt x="321469" y="562571"/>
                </a:lnTo>
                <a:lnTo>
                  <a:pt x="330398" y="562571"/>
                </a:lnTo>
                <a:lnTo>
                  <a:pt x="339328" y="562571"/>
                </a:lnTo>
                <a:lnTo>
                  <a:pt x="348258" y="562571"/>
                </a:lnTo>
                <a:lnTo>
                  <a:pt x="366117" y="562571"/>
                </a:lnTo>
                <a:lnTo>
                  <a:pt x="366117" y="562571"/>
                </a:lnTo>
                <a:lnTo>
                  <a:pt x="375047" y="562571"/>
                </a:lnTo>
                <a:lnTo>
                  <a:pt x="383976" y="562571"/>
                </a:lnTo>
                <a:lnTo>
                  <a:pt x="383976" y="562571"/>
                </a:lnTo>
                <a:lnTo>
                  <a:pt x="38397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62571"/>
                </a:lnTo>
                <a:lnTo>
                  <a:pt x="392906" y="553641"/>
                </a:lnTo>
                <a:lnTo>
                  <a:pt x="392906" y="553641"/>
                </a:lnTo>
                <a:lnTo>
                  <a:pt x="392906" y="553641"/>
                </a:lnTo>
                <a:lnTo>
                  <a:pt x="392906" y="553641"/>
                </a:lnTo>
                <a:lnTo>
                  <a:pt x="392906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3321843" y="4330898"/>
            <a:ext cx="223243" cy="812603"/>
          </a:xfrm>
          <a:custGeom>
            <a:avLst/>
            <a:gdLst/>
            <a:ahLst/>
            <a:cxnLst/>
            <a:rect l="0" t="0" r="0" b="0"/>
            <a:pathLst>
              <a:path w="223243" h="812603">
                <a:moveTo>
                  <a:pt x="187524" y="0"/>
                </a:moveTo>
                <a:lnTo>
                  <a:pt x="187524" y="0"/>
                </a:lnTo>
                <a:lnTo>
                  <a:pt x="178594" y="8929"/>
                </a:lnTo>
                <a:lnTo>
                  <a:pt x="169664" y="17859"/>
                </a:lnTo>
                <a:lnTo>
                  <a:pt x="160735" y="26789"/>
                </a:lnTo>
                <a:lnTo>
                  <a:pt x="151805" y="35718"/>
                </a:lnTo>
                <a:lnTo>
                  <a:pt x="133946" y="53578"/>
                </a:lnTo>
                <a:lnTo>
                  <a:pt x="125016" y="71437"/>
                </a:lnTo>
                <a:lnTo>
                  <a:pt x="107157" y="89296"/>
                </a:lnTo>
                <a:lnTo>
                  <a:pt x="98227" y="116085"/>
                </a:lnTo>
                <a:lnTo>
                  <a:pt x="80367" y="133945"/>
                </a:lnTo>
                <a:lnTo>
                  <a:pt x="71438" y="160734"/>
                </a:lnTo>
                <a:lnTo>
                  <a:pt x="53578" y="187523"/>
                </a:lnTo>
                <a:lnTo>
                  <a:pt x="44649" y="214312"/>
                </a:lnTo>
                <a:lnTo>
                  <a:pt x="35719" y="232171"/>
                </a:lnTo>
                <a:lnTo>
                  <a:pt x="17860" y="258960"/>
                </a:lnTo>
                <a:lnTo>
                  <a:pt x="8930" y="294679"/>
                </a:lnTo>
                <a:lnTo>
                  <a:pt x="8930" y="312539"/>
                </a:lnTo>
                <a:lnTo>
                  <a:pt x="0" y="339328"/>
                </a:lnTo>
                <a:lnTo>
                  <a:pt x="0" y="366117"/>
                </a:lnTo>
                <a:lnTo>
                  <a:pt x="0" y="392906"/>
                </a:lnTo>
                <a:lnTo>
                  <a:pt x="0" y="419695"/>
                </a:lnTo>
                <a:lnTo>
                  <a:pt x="0" y="437554"/>
                </a:lnTo>
                <a:lnTo>
                  <a:pt x="0" y="464343"/>
                </a:lnTo>
                <a:lnTo>
                  <a:pt x="8930" y="491132"/>
                </a:lnTo>
                <a:lnTo>
                  <a:pt x="8930" y="508992"/>
                </a:lnTo>
                <a:lnTo>
                  <a:pt x="17860" y="526851"/>
                </a:lnTo>
                <a:lnTo>
                  <a:pt x="17860" y="544710"/>
                </a:lnTo>
                <a:lnTo>
                  <a:pt x="26789" y="562570"/>
                </a:lnTo>
                <a:lnTo>
                  <a:pt x="35719" y="580430"/>
                </a:lnTo>
                <a:lnTo>
                  <a:pt x="44649" y="598289"/>
                </a:lnTo>
                <a:lnTo>
                  <a:pt x="53578" y="616148"/>
                </a:lnTo>
                <a:lnTo>
                  <a:pt x="62508" y="634008"/>
                </a:lnTo>
                <a:lnTo>
                  <a:pt x="71438" y="642937"/>
                </a:lnTo>
                <a:lnTo>
                  <a:pt x="80367" y="660797"/>
                </a:lnTo>
                <a:lnTo>
                  <a:pt x="98227" y="678656"/>
                </a:lnTo>
                <a:lnTo>
                  <a:pt x="107157" y="696516"/>
                </a:lnTo>
                <a:lnTo>
                  <a:pt x="116086" y="705445"/>
                </a:lnTo>
                <a:lnTo>
                  <a:pt x="133946" y="723305"/>
                </a:lnTo>
                <a:lnTo>
                  <a:pt x="142875" y="732234"/>
                </a:lnTo>
                <a:lnTo>
                  <a:pt x="151805" y="750094"/>
                </a:lnTo>
                <a:lnTo>
                  <a:pt x="169664" y="759023"/>
                </a:lnTo>
                <a:lnTo>
                  <a:pt x="178594" y="767953"/>
                </a:lnTo>
                <a:lnTo>
                  <a:pt x="187524" y="785812"/>
                </a:lnTo>
                <a:lnTo>
                  <a:pt x="196453" y="785812"/>
                </a:lnTo>
                <a:lnTo>
                  <a:pt x="205383" y="794742"/>
                </a:lnTo>
                <a:lnTo>
                  <a:pt x="214313" y="803672"/>
                </a:lnTo>
                <a:lnTo>
                  <a:pt x="223242" y="812602"/>
                </a:lnTo>
                <a:lnTo>
                  <a:pt x="223242" y="812602"/>
                </a:lnTo>
                <a:lnTo>
                  <a:pt x="223242" y="812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670101" y="4607718"/>
            <a:ext cx="339329" cy="535783"/>
          </a:xfrm>
          <a:custGeom>
            <a:avLst/>
            <a:gdLst/>
            <a:ahLst/>
            <a:cxnLst/>
            <a:rect l="0" t="0" r="0" b="0"/>
            <a:pathLst>
              <a:path w="339329" h="535783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98227" y="0"/>
                </a:lnTo>
                <a:lnTo>
                  <a:pt x="125016" y="0"/>
                </a:lnTo>
                <a:lnTo>
                  <a:pt x="151805" y="8930"/>
                </a:lnTo>
                <a:lnTo>
                  <a:pt x="178594" y="8930"/>
                </a:lnTo>
                <a:lnTo>
                  <a:pt x="205383" y="17859"/>
                </a:lnTo>
                <a:lnTo>
                  <a:pt x="223242" y="26789"/>
                </a:lnTo>
                <a:lnTo>
                  <a:pt x="250031" y="35719"/>
                </a:lnTo>
                <a:lnTo>
                  <a:pt x="267891" y="44648"/>
                </a:lnTo>
                <a:lnTo>
                  <a:pt x="285750" y="53578"/>
                </a:lnTo>
                <a:lnTo>
                  <a:pt x="303609" y="62508"/>
                </a:lnTo>
                <a:lnTo>
                  <a:pt x="312539" y="71437"/>
                </a:lnTo>
                <a:lnTo>
                  <a:pt x="321469" y="80367"/>
                </a:lnTo>
                <a:lnTo>
                  <a:pt x="330399" y="89297"/>
                </a:lnTo>
                <a:lnTo>
                  <a:pt x="330399" y="98226"/>
                </a:lnTo>
                <a:lnTo>
                  <a:pt x="339328" y="116086"/>
                </a:lnTo>
                <a:lnTo>
                  <a:pt x="339328" y="125015"/>
                </a:lnTo>
                <a:lnTo>
                  <a:pt x="330399" y="142875"/>
                </a:lnTo>
                <a:lnTo>
                  <a:pt x="330399" y="151805"/>
                </a:lnTo>
                <a:lnTo>
                  <a:pt x="321469" y="169664"/>
                </a:lnTo>
                <a:lnTo>
                  <a:pt x="312539" y="178594"/>
                </a:lnTo>
                <a:lnTo>
                  <a:pt x="294680" y="196453"/>
                </a:lnTo>
                <a:lnTo>
                  <a:pt x="276820" y="214312"/>
                </a:lnTo>
                <a:lnTo>
                  <a:pt x="250031" y="223242"/>
                </a:lnTo>
                <a:lnTo>
                  <a:pt x="223242" y="232172"/>
                </a:lnTo>
                <a:lnTo>
                  <a:pt x="196453" y="241101"/>
                </a:lnTo>
                <a:lnTo>
                  <a:pt x="178594" y="250031"/>
                </a:lnTo>
                <a:lnTo>
                  <a:pt x="151805" y="258961"/>
                </a:lnTo>
                <a:lnTo>
                  <a:pt x="133945" y="267890"/>
                </a:lnTo>
                <a:lnTo>
                  <a:pt x="125016" y="285750"/>
                </a:lnTo>
                <a:lnTo>
                  <a:pt x="107156" y="294680"/>
                </a:lnTo>
                <a:lnTo>
                  <a:pt x="98227" y="294680"/>
                </a:lnTo>
                <a:lnTo>
                  <a:pt x="98227" y="303610"/>
                </a:lnTo>
                <a:lnTo>
                  <a:pt x="98227" y="312539"/>
                </a:lnTo>
                <a:lnTo>
                  <a:pt x="98227" y="321469"/>
                </a:lnTo>
                <a:lnTo>
                  <a:pt x="107156" y="339328"/>
                </a:lnTo>
                <a:lnTo>
                  <a:pt x="116086" y="348258"/>
                </a:lnTo>
                <a:lnTo>
                  <a:pt x="133945" y="366117"/>
                </a:lnTo>
                <a:lnTo>
                  <a:pt x="142875" y="375047"/>
                </a:lnTo>
                <a:lnTo>
                  <a:pt x="160734" y="392907"/>
                </a:lnTo>
                <a:lnTo>
                  <a:pt x="169664" y="401836"/>
                </a:lnTo>
                <a:lnTo>
                  <a:pt x="178594" y="410766"/>
                </a:lnTo>
                <a:lnTo>
                  <a:pt x="178594" y="419696"/>
                </a:lnTo>
                <a:lnTo>
                  <a:pt x="178594" y="428625"/>
                </a:lnTo>
                <a:lnTo>
                  <a:pt x="178594" y="446485"/>
                </a:lnTo>
                <a:lnTo>
                  <a:pt x="178594" y="455414"/>
                </a:lnTo>
                <a:lnTo>
                  <a:pt x="169664" y="464344"/>
                </a:lnTo>
                <a:lnTo>
                  <a:pt x="151805" y="473274"/>
                </a:lnTo>
                <a:lnTo>
                  <a:pt x="142875" y="482203"/>
                </a:lnTo>
                <a:lnTo>
                  <a:pt x="125016" y="491133"/>
                </a:lnTo>
                <a:lnTo>
                  <a:pt x="107156" y="500063"/>
                </a:lnTo>
                <a:lnTo>
                  <a:pt x="89297" y="508992"/>
                </a:lnTo>
                <a:lnTo>
                  <a:pt x="71438" y="517922"/>
                </a:lnTo>
                <a:lnTo>
                  <a:pt x="53578" y="517922"/>
                </a:lnTo>
                <a:lnTo>
                  <a:pt x="44649" y="526852"/>
                </a:lnTo>
                <a:lnTo>
                  <a:pt x="26789" y="535782"/>
                </a:lnTo>
                <a:lnTo>
                  <a:pt x="17859" y="535782"/>
                </a:lnTo>
                <a:lnTo>
                  <a:pt x="893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179093" y="4920257"/>
            <a:ext cx="187525" cy="294681"/>
          </a:xfrm>
          <a:custGeom>
            <a:avLst/>
            <a:gdLst/>
            <a:ahLst/>
            <a:cxnLst/>
            <a:rect l="0" t="0" r="0" b="0"/>
            <a:pathLst>
              <a:path w="187525" h="294681">
                <a:moveTo>
                  <a:pt x="187524" y="0"/>
                </a:moveTo>
                <a:lnTo>
                  <a:pt x="187524" y="0"/>
                </a:lnTo>
                <a:lnTo>
                  <a:pt x="187524" y="8930"/>
                </a:lnTo>
                <a:lnTo>
                  <a:pt x="178594" y="8930"/>
                </a:lnTo>
                <a:lnTo>
                  <a:pt x="169664" y="17860"/>
                </a:lnTo>
                <a:lnTo>
                  <a:pt x="160735" y="35719"/>
                </a:lnTo>
                <a:lnTo>
                  <a:pt x="151805" y="53578"/>
                </a:lnTo>
                <a:lnTo>
                  <a:pt x="142875" y="71438"/>
                </a:lnTo>
                <a:lnTo>
                  <a:pt x="125016" y="89297"/>
                </a:lnTo>
                <a:lnTo>
                  <a:pt x="107157" y="116086"/>
                </a:lnTo>
                <a:lnTo>
                  <a:pt x="98227" y="142875"/>
                </a:lnTo>
                <a:lnTo>
                  <a:pt x="80367" y="169664"/>
                </a:lnTo>
                <a:lnTo>
                  <a:pt x="62508" y="196453"/>
                </a:lnTo>
                <a:lnTo>
                  <a:pt x="44649" y="214313"/>
                </a:lnTo>
                <a:lnTo>
                  <a:pt x="26789" y="241102"/>
                </a:lnTo>
                <a:lnTo>
                  <a:pt x="17860" y="258961"/>
                </a:lnTo>
                <a:lnTo>
                  <a:pt x="8930" y="276821"/>
                </a:lnTo>
                <a:lnTo>
                  <a:pt x="8930" y="28575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518421" y="4545210"/>
            <a:ext cx="321470" cy="437556"/>
          </a:xfrm>
          <a:custGeom>
            <a:avLst/>
            <a:gdLst/>
            <a:ahLst/>
            <a:cxnLst/>
            <a:rect l="0" t="0" r="0" b="0"/>
            <a:pathLst>
              <a:path w="321470" h="437556">
                <a:moveTo>
                  <a:pt x="312539" y="26789"/>
                </a:moveTo>
                <a:lnTo>
                  <a:pt x="321469" y="26789"/>
                </a:lnTo>
                <a:lnTo>
                  <a:pt x="321469" y="17859"/>
                </a:lnTo>
                <a:lnTo>
                  <a:pt x="321469" y="17859"/>
                </a:lnTo>
                <a:lnTo>
                  <a:pt x="321469" y="17859"/>
                </a:lnTo>
                <a:lnTo>
                  <a:pt x="321469" y="8930"/>
                </a:lnTo>
                <a:lnTo>
                  <a:pt x="312539" y="8930"/>
                </a:lnTo>
                <a:lnTo>
                  <a:pt x="294680" y="8930"/>
                </a:lnTo>
                <a:lnTo>
                  <a:pt x="276821" y="8930"/>
                </a:lnTo>
                <a:lnTo>
                  <a:pt x="258961" y="8930"/>
                </a:lnTo>
                <a:lnTo>
                  <a:pt x="232172" y="0"/>
                </a:lnTo>
                <a:lnTo>
                  <a:pt x="214313" y="0"/>
                </a:lnTo>
                <a:lnTo>
                  <a:pt x="187524" y="0"/>
                </a:lnTo>
                <a:lnTo>
                  <a:pt x="160735" y="0"/>
                </a:lnTo>
                <a:lnTo>
                  <a:pt x="142875" y="0"/>
                </a:lnTo>
                <a:lnTo>
                  <a:pt x="125016" y="0"/>
                </a:lnTo>
                <a:lnTo>
                  <a:pt x="107157" y="8930"/>
                </a:lnTo>
                <a:lnTo>
                  <a:pt x="98227" y="8930"/>
                </a:lnTo>
                <a:lnTo>
                  <a:pt x="89297" y="8930"/>
                </a:lnTo>
                <a:lnTo>
                  <a:pt x="80368" y="8930"/>
                </a:lnTo>
                <a:lnTo>
                  <a:pt x="71438" y="17859"/>
                </a:lnTo>
                <a:lnTo>
                  <a:pt x="71438" y="17859"/>
                </a:lnTo>
                <a:lnTo>
                  <a:pt x="71438" y="17859"/>
                </a:lnTo>
                <a:lnTo>
                  <a:pt x="71438" y="26789"/>
                </a:lnTo>
                <a:lnTo>
                  <a:pt x="62508" y="26789"/>
                </a:lnTo>
                <a:lnTo>
                  <a:pt x="62508" y="35719"/>
                </a:lnTo>
                <a:lnTo>
                  <a:pt x="62508" y="44648"/>
                </a:lnTo>
                <a:lnTo>
                  <a:pt x="62508" y="53578"/>
                </a:lnTo>
                <a:lnTo>
                  <a:pt x="62508" y="62508"/>
                </a:lnTo>
                <a:lnTo>
                  <a:pt x="53579" y="80367"/>
                </a:lnTo>
                <a:lnTo>
                  <a:pt x="53579" y="89297"/>
                </a:lnTo>
                <a:lnTo>
                  <a:pt x="53579" y="98227"/>
                </a:lnTo>
                <a:lnTo>
                  <a:pt x="44649" y="107156"/>
                </a:lnTo>
                <a:lnTo>
                  <a:pt x="44649" y="116086"/>
                </a:lnTo>
                <a:lnTo>
                  <a:pt x="44649" y="116086"/>
                </a:lnTo>
                <a:lnTo>
                  <a:pt x="44649" y="125016"/>
                </a:lnTo>
                <a:lnTo>
                  <a:pt x="44649" y="125016"/>
                </a:lnTo>
                <a:lnTo>
                  <a:pt x="53579" y="133945"/>
                </a:lnTo>
                <a:lnTo>
                  <a:pt x="62508" y="133945"/>
                </a:lnTo>
                <a:lnTo>
                  <a:pt x="80368" y="142875"/>
                </a:lnTo>
                <a:lnTo>
                  <a:pt x="98227" y="151805"/>
                </a:lnTo>
                <a:lnTo>
                  <a:pt x="125016" y="160734"/>
                </a:lnTo>
                <a:lnTo>
                  <a:pt x="151805" y="169664"/>
                </a:lnTo>
                <a:lnTo>
                  <a:pt x="178594" y="169664"/>
                </a:lnTo>
                <a:lnTo>
                  <a:pt x="205383" y="178594"/>
                </a:lnTo>
                <a:lnTo>
                  <a:pt x="223243" y="187523"/>
                </a:lnTo>
                <a:lnTo>
                  <a:pt x="250032" y="187523"/>
                </a:lnTo>
                <a:lnTo>
                  <a:pt x="258961" y="196453"/>
                </a:lnTo>
                <a:lnTo>
                  <a:pt x="276821" y="196453"/>
                </a:lnTo>
                <a:lnTo>
                  <a:pt x="285750" y="205383"/>
                </a:lnTo>
                <a:lnTo>
                  <a:pt x="285750" y="214313"/>
                </a:lnTo>
                <a:lnTo>
                  <a:pt x="294680" y="223242"/>
                </a:lnTo>
                <a:lnTo>
                  <a:pt x="294680" y="232172"/>
                </a:lnTo>
                <a:lnTo>
                  <a:pt x="294680" y="241102"/>
                </a:lnTo>
                <a:lnTo>
                  <a:pt x="294680" y="250031"/>
                </a:lnTo>
                <a:lnTo>
                  <a:pt x="285750" y="267891"/>
                </a:lnTo>
                <a:lnTo>
                  <a:pt x="276821" y="285750"/>
                </a:lnTo>
                <a:lnTo>
                  <a:pt x="267891" y="294680"/>
                </a:lnTo>
                <a:lnTo>
                  <a:pt x="258961" y="312539"/>
                </a:lnTo>
                <a:lnTo>
                  <a:pt x="241102" y="321469"/>
                </a:lnTo>
                <a:lnTo>
                  <a:pt x="223243" y="339329"/>
                </a:lnTo>
                <a:lnTo>
                  <a:pt x="205383" y="348258"/>
                </a:lnTo>
                <a:lnTo>
                  <a:pt x="178594" y="357188"/>
                </a:lnTo>
                <a:lnTo>
                  <a:pt x="160735" y="375047"/>
                </a:lnTo>
                <a:lnTo>
                  <a:pt x="142875" y="383977"/>
                </a:lnTo>
                <a:lnTo>
                  <a:pt x="125016" y="392907"/>
                </a:lnTo>
                <a:lnTo>
                  <a:pt x="98227" y="401836"/>
                </a:lnTo>
                <a:lnTo>
                  <a:pt x="80368" y="410766"/>
                </a:lnTo>
                <a:lnTo>
                  <a:pt x="62508" y="419696"/>
                </a:lnTo>
                <a:lnTo>
                  <a:pt x="44649" y="419696"/>
                </a:lnTo>
                <a:lnTo>
                  <a:pt x="35719" y="428625"/>
                </a:lnTo>
                <a:lnTo>
                  <a:pt x="17860" y="428625"/>
                </a:lnTo>
                <a:lnTo>
                  <a:pt x="893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964906" y="4822030"/>
            <a:ext cx="80368" cy="169666"/>
          </a:xfrm>
          <a:custGeom>
            <a:avLst/>
            <a:gdLst/>
            <a:ahLst/>
            <a:cxnLst/>
            <a:rect l="0" t="0" r="0" b="0"/>
            <a:pathLst>
              <a:path w="80368" h="169666">
                <a:moveTo>
                  <a:pt x="80367" y="0"/>
                </a:moveTo>
                <a:lnTo>
                  <a:pt x="80367" y="8930"/>
                </a:lnTo>
                <a:lnTo>
                  <a:pt x="80367" y="17860"/>
                </a:lnTo>
                <a:lnTo>
                  <a:pt x="71437" y="26789"/>
                </a:lnTo>
                <a:lnTo>
                  <a:pt x="62508" y="44649"/>
                </a:lnTo>
                <a:lnTo>
                  <a:pt x="53578" y="62509"/>
                </a:lnTo>
                <a:lnTo>
                  <a:pt x="44648" y="80368"/>
                </a:lnTo>
                <a:lnTo>
                  <a:pt x="35719" y="98227"/>
                </a:lnTo>
                <a:lnTo>
                  <a:pt x="26789" y="116087"/>
                </a:lnTo>
                <a:lnTo>
                  <a:pt x="17859" y="133946"/>
                </a:lnTo>
                <a:lnTo>
                  <a:pt x="8929" y="151805"/>
                </a:lnTo>
                <a:lnTo>
                  <a:pt x="8929" y="160735"/>
                </a:lnTo>
                <a:lnTo>
                  <a:pt x="0" y="169665"/>
                </a:lnTo>
                <a:lnTo>
                  <a:pt x="0" y="1696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5214937" y="4545210"/>
            <a:ext cx="232173" cy="366119"/>
          </a:xfrm>
          <a:custGeom>
            <a:avLst/>
            <a:gdLst/>
            <a:ahLst/>
            <a:cxnLst/>
            <a:rect l="0" t="0" r="0" b="0"/>
            <a:pathLst>
              <a:path w="232173" h="366119">
                <a:moveTo>
                  <a:pt x="151805" y="0"/>
                </a:move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8930"/>
                </a:lnTo>
                <a:lnTo>
                  <a:pt x="142875" y="8930"/>
                </a:lnTo>
                <a:lnTo>
                  <a:pt x="133945" y="17859"/>
                </a:lnTo>
                <a:lnTo>
                  <a:pt x="125016" y="35719"/>
                </a:lnTo>
                <a:lnTo>
                  <a:pt x="116086" y="44648"/>
                </a:lnTo>
                <a:lnTo>
                  <a:pt x="107156" y="62508"/>
                </a:lnTo>
                <a:lnTo>
                  <a:pt x="89297" y="80367"/>
                </a:lnTo>
                <a:lnTo>
                  <a:pt x="71438" y="107156"/>
                </a:lnTo>
                <a:lnTo>
                  <a:pt x="53578" y="125016"/>
                </a:lnTo>
                <a:lnTo>
                  <a:pt x="44648" y="151805"/>
                </a:lnTo>
                <a:lnTo>
                  <a:pt x="26789" y="178594"/>
                </a:lnTo>
                <a:lnTo>
                  <a:pt x="17859" y="205383"/>
                </a:lnTo>
                <a:lnTo>
                  <a:pt x="8930" y="223242"/>
                </a:lnTo>
                <a:lnTo>
                  <a:pt x="0" y="250031"/>
                </a:lnTo>
                <a:lnTo>
                  <a:pt x="0" y="267891"/>
                </a:lnTo>
                <a:lnTo>
                  <a:pt x="0" y="285750"/>
                </a:lnTo>
                <a:lnTo>
                  <a:pt x="8930" y="303609"/>
                </a:lnTo>
                <a:lnTo>
                  <a:pt x="17859" y="321469"/>
                </a:lnTo>
                <a:lnTo>
                  <a:pt x="35719" y="339329"/>
                </a:lnTo>
                <a:lnTo>
                  <a:pt x="53578" y="348258"/>
                </a:lnTo>
                <a:lnTo>
                  <a:pt x="80367" y="357188"/>
                </a:lnTo>
                <a:lnTo>
                  <a:pt x="98227" y="366118"/>
                </a:lnTo>
                <a:lnTo>
                  <a:pt x="125016" y="366118"/>
                </a:lnTo>
                <a:lnTo>
                  <a:pt x="151805" y="366118"/>
                </a:lnTo>
                <a:lnTo>
                  <a:pt x="169664" y="366118"/>
                </a:lnTo>
                <a:lnTo>
                  <a:pt x="187523" y="357188"/>
                </a:lnTo>
                <a:lnTo>
                  <a:pt x="205383" y="348258"/>
                </a:lnTo>
                <a:lnTo>
                  <a:pt x="214313" y="339329"/>
                </a:lnTo>
                <a:lnTo>
                  <a:pt x="223242" y="330398"/>
                </a:lnTo>
                <a:lnTo>
                  <a:pt x="232172" y="312539"/>
                </a:lnTo>
                <a:lnTo>
                  <a:pt x="232172" y="303609"/>
                </a:lnTo>
                <a:lnTo>
                  <a:pt x="232172" y="294680"/>
                </a:lnTo>
                <a:lnTo>
                  <a:pt x="223242" y="294680"/>
                </a:lnTo>
                <a:lnTo>
                  <a:pt x="214313" y="285750"/>
                </a:lnTo>
                <a:lnTo>
                  <a:pt x="205383" y="276820"/>
                </a:lnTo>
                <a:lnTo>
                  <a:pt x="196453" y="276820"/>
                </a:lnTo>
                <a:lnTo>
                  <a:pt x="178594" y="276820"/>
                </a:lnTo>
                <a:lnTo>
                  <a:pt x="151805" y="267891"/>
                </a:lnTo>
                <a:lnTo>
                  <a:pt x="133945" y="267891"/>
                </a:lnTo>
                <a:lnTo>
                  <a:pt x="107156" y="267891"/>
                </a:lnTo>
                <a:lnTo>
                  <a:pt x="89297" y="276820"/>
                </a:lnTo>
                <a:lnTo>
                  <a:pt x="62508" y="276820"/>
                </a:lnTo>
                <a:lnTo>
                  <a:pt x="53578" y="276820"/>
                </a:lnTo>
                <a:lnTo>
                  <a:pt x="44648" y="276820"/>
                </a:lnTo>
                <a:lnTo>
                  <a:pt x="44648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5679281" y="4804171"/>
            <a:ext cx="151805" cy="26790"/>
          </a:xfrm>
          <a:custGeom>
            <a:avLst/>
            <a:gdLst/>
            <a:ahLst/>
            <a:cxnLst/>
            <a:rect l="0" t="0" r="0" b="0"/>
            <a:pathLst>
              <a:path w="151805" h="26790">
                <a:moveTo>
                  <a:pt x="0" y="26789"/>
                </a:moveTo>
                <a:lnTo>
                  <a:pt x="8929" y="26789"/>
                </a:lnTo>
                <a:lnTo>
                  <a:pt x="17859" y="26789"/>
                </a:lnTo>
                <a:lnTo>
                  <a:pt x="35719" y="17859"/>
                </a:lnTo>
                <a:lnTo>
                  <a:pt x="62508" y="17859"/>
                </a:lnTo>
                <a:lnTo>
                  <a:pt x="89297" y="8930"/>
                </a:lnTo>
                <a:lnTo>
                  <a:pt x="116086" y="8930"/>
                </a:lnTo>
                <a:lnTo>
                  <a:pt x="142875" y="0"/>
                </a:lnTo>
                <a:lnTo>
                  <a:pt x="151804" y="0"/>
                </a:lnTo>
                <a:lnTo>
                  <a:pt x="1518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152554" y="4750593"/>
            <a:ext cx="169665" cy="17860"/>
          </a:xfrm>
          <a:custGeom>
            <a:avLst/>
            <a:gdLst/>
            <a:ahLst/>
            <a:cxnLst/>
            <a:rect l="0" t="0" r="0" b="0"/>
            <a:pathLst>
              <a:path w="169665" h="17860">
                <a:moveTo>
                  <a:pt x="0" y="17859"/>
                </a:moveTo>
                <a:lnTo>
                  <a:pt x="8930" y="17859"/>
                </a:lnTo>
                <a:lnTo>
                  <a:pt x="17860" y="8930"/>
                </a:lnTo>
                <a:lnTo>
                  <a:pt x="35719" y="8930"/>
                </a:lnTo>
                <a:lnTo>
                  <a:pt x="62508" y="8930"/>
                </a:lnTo>
                <a:lnTo>
                  <a:pt x="89297" y="8930"/>
                </a:lnTo>
                <a:lnTo>
                  <a:pt x="116086" y="8930"/>
                </a:lnTo>
                <a:lnTo>
                  <a:pt x="14287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6572250" y="4697015"/>
            <a:ext cx="196454" cy="8930"/>
          </a:xfrm>
          <a:custGeom>
            <a:avLst/>
            <a:gdLst/>
            <a:ahLst/>
            <a:cxnLst/>
            <a:rect l="0" t="0" r="0" b="0"/>
            <a:pathLst>
              <a:path w="196454" h="8930">
                <a:moveTo>
                  <a:pt x="0" y="8929"/>
                </a:moveTo>
                <a:lnTo>
                  <a:pt x="0" y="8929"/>
                </a:lnTo>
                <a:lnTo>
                  <a:pt x="17859" y="8929"/>
                </a:lnTo>
                <a:lnTo>
                  <a:pt x="35718" y="0"/>
                </a:lnTo>
                <a:lnTo>
                  <a:pt x="71437" y="0"/>
                </a:lnTo>
                <a:lnTo>
                  <a:pt x="98226" y="0"/>
                </a:lnTo>
                <a:lnTo>
                  <a:pt x="133945" y="0"/>
                </a:lnTo>
                <a:lnTo>
                  <a:pt x="160734" y="0"/>
                </a:lnTo>
                <a:lnTo>
                  <a:pt x="187523" y="0"/>
                </a:lnTo>
                <a:lnTo>
                  <a:pt x="196453" y="8929"/>
                </a:lnTo>
                <a:lnTo>
                  <a:pt x="196453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2375296" y="5473898"/>
            <a:ext cx="214314" cy="366117"/>
          </a:xfrm>
          <a:custGeom>
            <a:avLst/>
            <a:gdLst/>
            <a:ahLst/>
            <a:cxnLst/>
            <a:rect l="0" t="0" r="0" b="0"/>
            <a:pathLst>
              <a:path w="214314" h="366117">
                <a:moveTo>
                  <a:pt x="214313" y="0"/>
                </a:move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8930"/>
                </a:lnTo>
                <a:lnTo>
                  <a:pt x="214313" y="8930"/>
                </a:lnTo>
                <a:lnTo>
                  <a:pt x="214313" y="8930"/>
                </a:lnTo>
                <a:lnTo>
                  <a:pt x="205383" y="8930"/>
                </a:lnTo>
                <a:lnTo>
                  <a:pt x="205383" y="17859"/>
                </a:lnTo>
                <a:lnTo>
                  <a:pt x="205383" y="17859"/>
                </a:lnTo>
                <a:lnTo>
                  <a:pt x="205383" y="17859"/>
                </a:lnTo>
                <a:lnTo>
                  <a:pt x="196454" y="26789"/>
                </a:lnTo>
                <a:lnTo>
                  <a:pt x="196454" y="35719"/>
                </a:lnTo>
                <a:lnTo>
                  <a:pt x="196454" y="35719"/>
                </a:lnTo>
                <a:lnTo>
                  <a:pt x="187524" y="44648"/>
                </a:lnTo>
                <a:lnTo>
                  <a:pt x="187524" y="53578"/>
                </a:lnTo>
                <a:lnTo>
                  <a:pt x="178594" y="62508"/>
                </a:lnTo>
                <a:lnTo>
                  <a:pt x="178594" y="71437"/>
                </a:lnTo>
                <a:lnTo>
                  <a:pt x="169664" y="80367"/>
                </a:lnTo>
                <a:lnTo>
                  <a:pt x="160735" y="89297"/>
                </a:lnTo>
                <a:lnTo>
                  <a:pt x="160735" y="98227"/>
                </a:lnTo>
                <a:lnTo>
                  <a:pt x="151805" y="107155"/>
                </a:lnTo>
                <a:lnTo>
                  <a:pt x="142875" y="116085"/>
                </a:lnTo>
                <a:lnTo>
                  <a:pt x="142875" y="133944"/>
                </a:lnTo>
                <a:lnTo>
                  <a:pt x="133946" y="142874"/>
                </a:lnTo>
                <a:lnTo>
                  <a:pt x="125016" y="151804"/>
                </a:lnTo>
                <a:lnTo>
                  <a:pt x="116086" y="169663"/>
                </a:lnTo>
                <a:lnTo>
                  <a:pt x="107157" y="178593"/>
                </a:lnTo>
                <a:lnTo>
                  <a:pt x="107157" y="187523"/>
                </a:lnTo>
                <a:lnTo>
                  <a:pt x="98227" y="205382"/>
                </a:lnTo>
                <a:lnTo>
                  <a:pt x="89297" y="214312"/>
                </a:lnTo>
                <a:lnTo>
                  <a:pt x="80368" y="223241"/>
                </a:lnTo>
                <a:lnTo>
                  <a:pt x="80368" y="241101"/>
                </a:lnTo>
                <a:lnTo>
                  <a:pt x="71438" y="250030"/>
                </a:lnTo>
                <a:lnTo>
                  <a:pt x="71438" y="258960"/>
                </a:lnTo>
                <a:lnTo>
                  <a:pt x="62508" y="267890"/>
                </a:lnTo>
                <a:lnTo>
                  <a:pt x="53579" y="285749"/>
                </a:lnTo>
                <a:lnTo>
                  <a:pt x="53579" y="294679"/>
                </a:lnTo>
                <a:lnTo>
                  <a:pt x="44649" y="303609"/>
                </a:lnTo>
                <a:lnTo>
                  <a:pt x="35719" y="312538"/>
                </a:lnTo>
                <a:lnTo>
                  <a:pt x="35719" y="321468"/>
                </a:lnTo>
                <a:lnTo>
                  <a:pt x="26789" y="330398"/>
                </a:lnTo>
                <a:lnTo>
                  <a:pt x="17860" y="339327"/>
                </a:lnTo>
                <a:lnTo>
                  <a:pt x="17860" y="339327"/>
                </a:lnTo>
                <a:lnTo>
                  <a:pt x="17860" y="348257"/>
                </a:lnTo>
                <a:lnTo>
                  <a:pt x="8930" y="357187"/>
                </a:lnTo>
                <a:lnTo>
                  <a:pt x="8930" y="357187"/>
                </a:lnTo>
                <a:lnTo>
                  <a:pt x="893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  <a:lnTo>
                  <a:pt x="0" y="366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357437" y="5456039"/>
            <a:ext cx="250032" cy="375047"/>
          </a:xfrm>
          <a:custGeom>
            <a:avLst/>
            <a:gdLst/>
            <a:ahLst/>
            <a:cxnLst/>
            <a:rect l="0" t="0" r="0" b="0"/>
            <a:pathLst>
              <a:path w="250032" h="37504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17859" y="17859"/>
                </a:lnTo>
                <a:lnTo>
                  <a:pt x="26789" y="26789"/>
                </a:lnTo>
                <a:lnTo>
                  <a:pt x="35719" y="44648"/>
                </a:lnTo>
                <a:lnTo>
                  <a:pt x="44648" y="53578"/>
                </a:lnTo>
                <a:lnTo>
                  <a:pt x="53578" y="71437"/>
                </a:lnTo>
                <a:lnTo>
                  <a:pt x="71438" y="89296"/>
                </a:lnTo>
                <a:lnTo>
                  <a:pt x="80367" y="107156"/>
                </a:lnTo>
                <a:lnTo>
                  <a:pt x="98227" y="125014"/>
                </a:lnTo>
                <a:lnTo>
                  <a:pt x="116086" y="142874"/>
                </a:lnTo>
                <a:lnTo>
                  <a:pt x="125016" y="160733"/>
                </a:lnTo>
                <a:lnTo>
                  <a:pt x="133945" y="178593"/>
                </a:lnTo>
                <a:lnTo>
                  <a:pt x="142875" y="196452"/>
                </a:lnTo>
                <a:lnTo>
                  <a:pt x="160734" y="214311"/>
                </a:lnTo>
                <a:lnTo>
                  <a:pt x="169664" y="232171"/>
                </a:lnTo>
                <a:lnTo>
                  <a:pt x="178594" y="250030"/>
                </a:lnTo>
                <a:lnTo>
                  <a:pt x="187523" y="267889"/>
                </a:lnTo>
                <a:lnTo>
                  <a:pt x="205383" y="285749"/>
                </a:lnTo>
                <a:lnTo>
                  <a:pt x="214313" y="312538"/>
                </a:lnTo>
                <a:lnTo>
                  <a:pt x="223242" y="330397"/>
                </a:lnTo>
                <a:lnTo>
                  <a:pt x="232172" y="348257"/>
                </a:lnTo>
                <a:lnTo>
                  <a:pt x="241102" y="357186"/>
                </a:lnTo>
                <a:lnTo>
                  <a:pt x="241102" y="375046"/>
                </a:lnTo>
                <a:lnTo>
                  <a:pt x="250031" y="375046"/>
                </a:lnTo>
                <a:lnTo>
                  <a:pt x="250031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2580679" y="5170289"/>
            <a:ext cx="80368" cy="160735"/>
          </a:xfrm>
          <a:custGeom>
            <a:avLst/>
            <a:gdLst/>
            <a:ahLst/>
            <a:cxnLst/>
            <a:rect l="0" t="0" r="0" b="0"/>
            <a:pathLst>
              <a:path w="80368" h="16073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26789"/>
                </a:lnTo>
                <a:lnTo>
                  <a:pt x="17860" y="35718"/>
                </a:lnTo>
                <a:lnTo>
                  <a:pt x="17860" y="44648"/>
                </a:lnTo>
                <a:lnTo>
                  <a:pt x="17860" y="53578"/>
                </a:lnTo>
                <a:lnTo>
                  <a:pt x="26789" y="53578"/>
                </a:lnTo>
                <a:lnTo>
                  <a:pt x="26789" y="62507"/>
                </a:lnTo>
                <a:lnTo>
                  <a:pt x="26789" y="62507"/>
                </a:lnTo>
                <a:lnTo>
                  <a:pt x="26789" y="71437"/>
                </a:lnTo>
                <a:lnTo>
                  <a:pt x="26789" y="71437"/>
                </a:lnTo>
                <a:lnTo>
                  <a:pt x="26789" y="71437"/>
                </a:lnTo>
                <a:lnTo>
                  <a:pt x="26789" y="80367"/>
                </a:lnTo>
                <a:lnTo>
                  <a:pt x="35719" y="80367"/>
                </a:lnTo>
                <a:lnTo>
                  <a:pt x="35719" y="80367"/>
                </a:lnTo>
                <a:lnTo>
                  <a:pt x="35719" y="80367"/>
                </a:lnTo>
                <a:lnTo>
                  <a:pt x="35719" y="80367"/>
                </a:lnTo>
                <a:lnTo>
                  <a:pt x="35719" y="89296"/>
                </a:lnTo>
                <a:lnTo>
                  <a:pt x="35719" y="89296"/>
                </a:lnTo>
                <a:lnTo>
                  <a:pt x="44649" y="89296"/>
                </a:lnTo>
                <a:lnTo>
                  <a:pt x="44649" y="89296"/>
                </a:lnTo>
                <a:lnTo>
                  <a:pt x="44649" y="98226"/>
                </a:lnTo>
                <a:lnTo>
                  <a:pt x="44649" y="98226"/>
                </a:lnTo>
                <a:lnTo>
                  <a:pt x="44649" y="98226"/>
                </a:lnTo>
                <a:lnTo>
                  <a:pt x="44649" y="98226"/>
                </a:lnTo>
                <a:lnTo>
                  <a:pt x="53578" y="107156"/>
                </a:lnTo>
                <a:lnTo>
                  <a:pt x="53578" y="107156"/>
                </a:lnTo>
                <a:lnTo>
                  <a:pt x="53578" y="107156"/>
                </a:lnTo>
                <a:lnTo>
                  <a:pt x="53578" y="116086"/>
                </a:lnTo>
                <a:lnTo>
                  <a:pt x="53578" y="116086"/>
                </a:lnTo>
                <a:lnTo>
                  <a:pt x="62508" y="116086"/>
                </a:lnTo>
                <a:lnTo>
                  <a:pt x="62508" y="125015"/>
                </a:lnTo>
                <a:lnTo>
                  <a:pt x="62508" y="125015"/>
                </a:lnTo>
                <a:lnTo>
                  <a:pt x="62508" y="133945"/>
                </a:lnTo>
                <a:lnTo>
                  <a:pt x="62508" y="133945"/>
                </a:lnTo>
                <a:lnTo>
                  <a:pt x="71438" y="142875"/>
                </a:lnTo>
                <a:lnTo>
                  <a:pt x="71438" y="142875"/>
                </a:lnTo>
                <a:lnTo>
                  <a:pt x="71438" y="142875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60734"/>
                </a:lnTo>
                <a:lnTo>
                  <a:pt x="80367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80367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80367" y="160734"/>
                </a:lnTo>
                <a:lnTo>
                  <a:pt x="80367" y="160734"/>
                </a:lnTo>
                <a:lnTo>
                  <a:pt x="80367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6073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80367" y="151804"/>
                </a:lnTo>
                <a:lnTo>
                  <a:pt x="71438" y="151804"/>
                </a:lnTo>
                <a:lnTo>
                  <a:pt x="71438" y="151804"/>
                </a:lnTo>
                <a:lnTo>
                  <a:pt x="71438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241351" y="5161359"/>
            <a:ext cx="526853" cy="250032"/>
          </a:xfrm>
          <a:custGeom>
            <a:avLst/>
            <a:gdLst/>
            <a:ahLst/>
            <a:cxnLst/>
            <a:rect l="0" t="0" r="0" b="0"/>
            <a:pathLst>
              <a:path w="526853" h="250032">
                <a:moveTo>
                  <a:pt x="526852" y="0"/>
                </a:moveTo>
                <a:lnTo>
                  <a:pt x="517922" y="0"/>
                </a:lnTo>
                <a:lnTo>
                  <a:pt x="508992" y="8930"/>
                </a:lnTo>
                <a:lnTo>
                  <a:pt x="491133" y="17859"/>
                </a:lnTo>
                <a:lnTo>
                  <a:pt x="464344" y="26789"/>
                </a:lnTo>
                <a:lnTo>
                  <a:pt x="437555" y="44648"/>
                </a:lnTo>
                <a:lnTo>
                  <a:pt x="401836" y="53578"/>
                </a:lnTo>
                <a:lnTo>
                  <a:pt x="366117" y="71437"/>
                </a:lnTo>
                <a:lnTo>
                  <a:pt x="330399" y="89297"/>
                </a:lnTo>
                <a:lnTo>
                  <a:pt x="294680" y="107156"/>
                </a:lnTo>
                <a:lnTo>
                  <a:pt x="250031" y="125016"/>
                </a:lnTo>
                <a:lnTo>
                  <a:pt x="205383" y="142875"/>
                </a:lnTo>
                <a:lnTo>
                  <a:pt x="169664" y="169664"/>
                </a:lnTo>
                <a:lnTo>
                  <a:pt x="125016" y="187523"/>
                </a:lnTo>
                <a:lnTo>
                  <a:pt x="89297" y="196453"/>
                </a:lnTo>
                <a:lnTo>
                  <a:pt x="62508" y="214312"/>
                </a:lnTo>
                <a:lnTo>
                  <a:pt x="35719" y="223242"/>
                </a:lnTo>
                <a:lnTo>
                  <a:pt x="17859" y="241101"/>
                </a:lnTo>
                <a:lnTo>
                  <a:pt x="8930" y="241101"/>
                </a:lnTo>
                <a:lnTo>
                  <a:pt x="0" y="250031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2241351" y="5545335"/>
            <a:ext cx="517923" cy="107157"/>
          </a:xfrm>
          <a:custGeom>
            <a:avLst/>
            <a:gdLst/>
            <a:ahLst/>
            <a:cxnLst/>
            <a:rect l="0" t="0" r="0" b="0"/>
            <a:pathLst>
              <a:path w="517923" h="107157">
                <a:moveTo>
                  <a:pt x="517922" y="0"/>
                </a:moveTo>
                <a:lnTo>
                  <a:pt x="517922" y="8930"/>
                </a:lnTo>
                <a:lnTo>
                  <a:pt x="508992" y="8930"/>
                </a:lnTo>
                <a:lnTo>
                  <a:pt x="500063" y="17860"/>
                </a:lnTo>
                <a:lnTo>
                  <a:pt x="491133" y="17860"/>
                </a:lnTo>
                <a:lnTo>
                  <a:pt x="464344" y="26790"/>
                </a:lnTo>
                <a:lnTo>
                  <a:pt x="446484" y="35718"/>
                </a:lnTo>
                <a:lnTo>
                  <a:pt x="410766" y="44648"/>
                </a:lnTo>
                <a:lnTo>
                  <a:pt x="375047" y="44648"/>
                </a:lnTo>
                <a:lnTo>
                  <a:pt x="339328" y="53578"/>
                </a:lnTo>
                <a:lnTo>
                  <a:pt x="294680" y="53578"/>
                </a:lnTo>
                <a:lnTo>
                  <a:pt x="250031" y="62507"/>
                </a:lnTo>
                <a:lnTo>
                  <a:pt x="205383" y="71437"/>
                </a:lnTo>
                <a:lnTo>
                  <a:pt x="160734" y="80367"/>
                </a:lnTo>
                <a:lnTo>
                  <a:pt x="116086" y="80367"/>
                </a:lnTo>
                <a:lnTo>
                  <a:pt x="80367" y="89297"/>
                </a:lnTo>
                <a:lnTo>
                  <a:pt x="44649" y="98226"/>
                </a:lnTo>
                <a:lnTo>
                  <a:pt x="26789" y="98226"/>
                </a:lnTo>
                <a:lnTo>
                  <a:pt x="8930" y="107156"/>
                </a:lnTo>
                <a:lnTo>
                  <a:pt x="0" y="107156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2277070" y="5697139"/>
            <a:ext cx="285751" cy="44650"/>
          </a:xfrm>
          <a:custGeom>
            <a:avLst/>
            <a:gdLst/>
            <a:ahLst/>
            <a:cxnLst/>
            <a:rect l="0" t="0" r="0" b="0"/>
            <a:pathLst>
              <a:path w="285751" h="44650">
                <a:moveTo>
                  <a:pt x="285750" y="0"/>
                </a:moveTo>
                <a:lnTo>
                  <a:pt x="276820" y="0"/>
                </a:lnTo>
                <a:lnTo>
                  <a:pt x="267890" y="8930"/>
                </a:lnTo>
                <a:lnTo>
                  <a:pt x="241101" y="8930"/>
                </a:lnTo>
                <a:lnTo>
                  <a:pt x="214312" y="17860"/>
                </a:lnTo>
                <a:lnTo>
                  <a:pt x="178594" y="26789"/>
                </a:lnTo>
                <a:lnTo>
                  <a:pt x="151805" y="35719"/>
                </a:lnTo>
                <a:lnTo>
                  <a:pt x="107156" y="35719"/>
                </a:lnTo>
                <a:lnTo>
                  <a:pt x="80367" y="35719"/>
                </a:lnTo>
                <a:lnTo>
                  <a:pt x="53578" y="44649"/>
                </a:lnTo>
                <a:lnTo>
                  <a:pt x="26789" y="3571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268140" y="5143500"/>
            <a:ext cx="285751" cy="267891"/>
          </a:xfrm>
          <a:custGeom>
            <a:avLst/>
            <a:gdLst/>
            <a:ahLst/>
            <a:cxnLst/>
            <a:rect l="0" t="0" r="0" b="0"/>
            <a:pathLst>
              <a:path w="285751" h="267891">
                <a:moveTo>
                  <a:pt x="285750" y="0"/>
                </a:moveTo>
                <a:lnTo>
                  <a:pt x="276820" y="8929"/>
                </a:lnTo>
                <a:lnTo>
                  <a:pt x="276820" y="17859"/>
                </a:lnTo>
                <a:lnTo>
                  <a:pt x="258961" y="26789"/>
                </a:lnTo>
                <a:lnTo>
                  <a:pt x="241102" y="44648"/>
                </a:lnTo>
                <a:lnTo>
                  <a:pt x="214313" y="71437"/>
                </a:lnTo>
                <a:lnTo>
                  <a:pt x="187524" y="89296"/>
                </a:lnTo>
                <a:lnTo>
                  <a:pt x="151805" y="116085"/>
                </a:lnTo>
                <a:lnTo>
                  <a:pt x="125016" y="151804"/>
                </a:lnTo>
                <a:lnTo>
                  <a:pt x="89297" y="178593"/>
                </a:lnTo>
                <a:lnTo>
                  <a:pt x="53578" y="214312"/>
                </a:lnTo>
                <a:lnTo>
                  <a:pt x="26789" y="241101"/>
                </a:lnTo>
                <a:lnTo>
                  <a:pt x="0" y="267890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3062882" y="5411390"/>
            <a:ext cx="285751" cy="348258"/>
          </a:xfrm>
          <a:custGeom>
            <a:avLst/>
            <a:gdLst/>
            <a:ahLst/>
            <a:cxnLst/>
            <a:rect l="0" t="0" r="0" b="0"/>
            <a:pathLst>
              <a:path w="285751" h="348258">
                <a:moveTo>
                  <a:pt x="0" y="348257"/>
                </a:moveTo>
                <a:lnTo>
                  <a:pt x="0" y="339327"/>
                </a:lnTo>
                <a:lnTo>
                  <a:pt x="0" y="339327"/>
                </a:lnTo>
                <a:lnTo>
                  <a:pt x="0" y="339327"/>
                </a:lnTo>
                <a:lnTo>
                  <a:pt x="8930" y="330398"/>
                </a:lnTo>
                <a:lnTo>
                  <a:pt x="8930" y="321468"/>
                </a:lnTo>
                <a:lnTo>
                  <a:pt x="17860" y="312538"/>
                </a:lnTo>
                <a:lnTo>
                  <a:pt x="17860" y="303609"/>
                </a:lnTo>
                <a:lnTo>
                  <a:pt x="26789" y="294679"/>
                </a:lnTo>
                <a:lnTo>
                  <a:pt x="35719" y="285749"/>
                </a:lnTo>
                <a:lnTo>
                  <a:pt x="35719" y="267890"/>
                </a:lnTo>
                <a:lnTo>
                  <a:pt x="44649" y="258960"/>
                </a:lnTo>
                <a:lnTo>
                  <a:pt x="53578" y="241101"/>
                </a:lnTo>
                <a:lnTo>
                  <a:pt x="62508" y="223242"/>
                </a:lnTo>
                <a:lnTo>
                  <a:pt x="62508" y="214312"/>
                </a:lnTo>
                <a:lnTo>
                  <a:pt x="71438" y="196452"/>
                </a:lnTo>
                <a:lnTo>
                  <a:pt x="80368" y="178593"/>
                </a:lnTo>
                <a:lnTo>
                  <a:pt x="89297" y="160735"/>
                </a:lnTo>
                <a:lnTo>
                  <a:pt x="98227" y="142875"/>
                </a:lnTo>
                <a:lnTo>
                  <a:pt x="107157" y="125016"/>
                </a:lnTo>
                <a:lnTo>
                  <a:pt x="116086" y="116086"/>
                </a:lnTo>
                <a:lnTo>
                  <a:pt x="125016" y="98227"/>
                </a:lnTo>
                <a:lnTo>
                  <a:pt x="133946" y="89297"/>
                </a:lnTo>
                <a:lnTo>
                  <a:pt x="151805" y="71438"/>
                </a:lnTo>
                <a:lnTo>
                  <a:pt x="160735" y="62508"/>
                </a:lnTo>
                <a:lnTo>
                  <a:pt x="160735" y="44649"/>
                </a:lnTo>
                <a:lnTo>
                  <a:pt x="169664" y="35719"/>
                </a:lnTo>
                <a:lnTo>
                  <a:pt x="178594" y="26789"/>
                </a:lnTo>
                <a:lnTo>
                  <a:pt x="187524" y="17860"/>
                </a:lnTo>
                <a:lnTo>
                  <a:pt x="187524" y="8930"/>
                </a:lnTo>
                <a:lnTo>
                  <a:pt x="196453" y="0"/>
                </a:lnTo>
                <a:lnTo>
                  <a:pt x="196453" y="0"/>
                </a:lnTo>
                <a:lnTo>
                  <a:pt x="20538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8930"/>
                </a:lnTo>
                <a:lnTo>
                  <a:pt x="214313" y="8930"/>
                </a:lnTo>
                <a:lnTo>
                  <a:pt x="214313" y="17860"/>
                </a:lnTo>
                <a:lnTo>
                  <a:pt x="214313" y="26789"/>
                </a:lnTo>
                <a:lnTo>
                  <a:pt x="214313" y="44649"/>
                </a:lnTo>
                <a:lnTo>
                  <a:pt x="214313" y="53578"/>
                </a:lnTo>
                <a:lnTo>
                  <a:pt x="223243" y="71438"/>
                </a:lnTo>
                <a:lnTo>
                  <a:pt x="223243" y="80367"/>
                </a:lnTo>
                <a:lnTo>
                  <a:pt x="223243" y="98227"/>
                </a:lnTo>
                <a:lnTo>
                  <a:pt x="223243" y="116086"/>
                </a:lnTo>
                <a:lnTo>
                  <a:pt x="232172" y="133945"/>
                </a:lnTo>
                <a:lnTo>
                  <a:pt x="232172" y="151805"/>
                </a:lnTo>
                <a:lnTo>
                  <a:pt x="241102" y="169663"/>
                </a:lnTo>
                <a:lnTo>
                  <a:pt x="241102" y="187523"/>
                </a:lnTo>
                <a:lnTo>
                  <a:pt x="250032" y="205382"/>
                </a:lnTo>
                <a:lnTo>
                  <a:pt x="250032" y="223242"/>
                </a:lnTo>
                <a:lnTo>
                  <a:pt x="258961" y="232171"/>
                </a:lnTo>
                <a:lnTo>
                  <a:pt x="258961" y="250031"/>
                </a:lnTo>
                <a:lnTo>
                  <a:pt x="267891" y="267890"/>
                </a:lnTo>
                <a:lnTo>
                  <a:pt x="267891" y="276820"/>
                </a:lnTo>
                <a:lnTo>
                  <a:pt x="267891" y="294679"/>
                </a:lnTo>
                <a:lnTo>
                  <a:pt x="276821" y="303609"/>
                </a:lnTo>
                <a:lnTo>
                  <a:pt x="276821" y="321468"/>
                </a:lnTo>
                <a:lnTo>
                  <a:pt x="276821" y="330398"/>
                </a:lnTo>
                <a:lnTo>
                  <a:pt x="285750" y="339327"/>
                </a:lnTo>
                <a:lnTo>
                  <a:pt x="285750" y="339327"/>
                </a:lnTo>
                <a:lnTo>
                  <a:pt x="285750" y="348257"/>
                </a:lnTo>
                <a:lnTo>
                  <a:pt x="285750" y="348257"/>
                </a:lnTo>
                <a:lnTo>
                  <a:pt x="285750" y="348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107531" y="5447109"/>
            <a:ext cx="187524" cy="26790"/>
          </a:xfrm>
          <a:custGeom>
            <a:avLst/>
            <a:gdLst/>
            <a:ahLst/>
            <a:cxnLst/>
            <a:rect l="0" t="0" r="0" b="0"/>
            <a:pathLst>
              <a:path w="187524" h="26790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53578" y="17859"/>
                </a:lnTo>
                <a:lnTo>
                  <a:pt x="71437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107156" y="17859"/>
                </a:lnTo>
                <a:lnTo>
                  <a:pt x="116086" y="26789"/>
                </a:lnTo>
                <a:lnTo>
                  <a:pt x="125015" y="26789"/>
                </a:lnTo>
                <a:lnTo>
                  <a:pt x="142875" y="26789"/>
                </a:lnTo>
                <a:lnTo>
                  <a:pt x="151804" y="26789"/>
                </a:lnTo>
                <a:lnTo>
                  <a:pt x="160734" y="26789"/>
                </a:lnTo>
                <a:lnTo>
                  <a:pt x="169664" y="26789"/>
                </a:lnTo>
                <a:lnTo>
                  <a:pt x="169664" y="26789"/>
                </a:lnTo>
                <a:lnTo>
                  <a:pt x="178594" y="26789"/>
                </a:lnTo>
                <a:lnTo>
                  <a:pt x="187523" y="2678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8752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3455789" y="5268515"/>
            <a:ext cx="178594" cy="383977"/>
          </a:xfrm>
          <a:custGeom>
            <a:avLst/>
            <a:gdLst/>
            <a:ahLst/>
            <a:cxnLst/>
            <a:rect l="0" t="0" r="0" b="0"/>
            <a:pathLst>
              <a:path w="178594" h="383977">
                <a:moveTo>
                  <a:pt x="71437" y="71438"/>
                </a:moveTo>
                <a:lnTo>
                  <a:pt x="71437" y="71438"/>
                </a:lnTo>
                <a:lnTo>
                  <a:pt x="71437" y="71438"/>
                </a:lnTo>
                <a:lnTo>
                  <a:pt x="62507" y="71438"/>
                </a:lnTo>
                <a:lnTo>
                  <a:pt x="62507" y="80367"/>
                </a:lnTo>
                <a:lnTo>
                  <a:pt x="62507" y="89297"/>
                </a:lnTo>
                <a:lnTo>
                  <a:pt x="62507" y="89297"/>
                </a:lnTo>
                <a:lnTo>
                  <a:pt x="62507" y="98227"/>
                </a:lnTo>
                <a:lnTo>
                  <a:pt x="53578" y="107156"/>
                </a:lnTo>
                <a:lnTo>
                  <a:pt x="53578" y="125016"/>
                </a:lnTo>
                <a:lnTo>
                  <a:pt x="53578" y="133945"/>
                </a:lnTo>
                <a:lnTo>
                  <a:pt x="44648" y="151805"/>
                </a:lnTo>
                <a:lnTo>
                  <a:pt x="44648" y="160735"/>
                </a:lnTo>
                <a:lnTo>
                  <a:pt x="35718" y="178594"/>
                </a:lnTo>
                <a:lnTo>
                  <a:pt x="35718" y="196453"/>
                </a:lnTo>
                <a:lnTo>
                  <a:pt x="35718" y="214313"/>
                </a:lnTo>
                <a:lnTo>
                  <a:pt x="35718" y="232172"/>
                </a:lnTo>
                <a:lnTo>
                  <a:pt x="26789" y="250031"/>
                </a:lnTo>
                <a:lnTo>
                  <a:pt x="26789" y="258961"/>
                </a:lnTo>
                <a:lnTo>
                  <a:pt x="26789" y="276820"/>
                </a:lnTo>
                <a:lnTo>
                  <a:pt x="26789" y="294680"/>
                </a:lnTo>
                <a:lnTo>
                  <a:pt x="26789" y="312538"/>
                </a:lnTo>
                <a:lnTo>
                  <a:pt x="26789" y="330398"/>
                </a:lnTo>
                <a:lnTo>
                  <a:pt x="35718" y="339327"/>
                </a:lnTo>
                <a:lnTo>
                  <a:pt x="35718" y="348257"/>
                </a:lnTo>
                <a:lnTo>
                  <a:pt x="35718" y="357187"/>
                </a:lnTo>
                <a:lnTo>
                  <a:pt x="35718" y="366117"/>
                </a:lnTo>
                <a:lnTo>
                  <a:pt x="44648" y="375046"/>
                </a:lnTo>
                <a:lnTo>
                  <a:pt x="44648" y="383976"/>
                </a:lnTo>
                <a:lnTo>
                  <a:pt x="53578" y="383976"/>
                </a:lnTo>
                <a:lnTo>
                  <a:pt x="53578" y="383976"/>
                </a:lnTo>
                <a:lnTo>
                  <a:pt x="53578" y="383976"/>
                </a:lnTo>
                <a:lnTo>
                  <a:pt x="62507" y="383976"/>
                </a:lnTo>
                <a:lnTo>
                  <a:pt x="62507" y="383976"/>
                </a:lnTo>
                <a:lnTo>
                  <a:pt x="62507" y="383976"/>
                </a:lnTo>
                <a:lnTo>
                  <a:pt x="71437" y="383976"/>
                </a:lnTo>
                <a:lnTo>
                  <a:pt x="80367" y="375046"/>
                </a:lnTo>
                <a:lnTo>
                  <a:pt x="80367" y="366117"/>
                </a:lnTo>
                <a:lnTo>
                  <a:pt x="89296" y="357187"/>
                </a:lnTo>
                <a:lnTo>
                  <a:pt x="98226" y="348257"/>
                </a:lnTo>
                <a:lnTo>
                  <a:pt x="98226" y="339327"/>
                </a:lnTo>
                <a:lnTo>
                  <a:pt x="107156" y="330398"/>
                </a:lnTo>
                <a:lnTo>
                  <a:pt x="107156" y="312538"/>
                </a:lnTo>
                <a:lnTo>
                  <a:pt x="107156" y="303610"/>
                </a:lnTo>
                <a:lnTo>
                  <a:pt x="116086" y="285750"/>
                </a:lnTo>
                <a:lnTo>
                  <a:pt x="116086" y="276820"/>
                </a:lnTo>
                <a:lnTo>
                  <a:pt x="125015" y="258961"/>
                </a:lnTo>
                <a:lnTo>
                  <a:pt x="125015" y="241102"/>
                </a:lnTo>
                <a:lnTo>
                  <a:pt x="133945" y="232172"/>
                </a:lnTo>
                <a:lnTo>
                  <a:pt x="133945" y="223242"/>
                </a:lnTo>
                <a:lnTo>
                  <a:pt x="133945" y="214313"/>
                </a:lnTo>
                <a:lnTo>
                  <a:pt x="133945" y="205383"/>
                </a:lnTo>
                <a:lnTo>
                  <a:pt x="133945" y="205383"/>
                </a:lnTo>
                <a:lnTo>
                  <a:pt x="133945" y="196453"/>
                </a:lnTo>
                <a:lnTo>
                  <a:pt x="133945" y="196453"/>
                </a:lnTo>
                <a:lnTo>
                  <a:pt x="125015" y="187524"/>
                </a:lnTo>
                <a:lnTo>
                  <a:pt x="116086" y="178594"/>
                </a:lnTo>
                <a:lnTo>
                  <a:pt x="107156" y="169664"/>
                </a:lnTo>
                <a:lnTo>
                  <a:pt x="98226" y="169664"/>
                </a:lnTo>
                <a:lnTo>
                  <a:pt x="89296" y="160735"/>
                </a:lnTo>
                <a:lnTo>
                  <a:pt x="80367" y="160735"/>
                </a:lnTo>
                <a:lnTo>
                  <a:pt x="62507" y="151805"/>
                </a:lnTo>
                <a:lnTo>
                  <a:pt x="53578" y="151805"/>
                </a:lnTo>
                <a:lnTo>
                  <a:pt x="35718" y="151805"/>
                </a:lnTo>
                <a:lnTo>
                  <a:pt x="26789" y="151805"/>
                </a:lnTo>
                <a:lnTo>
                  <a:pt x="17859" y="151805"/>
                </a:lnTo>
                <a:lnTo>
                  <a:pt x="8929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0" y="151805"/>
                </a:lnTo>
                <a:lnTo>
                  <a:pt x="8929" y="151805"/>
                </a:lnTo>
                <a:lnTo>
                  <a:pt x="17859" y="151805"/>
                </a:lnTo>
                <a:lnTo>
                  <a:pt x="26789" y="151805"/>
                </a:lnTo>
                <a:lnTo>
                  <a:pt x="35718" y="151805"/>
                </a:lnTo>
                <a:lnTo>
                  <a:pt x="53578" y="160735"/>
                </a:lnTo>
                <a:lnTo>
                  <a:pt x="62507" y="160735"/>
                </a:lnTo>
                <a:lnTo>
                  <a:pt x="80367" y="160735"/>
                </a:lnTo>
                <a:lnTo>
                  <a:pt x="89296" y="151805"/>
                </a:lnTo>
                <a:lnTo>
                  <a:pt x="107156" y="151805"/>
                </a:lnTo>
                <a:lnTo>
                  <a:pt x="116086" y="142875"/>
                </a:lnTo>
                <a:lnTo>
                  <a:pt x="125015" y="133945"/>
                </a:lnTo>
                <a:lnTo>
                  <a:pt x="133945" y="125016"/>
                </a:lnTo>
                <a:lnTo>
                  <a:pt x="142875" y="116086"/>
                </a:lnTo>
                <a:lnTo>
                  <a:pt x="151804" y="116086"/>
                </a:lnTo>
                <a:lnTo>
                  <a:pt x="160734" y="107156"/>
                </a:lnTo>
                <a:lnTo>
                  <a:pt x="169664" y="98227"/>
                </a:lnTo>
                <a:lnTo>
                  <a:pt x="178593" y="89297"/>
                </a:lnTo>
                <a:lnTo>
                  <a:pt x="178593" y="80367"/>
                </a:lnTo>
                <a:lnTo>
                  <a:pt x="178593" y="71438"/>
                </a:lnTo>
                <a:lnTo>
                  <a:pt x="178593" y="62508"/>
                </a:lnTo>
                <a:lnTo>
                  <a:pt x="178593" y="53578"/>
                </a:lnTo>
                <a:lnTo>
                  <a:pt x="178593" y="44649"/>
                </a:lnTo>
                <a:lnTo>
                  <a:pt x="178593" y="35719"/>
                </a:lnTo>
                <a:lnTo>
                  <a:pt x="169664" y="35719"/>
                </a:lnTo>
                <a:lnTo>
                  <a:pt x="169664" y="26789"/>
                </a:lnTo>
                <a:lnTo>
                  <a:pt x="160734" y="17860"/>
                </a:lnTo>
                <a:lnTo>
                  <a:pt x="160734" y="17860"/>
                </a:lnTo>
                <a:lnTo>
                  <a:pt x="151804" y="8930"/>
                </a:lnTo>
                <a:lnTo>
                  <a:pt x="142875" y="8930"/>
                </a:lnTo>
                <a:lnTo>
                  <a:pt x="133945" y="0"/>
                </a:lnTo>
                <a:lnTo>
                  <a:pt x="125015" y="0"/>
                </a:lnTo>
                <a:lnTo>
                  <a:pt x="116086" y="0"/>
                </a:lnTo>
                <a:lnTo>
                  <a:pt x="107156" y="0"/>
                </a:lnTo>
                <a:lnTo>
                  <a:pt x="98226" y="0"/>
                </a:lnTo>
                <a:lnTo>
                  <a:pt x="89296" y="8930"/>
                </a:lnTo>
                <a:lnTo>
                  <a:pt x="80367" y="8930"/>
                </a:lnTo>
                <a:lnTo>
                  <a:pt x="71437" y="8930"/>
                </a:lnTo>
                <a:lnTo>
                  <a:pt x="62507" y="8930"/>
                </a:lnTo>
                <a:lnTo>
                  <a:pt x="6250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3214687" y="5098851"/>
            <a:ext cx="80368" cy="151806"/>
          </a:xfrm>
          <a:custGeom>
            <a:avLst/>
            <a:gdLst/>
            <a:ahLst/>
            <a:cxnLst/>
            <a:rect l="0" t="0" r="0" b="0"/>
            <a:pathLst>
              <a:path w="80368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17859" y="35719"/>
                </a:lnTo>
                <a:lnTo>
                  <a:pt x="17859" y="44649"/>
                </a:lnTo>
                <a:lnTo>
                  <a:pt x="26789" y="53578"/>
                </a:lnTo>
                <a:lnTo>
                  <a:pt x="35719" y="62508"/>
                </a:lnTo>
                <a:lnTo>
                  <a:pt x="35719" y="71438"/>
                </a:lnTo>
                <a:lnTo>
                  <a:pt x="44648" y="71438"/>
                </a:lnTo>
                <a:lnTo>
                  <a:pt x="44648" y="80367"/>
                </a:lnTo>
                <a:lnTo>
                  <a:pt x="44648" y="98227"/>
                </a:lnTo>
                <a:lnTo>
                  <a:pt x="53578" y="98227"/>
                </a:lnTo>
                <a:lnTo>
                  <a:pt x="53578" y="107156"/>
                </a:lnTo>
                <a:lnTo>
                  <a:pt x="53578" y="116086"/>
                </a:lnTo>
                <a:lnTo>
                  <a:pt x="62508" y="125016"/>
                </a:lnTo>
                <a:lnTo>
                  <a:pt x="62508" y="133945"/>
                </a:lnTo>
                <a:lnTo>
                  <a:pt x="71438" y="133945"/>
                </a:lnTo>
                <a:lnTo>
                  <a:pt x="71438" y="142875"/>
                </a:lnTo>
                <a:lnTo>
                  <a:pt x="80367" y="151805"/>
                </a:lnTo>
                <a:lnTo>
                  <a:pt x="80367" y="151805"/>
                </a:lnTo>
                <a:lnTo>
                  <a:pt x="80367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3634382" y="5107781"/>
            <a:ext cx="98228" cy="214313"/>
          </a:xfrm>
          <a:custGeom>
            <a:avLst/>
            <a:gdLst/>
            <a:ahLst/>
            <a:cxnLst/>
            <a:rect l="0" t="0" r="0" b="0"/>
            <a:pathLst>
              <a:path w="98228" h="21431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8929"/>
                </a:lnTo>
                <a:lnTo>
                  <a:pt x="17860" y="17859"/>
                </a:lnTo>
                <a:lnTo>
                  <a:pt x="26789" y="26789"/>
                </a:lnTo>
                <a:lnTo>
                  <a:pt x="26789" y="44648"/>
                </a:lnTo>
                <a:lnTo>
                  <a:pt x="35719" y="62508"/>
                </a:lnTo>
                <a:lnTo>
                  <a:pt x="44649" y="80367"/>
                </a:lnTo>
                <a:lnTo>
                  <a:pt x="53578" y="98226"/>
                </a:lnTo>
                <a:lnTo>
                  <a:pt x="62508" y="116086"/>
                </a:lnTo>
                <a:lnTo>
                  <a:pt x="71438" y="142875"/>
                </a:lnTo>
                <a:lnTo>
                  <a:pt x="80368" y="160734"/>
                </a:lnTo>
                <a:lnTo>
                  <a:pt x="89297" y="187523"/>
                </a:lnTo>
                <a:lnTo>
                  <a:pt x="98227" y="196453"/>
                </a:lnTo>
                <a:lnTo>
                  <a:pt x="98227" y="214312"/>
                </a:lnTo>
                <a:lnTo>
                  <a:pt x="98227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3759398" y="5357812"/>
            <a:ext cx="223243" cy="303610"/>
          </a:xfrm>
          <a:custGeom>
            <a:avLst/>
            <a:gdLst/>
            <a:ahLst/>
            <a:cxnLst/>
            <a:rect l="0" t="0" r="0" b="0"/>
            <a:pathLst>
              <a:path w="223243" h="303610">
                <a:moveTo>
                  <a:pt x="125016" y="0"/>
                </a:moveTo>
                <a:lnTo>
                  <a:pt x="116086" y="0"/>
                </a:lnTo>
                <a:lnTo>
                  <a:pt x="116086" y="0"/>
                </a:lnTo>
                <a:lnTo>
                  <a:pt x="107156" y="0"/>
                </a:lnTo>
                <a:lnTo>
                  <a:pt x="98227" y="8930"/>
                </a:lnTo>
                <a:lnTo>
                  <a:pt x="89297" y="17859"/>
                </a:lnTo>
                <a:lnTo>
                  <a:pt x="80367" y="26789"/>
                </a:lnTo>
                <a:lnTo>
                  <a:pt x="62508" y="26789"/>
                </a:lnTo>
                <a:lnTo>
                  <a:pt x="53578" y="44648"/>
                </a:lnTo>
                <a:lnTo>
                  <a:pt x="44648" y="53578"/>
                </a:lnTo>
                <a:lnTo>
                  <a:pt x="35719" y="62508"/>
                </a:lnTo>
                <a:lnTo>
                  <a:pt x="26789" y="80367"/>
                </a:lnTo>
                <a:lnTo>
                  <a:pt x="17859" y="98227"/>
                </a:lnTo>
                <a:lnTo>
                  <a:pt x="8930" y="107156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4"/>
                </a:lnTo>
                <a:lnTo>
                  <a:pt x="0" y="169664"/>
                </a:lnTo>
                <a:lnTo>
                  <a:pt x="0" y="187523"/>
                </a:lnTo>
                <a:lnTo>
                  <a:pt x="8930" y="205383"/>
                </a:lnTo>
                <a:lnTo>
                  <a:pt x="17859" y="214313"/>
                </a:lnTo>
                <a:lnTo>
                  <a:pt x="26789" y="232171"/>
                </a:lnTo>
                <a:lnTo>
                  <a:pt x="35719" y="241101"/>
                </a:lnTo>
                <a:lnTo>
                  <a:pt x="44648" y="250030"/>
                </a:lnTo>
                <a:lnTo>
                  <a:pt x="53578" y="258960"/>
                </a:lnTo>
                <a:lnTo>
                  <a:pt x="71437" y="267890"/>
                </a:lnTo>
                <a:lnTo>
                  <a:pt x="89297" y="276820"/>
                </a:lnTo>
                <a:lnTo>
                  <a:pt x="98227" y="294679"/>
                </a:lnTo>
                <a:lnTo>
                  <a:pt x="116086" y="294679"/>
                </a:lnTo>
                <a:lnTo>
                  <a:pt x="125016" y="303609"/>
                </a:lnTo>
                <a:lnTo>
                  <a:pt x="142875" y="303609"/>
                </a:lnTo>
                <a:lnTo>
                  <a:pt x="151805" y="303609"/>
                </a:lnTo>
                <a:lnTo>
                  <a:pt x="169664" y="303609"/>
                </a:lnTo>
                <a:lnTo>
                  <a:pt x="178594" y="303609"/>
                </a:lnTo>
                <a:lnTo>
                  <a:pt x="187523" y="303609"/>
                </a:lnTo>
                <a:lnTo>
                  <a:pt x="196453" y="294679"/>
                </a:lnTo>
                <a:lnTo>
                  <a:pt x="205383" y="294679"/>
                </a:lnTo>
                <a:lnTo>
                  <a:pt x="214312" y="294679"/>
                </a:lnTo>
                <a:lnTo>
                  <a:pt x="223242" y="285749"/>
                </a:lnTo>
                <a:lnTo>
                  <a:pt x="223242" y="285749"/>
                </a:lnTo>
                <a:lnTo>
                  <a:pt x="223242" y="2857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3929062" y="5170289"/>
            <a:ext cx="35720" cy="98227"/>
          </a:xfrm>
          <a:custGeom>
            <a:avLst/>
            <a:gdLst/>
            <a:ahLst/>
            <a:cxnLst/>
            <a:rect l="0" t="0" r="0" b="0"/>
            <a:pathLst>
              <a:path w="35720" h="9822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17859"/>
                </a:lnTo>
                <a:lnTo>
                  <a:pt x="8930" y="26789"/>
                </a:lnTo>
                <a:lnTo>
                  <a:pt x="17859" y="35718"/>
                </a:lnTo>
                <a:lnTo>
                  <a:pt x="17859" y="44648"/>
                </a:lnTo>
                <a:lnTo>
                  <a:pt x="26789" y="53578"/>
                </a:lnTo>
                <a:lnTo>
                  <a:pt x="26789" y="53578"/>
                </a:lnTo>
                <a:lnTo>
                  <a:pt x="26789" y="62507"/>
                </a:lnTo>
                <a:lnTo>
                  <a:pt x="35719" y="71437"/>
                </a:lnTo>
                <a:lnTo>
                  <a:pt x="35719" y="80367"/>
                </a:lnTo>
                <a:lnTo>
                  <a:pt x="35719" y="89296"/>
                </a:lnTo>
                <a:lnTo>
                  <a:pt x="35719" y="89296"/>
                </a:lnTo>
                <a:lnTo>
                  <a:pt x="35719" y="98226"/>
                </a:lnTo>
                <a:lnTo>
                  <a:pt x="35719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4143375" y="5259585"/>
            <a:ext cx="241102" cy="357188"/>
          </a:xfrm>
          <a:custGeom>
            <a:avLst/>
            <a:gdLst/>
            <a:ahLst/>
            <a:cxnLst/>
            <a:rect l="0" t="0" r="0" b="0"/>
            <a:pathLst>
              <a:path w="241102" h="357188">
                <a:moveTo>
                  <a:pt x="71437" y="0"/>
                </a:moveTo>
                <a:lnTo>
                  <a:pt x="71437" y="0"/>
                </a:lnTo>
                <a:lnTo>
                  <a:pt x="62507" y="0"/>
                </a:lnTo>
                <a:lnTo>
                  <a:pt x="62507" y="0"/>
                </a:lnTo>
                <a:lnTo>
                  <a:pt x="62507" y="0"/>
                </a:lnTo>
                <a:lnTo>
                  <a:pt x="62507" y="0"/>
                </a:lnTo>
                <a:lnTo>
                  <a:pt x="62507" y="8930"/>
                </a:lnTo>
                <a:lnTo>
                  <a:pt x="62507" y="8930"/>
                </a:lnTo>
                <a:lnTo>
                  <a:pt x="53578" y="8930"/>
                </a:lnTo>
                <a:lnTo>
                  <a:pt x="53578" y="17860"/>
                </a:lnTo>
                <a:lnTo>
                  <a:pt x="53578" y="17860"/>
                </a:lnTo>
                <a:lnTo>
                  <a:pt x="53578" y="26790"/>
                </a:lnTo>
                <a:lnTo>
                  <a:pt x="53578" y="26790"/>
                </a:lnTo>
                <a:lnTo>
                  <a:pt x="44648" y="35719"/>
                </a:lnTo>
                <a:lnTo>
                  <a:pt x="44648" y="44649"/>
                </a:lnTo>
                <a:lnTo>
                  <a:pt x="44648" y="53579"/>
                </a:lnTo>
                <a:lnTo>
                  <a:pt x="44648" y="53579"/>
                </a:lnTo>
                <a:lnTo>
                  <a:pt x="44648" y="62508"/>
                </a:lnTo>
                <a:lnTo>
                  <a:pt x="35718" y="71438"/>
                </a:lnTo>
                <a:lnTo>
                  <a:pt x="35718" y="80368"/>
                </a:lnTo>
                <a:lnTo>
                  <a:pt x="35718" y="89297"/>
                </a:lnTo>
                <a:lnTo>
                  <a:pt x="35718" y="98227"/>
                </a:lnTo>
                <a:lnTo>
                  <a:pt x="35718" y="107157"/>
                </a:lnTo>
                <a:lnTo>
                  <a:pt x="35718" y="116086"/>
                </a:lnTo>
                <a:lnTo>
                  <a:pt x="26789" y="125016"/>
                </a:lnTo>
                <a:lnTo>
                  <a:pt x="26789" y="133946"/>
                </a:lnTo>
                <a:lnTo>
                  <a:pt x="26789" y="142875"/>
                </a:lnTo>
                <a:lnTo>
                  <a:pt x="26789" y="151805"/>
                </a:lnTo>
                <a:lnTo>
                  <a:pt x="26789" y="169665"/>
                </a:lnTo>
                <a:lnTo>
                  <a:pt x="17859" y="178594"/>
                </a:lnTo>
                <a:lnTo>
                  <a:pt x="17859" y="187524"/>
                </a:lnTo>
                <a:lnTo>
                  <a:pt x="17859" y="205383"/>
                </a:lnTo>
                <a:lnTo>
                  <a:pt x="17859" y="214313"/>
                </a:lnTo>
                <a:lnTo>
                  <a:pt x="17859" y="232172"/>
                </a:lnTo>
                <a:lnTo>
                  <a:pt x="8929" y="241102"/>
                </a:lnTo>
                <a:lnTo>
                  <a:pt x="8929" y="250032"/>
                </a:lnTo>
                <a:lnTo>
                  <a:pt x="8929" y="267891"/>
                </a:lnTo>
                <a:lnTo>
                  <a:pt x="8929" y="276821"/>
                </a:lnTo>
                <a:lnTo>
                  <a:pt x="8929" y="285750"/>
                </a:lnTo>
                <a:lnTo>
                  <a:pt x="8929" y="303610"/>
                </a:lnTo>
                <a:lnTo>
                  <a:pt x="8929" y="312540"/>
                </a:lnTo>
                <a:lnTo>
                  <a:pt x="8929" y="321468"/>
                </a:lnTo>
                <a:lnTo>
                  <a:pt x="8929" y="330398"/>
                </a:lnTo>
                <a:lnTo>
                  <a:pt x="8929" y="339328"/>
                </a:lnTo>
                <a:lnTo>
                  <a:pt x="8929" y="339328"/>
                </a:lnTo>
                <a:lnTo>
                  <a:pt x="0" y="348257"/>
                </a:lnTo>
                <a:lnTo>
                  <a:pt x="0" y="34825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8929" y="357187"/>
                </a:lnTo>
                <a:lnTo>
                  <a:pt x="8929" y="357187"/>
                </a:lnTo>
                <a:lnTo>
                  <a:pt x="8929" y="357187"/>
                </a:lnTo>
                <a:lnTo>
                  <a:pt x="17859" y="357187"/>
                </a:lnTo>
                <a:lnTo>
                  <a:pt x="17859" y="348257"/>
                </a:lnTo>
                <a:lnTo>
                  <a:pt x="26789" y="348257"/>
                </a:lnTo>
                <a:lnTo>
                  <a:pt x="35718" y="348257"/>
                </a:lnTo>
                <a:lnTo>
                  <a:pt x="44648" y="348257"/>
                </a:lnTo>
                <a:lnTo>
                  <a:pt x="53578" y="339328"/>
                </a:lnTo>
                <a:lnTo>
                  <a:pt x="62507" y="339328"/>
                </a:lnTo>
                <a:lnTo>
                  <a:pt x="62507" y="339328"/>
                </a:lnTo>
                <a:lnTo>
                  <a:pt x="71437" y="330398"/>
                </a:lnTo>
                <a:lnTo>
                  <a:pt x="89296" y="330398"/>
                </a:lnTo>
                <a:lnTo>
                  <a:pt x="98226" y="321468"/>
                </a:lnTo>
                <a:lnTo>
                  <a:pt x="107156" y="312540"/>
                </a:lnTo>
                <a:lnTo>
                  <a:pt x="116085" y="312540"/>
                </a:lnTo>
                <a:lnTo>
                  <a:pt x="125015" y="303610"/>
                </a:lnTo>
                <a:lnTo>
                  <a:pt x="142875" y="294680"/>
                </a:lnTo>
                <a:lnTo>
                  <a:pt x="151804" y="285750"/>
                </a:lnTo>
                <a:lnTo>
                  <a:pt x="160734" y="276821"/>
                </a:lnTo>
                <a:lnTo>
                  <a:pt x="169664" y="267891"/>
                </a:lnTo>
                <a:lnTo>
                  <a:pt x="178593" y="258961"/>
                </a:lnTo>
                <a:lnTo>
                  <a:pt x="187523" y="250032"/>
                </a:lnTo>
                <a:lnTo>
                  <a:pt x="196453" y="241102"/>
                </a:lnTo>
                <a:lnTo>
                  <a:pt x="205382" y="232172"/>
                </a:lnTo>
                <a:lnTo>
                  <a:pt x="214312" y="223243"/>
                </a:lnTo>
                <a:lnTo>
                  <a:pt x="223242" y="214313"/>
                </a:lnTo>
                <a:lnTo>
                  <a:pt x="232171" y="205383"/>
                </a:lnTo>
                <a:lnTo>
                  <a:pt x="232171" y="196454"/>
                </a:lnTo>
                <a:lnTo>
                  <a:pt x="232171" y="187524"/>
                </a:lnTo>
                <a:lnTo>
                  <a:pt x="241101" y="178594"/>
                </a:lnTo>
                <a:lnTo>
                  <a:pt x="241101" y="169665"/>
                </a:lnTo>
                <a:lnTo>
                  <a:pt x="241101" y="160735"/>
                </a:lnTo>
                <a:lnTo>
                  <a:pt x="241101" y="151805"/>
                </a:lnTo>
                <a:lnTo>
                  <a:pt x="241101" y="142875"/>
                </a:lnTo>
                <a:lnTo>
                  <a:pt x="232171" y="133946"/>
                </a:lnTo>
                <a:lnTo>
                  <a:pt x="232171" y="125016"/>
                </a:lnTo>
                <a:lnTo>
                  <a:pt x="232171" y="116086"/>
                </a:lnTo>
                <a:lnTo>
                  <a:pt x="223242" y="107157"/>
                </a:lnTo>
                <a:lnTo>
                  <a:pt x="223242" y="98227"/>
                </a:lnTo>
                <a:lnTo>
                  <a:pt x="214312" y="89297"/>
                </a:lnTo>
                <a:lnTo>
                  <a:pt x="205382" y="80368"/>
                </a:lnTo>
                <a:lnTo>
                  <a:pt x="196453" y="80368"/>
                </a:lnTo>
                <a:lnTo>
                  <a:pt x="187523" y="71438"/>
                </a:lnTo>
                <a:lnTo>
                  <a:pt x="178593" y="62508"/>
                </a:lnTo>
                <a:lnTo>
                  <a:pt x="169664" y="62508"/>
                </a:lnTo>
                <a:lnTo>
                  <a:pt x="160734" y="53579"/>
                </a:lnTo>
                <a:lnTo>
                  <a:pt x="151804" y="44649"/>
                </a:lnTo>
                <a:lnTo>
                  <a:pt x="142875" y="44649"/>
                </a:lnTo>
                <a:lnTo>
                  <a:pt x="133945" y="44649"/>
                </a:lnTo>
                <a:lnTo>
                  <a:pt x="116085" y="35719"/>
                </a:lnTo>
                <a:lnTo>
                  <a:pt x="107156" y="35719"/>
                </a:lnTo>
                <a:lnTo>
                  <a:pt x="89296" y="26790"/>
                </a:lnTo>
                <a:lnTo>
                  <a:pt x="80367" y="26790"/>
                </a:lnTo>
                <a:lnTo>
                  <a:pt x="62507" y="26790"/>
                </a:lnTo>
                <a:lnTo>
                  <a:pt x="44648" y="17860"/>
                </a:lnTo>
                <a:lnTo>
                  <a:pt x="44648" y="17860"/>
                </a:lnTo>
                <a:lnTo>
                  <a:pt x="4464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3205757" y="5786436"/>
            <a:ext cx="187525" cy="142876"/>
          </a:xfrm>
          <a:custGeom>
            <a:avLst/>
            <a:gdLst/>
            <a:ahLst/>
            <a:cxnLst/>
            <a:rect l="0" t="0" r="0" b="0"/>
            <a:pathLst>
              <a:path w="187525" h="142876">
                <a:moveTo>
                  <a:pt x="89297" y="0"/>
                </a:moveTo>
                <a:lnTo>
                  <a:pt x="89297" y="0"/>
                </a:lnTo>
                <a:lnTo>
                  <a:pt x="89297" y="0"/>
                </a:lnTo>
                <a:lnTo>
                  <a:pt x="80368" y="0"/>
                </a:lnTo>
                <a:lnTo>
                  <a:pt x="80368" y="8930"/>
                </a:lnTo>
                <a:lnTo>
                  <a:pt x="71438" y="17860"/>
                </a:lnTo>
                <a:lnTo>
                  <a:pt x="62508" y="17860"/>
                </a:lnTo>
                <a:lnTo>
                  <a:pt x="53578" y="26789"/>
                </a:lnTo>
                <a:lnTo>
                  <a:pt x="44649" y="35719"/>
                </a:lnTo>
                <a:lnTo>
                  <a:pt x="35719" y="44649"/>
                </a:lnTo>
                <a:lnTo>
                  <a:pt x="26789" y="53578"/>
                </a:lnTo>
                <a:lnTo>
                  <a:pt x="17860" y="53578"/>
                </a:lnTo>
                <a:lnTo>
                  <a:pt x="17860" y="62508"/>
                </a:lnTo>
                <a:lnTo>
                  <a:pt x="8930" y="80367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107156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17860" y="133946"/>
                </a:lnTo>
                <a:lnTo>
                  <a:pt x="26789" y="133946"/>
                </a:lnTo>
                <a:lnTo>
                  <a:pt x="44649" y="133946"/>
                </a:lnTo>
                <a:lnTo>
                  <a:pt x="53578" y="142875"/>
                </a:lnTo>
                <a:lnTo>
                  <a:pt x="71438" y="142875"/>
                </a:lnTo>
                <a:lnTo>
                  <a:pt x="89297" y="142875"/>
                </a:lnTo>
                <a:lnTo>
                  <a:pt x="98227" y="142875"/>
                </a:lnTo>
                <a:lnTo>
                  <a:pt x="116086" y="142875"/>
                </a:lnTo>
                <a:lnTo>
                  <a:pt x="133946" y="142875"/>
                </a:lnTo>
                <a:lnTo>
                  <a:pt x="142875" y="142875"/>
                </a:lnTo>
                <a:lnTo>
                  <a:pt x="160735" y="133946"/>
                </a:lnTo>
                <a:lnTo>
                  <a:pt x="169664" y="133946"/>
                </a:lnTo>
                <a:lnTo>
                  <a:pt x="178594" y="125016"/>
                </a:lnTo>
                <a:lnTo>
                  <a:pt x="178594" y="116086"/>
                </a:lnTo>
                <a:lnTo>
                  <a:pt x="187524" y="107156"/>
                </a:lnTo>
                <a:lnTo>
                  <a:pt x="187524" y="107156"/>
                </a:lnTo>
                <a:lnTo>
                  <a:pt x="187524" y="98227"/>
                </a:lnTo>
                <a:lnTo>
                  <a:pt x="187524" y="98227"/>
                </a:lnTo>
                <a:lnTo>
                  <a:pt x="178594" y="89297"/>
                </a:lnTo>
                <a:lnTo>
                  <a:pt x="178594" y="80367"/>
                </a:lnTo>
                <a:lnTo>
                  <a:pt x="169664" y="80367"/>
                </a:lnTo>
                <a:lnTo>
                  <a:pt x="160735" y="71438"/>
                </a:lnTo>
                <a:lnTo>
                  <a:pt x="142875" y="62508"/>
                </a:lnTo>
                <a:lnTo>
                  <a:pt x="133946" y="62508"/>
                </a:lnTo>
                <a:lnTo>
                  <a:pt x="116086" y="53578"/>
                </a:lnTo>
                <a:lnTo>
                  <a:pt x="107157" y="53578"/>
                </a:lnTo>
                <a:lnTo>
                  <a:pt x="89297" y="53578"/>
                </a:lnTo>
                <a:lnTo>
                  <a:pt x="80368" y="44649"/>
                </a:lnTo>
                <a:lnTo>
                  <a:pt x="62508" y="44649"/>
                </a:lnTo>
                <a:lnTo>
                  <a:pt x="53578" y="44649"/>
                </a:lnTo>
                <a:lnTo>
                  <a:pt x="44649" y="44649"/>
                </a:lnTo>
                <a:lnTo>
                  <a:pt x="44649" y="44649"/>
                </a:lnTo>
                <a:lnTo>
                  <a:pt x="44649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3482578" y="5750717"/>
            <a:ext cx="214313" cy="142876"/>
          </a:xfrm>
          <a:custGeom>
            <a:avLst/>
            <a:gdLst/>
            <a:ahLst/>
            <a:cxnLst/>
            <a:rect l="0" t="0" r="0" b="0"/>
            <a:pathLst>
              <a:path w="214313" h="142876">
                <a:moveTo>
                  <a:pt x="98226" y="0"/>
                </a:moveTo>
                <a:lnTo>
                  <a:pt x="98226" y="0"/>
                </a:lnTo>
                <a:lnTo>
                  <a:pt x="89297" y="0"/>
                </a:lnTo>
                <a:lnTo>
                  <a:pt x="80367" y="8930"/>
                </a:lnTo>
                <a:lnTo>
                  <a:pt x="71437" y="8930"/>
                </a:lnTo>
                <a:lnTo>
                  <a:pt x="62507" y="8930"/>
                </a:lnTo>
                <a:lnTo>
                  <a:pt x="62507" y="8930"/>
                </a:lnTo>
                <a:lnTo>
                  <a:pt x="53578" y="17860"/>
                </a:lnTo>
                <a:lnTo>
                  <a:pt x="44648" y="17860"/>
                </a:lnTo>
                <a:lnTo>
                  <a:pt x="35718" y="26790"/>
                </a:lnTo>
                <a:lnTo>
                  <a:pt x="26789" y="35719"/>
                </a:lnTo>
                <a:lnTo>
                  <a:pt x="17859" y="35719"/>
                </a:lnTo>
                <a:lnTo>
                  <a:pt x="8929" y="44649"/>
                </a:lnTo>
                <a:lnTo>
                  <a:pt x="8929" y="53579"/>
                </a:lnTo>
                <a:lnTo>
                  <a:pt x="0" y="62508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8929" y="89297"/>
                </a:lnTo>
                <a:lnTo>
                  <a:pt x="8929" y="98227"/>
                </a:lnTo>
                <a:lnTo>
                  <a:pt x="17859" y="107157"/>
                </a:lnTo>
                <a:lnTo>
                  <a:pt x="17859" y="107157"/>
                </a:lnTo>
                <a:lnTo>
                  <a:pt x="26789" y="116086"/>
                </a:lnTo>
                <a:lnTo>
                  <a:pt x="44648" y="125016"/>
                </a:lnTo>
                <a:lnTo>
                  <a:pt x="53578" y="125016"/>
                </a:lnTo>
                <a:lnTo>
                  <a:pt x="62507" y="133946"/>
                </a:lnTo>
                <a:lnTo>
                  <a:pt x="80367" y="142875"/>
                </a:lnTo>
                <a:lnTo>
                  <a:pt x="98226" y="142875"/>
                </a:lnTo>
                <a:lnTo>
                  <a:pt x="107156" y="142875"/>
                </a:lnTo>
                <a:lnTo>
                  <a:pt x="125015" y="142875"/>
                </a:lnTo>
                <a:lnTo>
                  <a:pt x="142875" y="142875"/>
                </a:lnTo>
                <a:lnTo>
                  <a:pt x="151804" y="133946"/>
                </a:lnTo>
                <a:lnTo>
                  <a:pt x="160734" y="133946"/>
                </a:lnTo>
                <a:lnTo>
                  <a:pt x="178593" y="125016"/>
                </a:lnTo>
                <a:lnTo>
                  <a:pt x="187523" y="125016"/>
                </a:lnTo>
                <a:lnTo>
                  <a:pt x="196453" y="116086"/>
                </a:lnTo>
                <a:lnTo>
                  <a:pt x="205382" y="116086"/>
                </a:lnTo>
                <a:lnTo>
                  <a:pt x="205382" y="107157"/>
                </a:lnTo>
                <a:lnTo>
                  <a:pt x="214312" y="107157"/>
                </a:lnTo>
                <a:lnTo>
                  <a:pt x="214312" y="98227"/>
                </a:lnTo>
                <a:lnTo>
                  <a:pt x="214312" y="89297"/>
                </a:lnTo>
                <a:lnTo>
                  <a:pt x="214312" y="80368"/>
                </a:lnTo>
                <a:lnTo>
                  <a:pt x="205382" y="71438"/>
                </a:lnTo>
                <a:lnTo>
                  <a:pt x="205382" y="62508"/>
                </a:lnTo>
                <a:lnTo>
                  <a:pt x="196453" y="53579"/>
                </a:lnTo>
                <a:lnTo>
                  <a:pt x="187523" y="44649"/>
                </a:lnTo>
                <a:lnTo>
                  <a:pt x="178593" y="35719"/>
                </a:lnTo>
                <a:lnTo>
                  <a:pt x="160734" y="26790"/>
                </a:lnTo>
                <a:lnTo>
                  <a:pt x="151804" y="26790"/>
                </a:lnTo>
                <a:lnTo>
                  <a:pt x="142875" y="17860"/>
                </a:lnTo>
                <a:lnTo>
                  <a:pt x="125015" y="17860"/>
                </a:lnTo>
                <a:lnTo>
                  <a:pt x="116086" y="17860"/>
                </a:lnTo>
                <a:lnTo>
                  <a:pt x="107156" y="17860"/>
                </a:lnTo>
                <a:lnTo>
                  <a:pt x="107156" y="17860"/>
                </a:lnTo>
                <a:lnTo>
                  <a:pt x="98226" y="17860"/>
                </a:lnTo>
                <a:lnTo>
                  <a:pt x="98226" y="17860"/>
                </a:lnTo>
                <a:lnTo>
                  <a:pt x="9822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3848695" y="5714999"/>
            <a:ext cx="17860" cy="241102"/>
          </a:xfrm>
          <a:custGeom>
            <a:avLst/>
            <a:gdLst/>
            <a:ahLst/>
            <a:cxnLst/>
            <a:rect l="0" t="0" r="0" b="0"/>
            <a:pathLst>
              <a:path w="17860" h="241102">
                <a:moveTo>
                  <a:pt x="17859" y="0"/>
                </a:moveTo>
                <a:lnTo>
                  <a:pt x="17859" y="8929"/>
                </a:lnTo>
                <a:lnTo>
                  <a:pt x="1785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71437"/>
                </a:lnTo>
                <a:lnTo>
                  <a:pt x="0" y="89297"/>
                </a:lnTo>
                <a:lnTo>
                  <a:pt x="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4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3"/>
                </a:lnTo>
                <a:lnTo>
                  <a:pt x="0" y="214312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8930" y="241101"/>
                </a:lnTo>
                <a:lnTo>
                  <a:pt x="893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4080867" y="5670350"/>
            <a:ext cx="35719" cy="312540"/>
          </a:xfrm>
          <a:custGeom>
            <a:avLst/>
            <a:gdLst/>
            <a:ahLst/>
            <a:cxnLst/>
            <a:rect l="0" t="0" r="0" b="0"/>
            <a:pathLst>
              <a:path w="35719" h="312540">
                <a:moveTo>
                  <a:pt x="35718" y="0"/>
                </a:moveTo>
                <a:lnTo>
                  <a:pt x="35718" y="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17860"/>
                </a:lnTo>
                <a:lnTo>
                  <a:pt x="35718" y="35719"/>
                </a:lnTo>
                <a:lnTo>
                  <a:pt x="35718" y="44649"/>
                </a:lnTo>
                <a:lnTo>
                  <a:pt x="35718" y="71438"/>
                </a:lnTo>
                <a:lnTo>
                  <a:pt x="26789" y="89297"/>
                </a:lnTo>
                <a:lnTo>
                  <a:pt x="26789" y="116086"/>
                </a:lnTo>
                <a:lnTo>
                  <a:pt x="26789" y="151805"/>
                </a:lnTo>
                <a:lnTo>
                  <a:pt x="17859" y="187524"/>
                </a:lnTo>
                <a:lnTo>
                  <a:pt x="17859" y="223242"/>
                </a:lnTo>
                <a:lnTo>
                  <a:pt x="8929" y="258961"/>
                </a:lnTo>
                <a:lnTo>
                  <a:pt x="8929" y="294680"/>
                </a:lnTo>
                <a:lnTo>
                  <a:pt x="0" y="312539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3857625" y="5089921"/>
            <a:ext cx="116086" cy="53580"/>
          </a:xfrm>
          <a:custGeom>
            <a:avLst/>
            <a:gdLst/>
            <a:ahLst/>
            <a:cxnLst/>
            <a:rect l="0" t="0" r="0" b="0"/>
            <a:pathLst>
              <a:path w="116086" h="53580">
                <a:moveTo>
                  <a:pt x="62507" y="0"/>
                </a:moveTo>
                <a:lnTo>
                  <a:pt x="62507" y="0"/>
                </a:lnTo>
                <a:lnTo>
                  <a:pt x="62507" y="0"/>
                </a:lnTo>
                <a:lnTo>
                  <a:pt x="62507" y="0"/>
                </a:lnTo>
                <a:lnTo>
                  <a:pt x="62507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0"/>
                </a:lnTo>
                <a:lnTo>
                  <a:pt x="35718" y="0"/>
                </a:lnTo>
                <a:lnTo>
                  <a:pt x="35718" y="0"/>
                </a:lnTo>
                <a:lnTo>
                  <a:pt x="26789" y="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35718" y="0"/>
                </a:lnTo>
                <a:lnTo>
                  <a:pt x="44648" y="0"/>
                </a:lnTo>
                <a:lnTo>
                  <a:pt x="53578" y="0"/>
                </a:lnTo>
                <a:lnTo>
                  <a:pt x="62507" y="0"/>
                </a:lnTo>
                <a:lnTo>
                  <a:pt x="71437" y="0"/>
                </a:lnTo>
                <a:lnTo>
                  <a:pt x="80367" y="0"/>
                </a:lnTo>
                <a:lnTo>
                  <a:pt x="89296" y="0"/>
                </a:lnTo>
                <a:lnTo>
                  <a:pt x="8929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89296" y="17860"/>
                </a:lnTo>
                <a:lnTo>
                  <a:pt x="80367" y="17860"/>
                </a:lnTo>
                <a:lnTo>
                  <a:pt x="80367" y="17860"/>
                </a:lnTo>
                <a:lnTo>
                  <a:pt x="71437" y="26789"/>
                </a:lnTo>
                <a:lnTo>
                  <a:pt x="62507" y="26789"/>
                </a:lnTo>
                <a:lnTo>
                  <a:pt x="53578" y="26789"/>
                </a:lnTo>
                <a:lnTo>
                  <a:pt x="44648" y="26789"/>
                </a:lnTo>
                <a:lnTo>
                  <a:pt x="35718" y="26789"/>
                </a:lnTo>
                <a:lnTo>
                  <a:pt x="26789" y="26789"/>
                </a:lnTo>
                <a:lnTo>
                  <a:pt x="17859" y="26789"/>
                </a:lnTo>
                <a:lnTo>
                  <a:pt x="17859" y="26789"/>
                </a:lnTo>
                <a:lnTo>
                  <a:pt x="8929" y="26789"/>
                </a:lnTo>
                <a:lnTo>
                  <a:pt x="8929" y="26789"/>
                </a:lnTo>
                <a:lnTo>
                  <a:pt x="8929" y="26789"/>
                </a:lnTo>
                <a:lnTo>
                  <a:pt x="8929" y="26789"/>
                </a:lnTo>
                <a:lnTo>
                  <a:pt x="17859" y="26789"/>
                </a:lnTo>
                <a:lnTo>
                  <a:pt x="17859" y="35719"/>
                </a:lnTo>
                <a:lnTo>
                  <a:pt x="26789" y="35719"/>
                </a:lnTo>
                <a:lnTo>
                  <a:pt x="35718" y="35719"/>
                </a:lnTo>
                <a:lnTo>
                  <a:pt x="44648" y="44649"/>
                </a:lnTo>
                <a:lnTo>
                  <a:pt x="53578" y="44649"/>
                </a:lnTo>
                <a:lnTo>
                  <a:pt x="71437" y="53579"/>
                </a:lnTo>
                <a:lnTo>
                  <a:pt x="80367" y="53579"/>
                </a:lnTo>
                <a:lnTo>
                  <a:pt x="89296" y="53579"/>
                </a:lnTo>
                <a:lnTo>
                  <a:pt x="107156" y="53579"/>
                </a:lnTo>
                <a:lnTo>
                  <a:pt x="107156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  <a:lnTo>
                  <a:pt x="116085" y="535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4688085" y="5464968"/>
            <a:ext cx="267892" cy="419696"/>
          </a:xfrm>
          <a:custGeom>
            <a:avLst/>
            <a:gdLst/>
            <a:ahLst/>
            <a:cxnLst/>
            <a:rect l="0" t="0" r="0" b="0"/>
            <a:pathLst>
              <a:path w="267892" h="419696">
                <a:moveTo>
                  <a:pt x="0" y="419695"/>
                </a:moveTo>
                <a:lnTo>
                  <a:pt x="0" y="410765"/>
                </a:lnTo>
                <a:lnTo>
                  <a:pt x="0" y="401835"/>
                </a:lnTo>
                <a:lnTo>
                  <a:pt x="8930" y="392906"/>
                </a:lnTo>
                <a:lnTo>
                  <a:pt x="8930" y="383976"/>
                </a:lnTo>
                <a:lnTo>
                  <a:pt x="17860" y="366117"/>
                </a:lnTo>
                <a:lnTo>
                  <a:pt x="26790" y="348257"/>
                </a:lnTo>
                <a:lnTo>
                  <a:pt x="35719" y="321468"/>
                </a:lnTo>
                <a:lnTo>
                  <a:pt x="44649" y="303609"/>
                </a:lnTo>
                <a:lnTo>
                  <a:pt x="44649" y="285749"/>
                </a:lnTo>
                <a:lnTo>
                  <a:pt x="53579" y="258960"/>
                </a:lnTo>
                <a:lnTo>
                  <a:pt x="62508" y="241101"/>
                </a:lnTo>
                <a:lnTo>
                  <a:pt x="62508" y="214312"/>
                </a:lnTo>
                <a:lnTo>
                  <a:pt x="71438" y="187523"/>
                </a:lnTo>
                <a:lnTo>
                  <a:pt x="71438" y="160734"/>
                </a:lnTo>
                <a:lnTo>
                  <a:pt x="80368" y="133945"/>
                </a:lnTo>
                <a:lnTo>
                  <a:pt x="89297" y="116085"/>
                </a:lnTo>
                <a:lnTo>
                  <a:pt x="89297" y="89297"/>
                </a:lnTo>
                <a:lnTo>
                  <a:pt x="98227" y="71438"/>
                </a:lnTo>
                <a:lnTo>
                  <a:pt x="98227" y="53578"/>
                </a:lnTo>
                <a:lnTo>
                  <a:pt x="107157" y="35719"/>
                </a:lnTo>
                <a:lnTo>
                  <a:pt x="107157" y="26789"/>
                </a:lnTo>
                <a:lnTo>
                  <a:pt x="107157" y="893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0"/>
                </a:lnTo>
                <a:lnTo>
                  <a:pt x="125016" y="8930"/>
                </a:lnTo>
                <a:lnTo>
                  <a:pt x="125016" y="17860"/>
                </a:lnTo>
                <a:lnTo>
                  <a:pt x="133946" y="26789"/>
                </a:lnTo>
                <a:lnTo>
                  <a:pt x="133946" y="44649"/>
                </a:lnTo>
                <a:lnTo>
                  <a:pt x="142875" y="62508"/>
                </a:lnTo>
                <a:lnTo>
                  <a:pt x="151805" y="80367"/>
                </a:lnTo>
                <a:lnTo>
                  <a:pt x="160735" y="98227"/>
                </a:lnTo>
                <a:lnTo>
                  <a:pt x="169665" y="125015"/>
                </a:lnTo>
                <a:lnTo>
                  <a:pt x="178594" y="142874"/>
                </a:lnTo>
                <a:lnTo>
                  <a:pt x="187524" y="169664"/>
                </a:lnTo>
                <a:lnTo>
                  <a:pt x="196454" y="196453"/>
                </a:lnTo>
                <a:lnTo>
                  <a:pt x="205383" y="223242"/>
                </a:lnTo>
                <a:lnTo>
                  <a:pt x="214313" y="241101"/>
                </a:lnTo>
                <a:lnTo>
                  <a:pt x="223243" y="267890"/>
                </a:lnTo>
                <a:lnTo>
                  <a:pt x="232172" y="285749"/>
                </a:lnTo>
                <a:lnTo>
                  <a:pt x="241102" y="312539"/>
                </a:lnTo>
                <a:lnTo>
                  <a:pt x="250032" y="330398"/>
                </a:lnTo>
                <a:lnTo>
                  <a:pt x="258961" y="348257"/>
                </a:lnTo>
                <a:lnTo>
                  <a:pt x="258961" y="357187"/>
                </a:lnTo>
                <a:lnTo>
                  <a:pt x="258961" y="366117"/>
                </a:lnTo>
                <a:lnTo>
                  <a:pt x="267891" y="375046"/>
                </a:lnTo>
                <a:lnTo>
                  <a:pt x="267891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4714875" y="5581053"/>
            <a:ext cx="151805" cy="17861"/>
          </a:xfrm>
          <a:custGeom>
            <a:avLst/>
            <a:gdLst/>
            <a:ahLst/>
            <a:cxnLst/>
            <a:rect l="0" t="0" r="0" b="0"/>
            <a:pathLst>
              <a:path w="151805" h="17861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7" y="0"/>
                </a:lnTo>
                <a:lnTo>
                  <a:pt x="80367" y="8930"/>
                </a:lnTo>
                <a:lnTo>
                  <a:pt x="107156" y="8930"/>
                </a:lnTo>
                <a:lnTo>
                  <a:pt x="125015" y="17860"/>
                </a:lnTo>
                <a:lnTo>
                  <a:pt x="142875" y="17860"/>
                </a:lnTo>
                <a:lnTo>
                  <a:pt x="151804" y="17860"/>
                </a:lnTo>
                <a:lnTo>
                  <a:pt x="151804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4848820" y="5232796"/>
            <a:ext cx="71438" cy="205384"/>
          </a:xfrm>
          <a:custGeom>
            <a:avLst/>
            <a:gdLst/>
            <a:ahLst/>
            <a:cxnLst/>
            <a:rect l="0" t="0" r="0" b="0"/>
            <a:pathLst>
              <a:path w="71438" h="20538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17859" y="44649"/>
                </a:lnTo>
                <a:lnTo>
                  <a:pt x="26789" y="62508"/>
                </a:lnTo>
                <a:lnTo>
                  <a:pt x="26789" y="89297"/>
                </a:lnTo>
                <a:lnTo>
                  <a:pt x="35719" y="107157"/>
                </a:lnTo>
                <a:lnTo>
                  <a:pt x="44648" y="133946"/>
                </a:lnTo>
                <a:lnTo>
                  <a:pt x="53578" y="160735"/>
                </a:lnTo>
                <a:lnTo>
                  <a:pt x="62508" y="178594"/>
                </a:lnTo>
                <a:lnTo>
                  <a:pt x="62508" y="196454"/>
                </a:lnTo>
                <a:lnTo>
                  <a:pt x="71437" y="205383"/>
                </a:lnTo>
                <a:lnTo>
                  <a:pt x="7143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5072062" y="5241726"/>
            <a:ext cx="223243" cy="517922"/>
          </a:xfrm>
          <a:custGeom>
            <a:avLst/>
            <a:gdLst/>
            <a:ahLst/>
            <a:cxnLst/>
            <a:rect l="0" t="0" r="0" b="0"/>
            <a:pathLst>
              <a:path w="223243" h="517922">
                <a:moveTo>
                  <a:pt x="44648" y="71438"/>
                </a:moveTo>
                <a:lnTo>
                  <a:pt x="44648" y="71438"/>
                </a:lnTo>
                <a:lnTo>
                  <a:pt x="44648" y="80367"/>
                </a:lnTo>
                <a:lnTo>
                  <a:pt x="53578" y="89297"/>
                </a:lnTo>
                <a:lnTo>
                  <a:pt x="53578" y="107156"/>
                </a:lnTo>
                <a:lnTo>
                  <a:pt x="53578" y="125016"/>
                </a:lnTo>
                <a:lnTo>
                  <a:pt x="53578" y="142875"/>
                </a:lnTo>
                <a:lnTo>
                  <a:pt x="53578" y="169664"/>
                </a:lnTo>
                <a:lnTo>
                  <a:pt x="44648" y="196453"/>
                </a:lnTo>
                <a:lnTo>
                  <a:pt x="44648" y="223242"/>
                </a:lnTo>
                <a:lnTo>
                  <a:pt x="44648" y="250031"/>
                </a:lnTo>
                <a:lnTo>
                  <a:pt x="44648" y="276820"/>
                </a:lnTo>
                <a:lnTo>
                  <a:pt x="35719" y="303609"/>
                </a:lnTo>
                <a:lnTo>
                  <a:pt x="35719" y="330399"/>
                </a:lnTo>
                <a:lnTo>
                  <a:pt x="35719" y="357187"/>
                </a:lnTo>
                <a:lnTo>
                  <a:pt x="35719" y="383976"/>
                </a:lnTo>
                <a:lnTo>
                  <a:pt x="44648" y="410765"/>
                </a:lnTo>
                <a:lnTo>
                  <a:pt x="44648" y="437554"/>
                </a:lnTo>
                <a:lnTo>
                  <a:pt x="53578" y="455413"/>
                </a:lnTo>
                <a:lnTo>
                  <a:pt x="62508" y="473273"/>
                </a:lnTo>
                <a:lnTo>
                  <a:pt x="71438" y="491132"/>
                </a:lnTo>
                <a:lnTo>
                  <a:pt x="80367" y="500062"/>
                </a:lnTo>
                <a:lnTo>
                  <a:pt x="98227" y="508991"/>
                </a:lnTo>
                <a:lnTo>
                  <a:pt x="107156" y="508991"/>
                </a:lnTo>
                <a:lnTo>
                  <a:pt x="116086" y="517921"/>
                </a:lnTo>
                <a:lnTo>
                  <a:pt x="133945" y="517921"/>
                </a:lnTo>
                <a:lnTo>
                  <a:pt x="142875" y="508991"/>
                </a:lnTo>
                <a:lnTo>
                  <a:pt x="160734" y="500062"/>
                </a:lnTo>
                <a:lnTo>
                  <a:pt x="169664" y="491132"/>
                </a:lnTo>
                <a:lnTo>
                  <a:pt x="178594" y="482202"/>
                </a:lnTo>
                <a:lnTo>
                  <a:pt x="187523" y="473273"/>
                </a:lnTo>
                <a:lnTo>
                  <a:pt x="196453" y="455413"/>
                </a:lnTo>
                <a:lnTo>
                  <a:pt x="196453" y="437554"/>
                </a:lnTo>
                <a:lnTo>
                  <a:pt x="196453" y="410765"/>
                </a:lnTo>
                <a:lnTo>
                  <a:pt x="196453" y="392906"/>
                </a:lnTo>
                <a:lnTo>
                  <a:pt x="196453" y="366116"/>
                </a:lnTo>
                <a:lnTo>
                  <a:pt x="187523" y="348257"/>
                </a:lnTo>
                <a:lnTo>
                  <a:pt x="178594" y="321469"/>
                </a:lnTo>
                <a:lnTo>
                  <a:pt x="160734" y="303609"/>
                </a:lnTo>
                <a:lnTo>
                  <a:pt x="151805" y="285750"/>
                </a:lnTo>
                <a:lnTo>
                  <a:pt x="142875" y="276820"/>
                </a:lnTo>
                <a:lnTo>
                  <a:pt x="133945" y="267891"/>
                </a:lnTo>
                <a:lnTo>
                  <a:pt x="125016" y="258961"/>
                </a:lnTo>
                <a:lnTo>
                  <a:pt x="116086" y="250031"/>
                </a:lnTo>
                <a:lnTo>
                  <a:pt x="107156" y="241102"/>
                </a:lnTo>
                <a:lnTo>
                  <a:pt x="98227" y="241102"/>
                </a:lnTo>
                <a:lnTo>
                  <a:pt x="89297" y="241102"/>
                </a:lnTo>
                <a:lnTo>
                  <a:pt x="89297" y="241102"/>
                </a:lnTo>
                <a:lnTo>
                  <a:pt x="89297" y="241102"/>
                </a:lnTo>
                <a:lnTo>
                  <a:pt x="89297" y="241102"/>
                </a:lnTo>
                <a:lnTo>
                  <a:pt x="89297" y="232172"/>
                </a:lnTo>
                <a:lnTo>
                  <a:pt x="89297" y="232172"/>
                </a:lnTo>
                <a:lnTo>
                  <a:pt x="98227" y="232172"/>
                </a:lnTo>
                <a:lnTo>
                  <a:pt x="107156" y="232172"/>
                </a:lnTo>
                <a:lnTo>
                  <a:pt x="116086" y="232172"/>
                </a:lnTo>
                <a:lnTo>
                  <a:pt x="125016" y="232172"/>
                </a:lnTo>
                <a:lnTo>
                  <a:pt x="133945" y="232172"/>
                </a:lnTo>
                <a:lnTo>
                  <a:pt x="151805" y="232172"/>
                </a:lnTo>
                <a:lnTo>
                  <a:pt x="160734" y="232172"/>
                </a:lnTo>
                <a:lnTo>
                  <a:pt x="178594" y="223242"/>
                </a:lnTo>
                <a:lnTo>
                  <a:pt x="187523" y="214313"/>
                </a:lnTo>
                <a:lnTo>
                  <a:pt x="205383" y="205383"/>
                </a:lnTo>
                <a:lnTo>
                  <a:pt x="214313" y="196453"/>
                </a:lnTo>
                <a:lnTo>
                  <a:pt x="214313" y="178594"/>
                </a:lnTo>
                <a:lnTo>
                  <a:pt x="223242" y="169664"/>
                </a:lnTo>
                <a:lnTo>
                  <a:pt x="223242" y="151805"/>
                </a:lnTo>
                <a:lnTo>
                  <a:pt x="223242" y="133945"/>
                </a:lnTo>
                <a:lnTo>
                  <a:pt x="214313" y="116086"/>
                </a:lnTo>
                <a:lnTo>
                  <a:pt x="205383" y="98227"/>
                </a:lnTo>
                <a:lnTo>
                  <a:pt x="196453" y="89297"/>
                </a:lnTo>
                <a:lnTo>
                  <a:pt x="187523" y="71438"/>
                </a:lnTo>
                <a:lnTo>
                  <a:pt x="178594" y="53578"/>
                </a:lnTo>
                <a:lnTo>
                  <a:pt x="160734" y="44649"/>
                </a:lnTo>
                <a:lnTo>
                  <a:pt x="142875" y="26789"/>
                </a:lnTo>
                <a:lnTo>
                  <a:pt x="125016" y="17859"/>
                </a:lnTo>
                <a:lnTo>
                  <a:pt x="107156" y="8930"/>
                </a:lnTo>
                <a:lnTo>
                  <a:pt x="89297" y="8930"/>
                </a:lnTo>
                <a:lnTo>
                  <a:pt x="71438" y="8930"/>
                </a:lnTo>
                <a:lnTo>
                  <a:pt x="53578" y="0"/>
                </a:lnTo>
                <a:lnTo>
                  <a:pt x="44648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5250656" y="5027414"/>
            <a:ext cx="80368" cy="205383"/>
          </a:xfrm>
          <a:custGeom>
            <a:avLst/>
            <a:gdLst/>
            <a:ahLst/>
            <a:cxnLst/>
            <a:rect l="0" t="0" r="0" b="0"/>
            <a:pathLst>
              <a:path w="80368" h="205383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8929" y="8929"/>
                </a:lnTo>
                <a:lnTo>
                  <a:pt x="17859" y="17859"/>
                </a:lnTo>
                <a:lnTo>
                  <a:pt x="17859" y="35718"/>
                </a:lnTo>
                <a:lnTo>
                  <a:pt x="26789" y="44648"/>
                </a:lnTo>
                <a:lnTo>
                  <a:pt x="35719" y="62507"/>
                </a:lnTo>
                <a:lnTo>
                  <a:pt x="35719" y="80367"/>
                </a:lnTo>
                <a:lnTo>
                  <a:pt x="44648" y="107156"/>
                </a:lnTo>
                <a:lnTo>
                  <a:pt x="53578" y="125015"/>
                </a:lnTo>
                <a:lnTo>
                  <a:pt x="62508" y="151804"/>
                </a:lnTo>
                <a:lnTo>
                  <a:pt x="71437" y="178593"/>
                </a:lnTo>
                <a:lnTo>
                  <a:pt x="80367" y="196453"/>
                </a:lnTo>
                <a:lnTo>
                  <a:pt x="80367" y="205382"/>
                </a:lnTo>
                <a:lnTo>
                  <a:pt x="80367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5464968" y="5313164"/>
            <a:ext cx="276822" cy="339328"/>
          </a:xfrm>
          <a:custGeom>
            <a:avLst/>
            <a:gdLst/>
            <a:ahLst/>
            <a:cxnLst/>
            <a:rect l="0" t="0" r="0" b="0"/>
            <a:pathLst>
              <a:path w="276822" h="339328">
                <a:moveTo>
                  <a:pt x="169664" y="0"/>
                </a:moveTo>
                <a:lnTo>
                  <a:pt x="169664" y="0"/>
                </a:lnTo>
                <a:lnTo>
                  <a:pt x="160735" y="0"/>
                </a:lnTo>
                <a:lnTo>
                  <a:pt x="160735" y="0"/>
                </a:lnTo>
                <a:lnTo>
                  <a:pt x="151805" y="0"/>
                </a:lnTo>
                <a:lnTo>
                  <a:pt x="142875" y="0"/>
                </a:lnTo>
                <a:lnTo>
                  <a:pt x="133946" y="0"/>
                </a:lnTo>
                <a:lnTo>
                  <a:pt x="116086" y="8929"/>
                </a:lnTo>
                <a:lnTo>
                  <a:pt x="107157" y="8929"/>
                </a:lnTo>
                <a:lnTo>
                  <a:pt x="89297" y="17859"/>
                </a:lnTo>
                <a:lnTo>
                  <a:pt x="71438" y="26789"/>
                </a:lnTo>
                <a:lnTo>
                  <a:pt x="62508" y="35718"/>
                </a:lnTo>
                <a:lnTo>
                  <a:pt x="44649" y="44648"/>
                </a:lnTo>
                <a:lnTo>
                  <a:pt x="35719" y="53578"/>
                </a:lnTo>
                <a:lnTo>
                  <a:pt x="26789" y="71437"/>
                </a:lnTo>
                <a:lnTo>
                  <a:pt x="17860" y="8036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25015"/>
                </a:lnTo>
                <a:lnTo>
                  <a:pt x="0" y="142875"/>
                </a:lnTo>
                <a:lnTo>
                  <a:pt x="0" y="160734"/>
                </a:lnTo>
                <a:lnTo>
                  <a:pt x="0" y="178593"/>
                </a:lnTo>
                <a:lnTo>
                  <a:pt x="8930" y="187523"/>
                </a:lnTo>
                <a:lnTo>
                  <a:pt x="17860" y="205382"/>
                </a:lnTo>
                <a:lnTo>
                  <a:pt x="26789" y="223242"/>
                </a:lnTo>
                <a:lnTo>
                  <a:pt x="44649" y="241101"/>
                </a:lnTo>
                <a:lnTo>
                  <a:pt x="62508" y="250031"/>
                </a:lnTo>
                <a:lnTo>
                  <a:pt x="80367" y="267889"/>
                </a:lnTo>
                <a:lnTo>
                  <a:pt x="98227" y="285749"/>
                </a:lnTo>
                <a:lnTo>
                  <a:pt x="125016" y="294678"/>
                </a:lnTo>
                <a:lnTo>
                  <a:pt x="142875" y="303608"/>
                </a:lnTo>
                <a:lnTo>
                  <a:pt x="160735" y="312538"/>
                </a:lnTo>
                <a:lnTo>
                  <a:pt x="178594" y="321468"/>
                </a:lnTo>
                <a:lnTo>
                  <a:pt x="196453" y="330397"/>
                </a:lnTo>
                <a:lnTo>
                  <a:pt x="214313" y="330397"/>
                </a:lnTo>
                <a:lnTo>
                  <a:pt x="232172" y="339327"/>
                </a:lnTo>
                <a:lnTo>
                  <a:pt x="241102" y="339327"/>
                </a:lnTo>
                <a:lnTo>
                  <a:pt x="250032" y="339327"/>
                </a:lnTo>
                <a:lnTo>
                  <a:pt x="258961" y="339327"/>
                </a:lnTo>
                <a:lnTo>
                  <a:pt x="267891" y="339327"/>
                </a:lnTo>
                <a:lnTo>
                  <a:pt x="267891" y="339327"/>
                </a:lnTo>
                <a:lnTo>
                  <a:pt x="276821" y="339327"/>
                </a:lnTo>
                <a:lnTo>
                  <a:pt x="276821" y="339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5777507" y="5116710"/>
            <a:ext cx="223244" cy="428626"/>
          </a:xfrm>
          <a:custGeom>
            <a:avLst/>
            <a:gdLst/>
            <a:ahLst/>
            <a:cxnLst/>
            <a:rect l="0" t="0" r="0" b="0"/>
            <a:pathLst>
              <a:path w="223244" h="428626">
                <a:moveTo>
                  <a:pt x="71438" y="35719"/>
                </a:moveTo>
                <a:lnTo>
                  <a:pt x="71438" y="35719"/>
                </a:lnTo>
                <a:lnTo>
                  <a:pt x="71438" y="44649"/>
                </a:lnTo>
                <a:lnTo>
                  <a:pt x="62508" y="53579"/>
                </a:lnTo>
                <a:lnTo>
                  <a:pt x="62508" y="62508"/>
                </a:lnTo>
                <a:lnTo>
                  <a:pt x="62508" y="71438"/>
                </a:lnTo>
                <a:lnTo>
                  <a:pt x="53578" y="80368"/>
                </a:lnTo>
                <a:lnTo>
                  <a:pt x="53578" y="98227"/>
                </a:lnTo>
                <a:lnTo>
                  <a:pt x="44649" y="116086"/>
                </a:lnTo>
                <a:lnTo>
                  <a:pt x="44649" y="133946"/>
                </a:lnTo>
                <a:lnTo>
                  <a:pt x="44649" y="151805"/>
                </a:lnTo>
                <a:lnTo>
                  <a:pt x="35719" y="169665"/>
                </a:lnTo>
                <a:lnTo>
                  <a:pt x="35719" y="187524"/>
                </a:lnTo>
                <a:lnTo>
                  <a:pt x="35719" y="205383"/>
                </a:lnTo>
                <a:lnTo>
                  <a:pt x="35719" y="223243"/>
                </a:lnTo>
                <a:lnTo>
                  <a:pt x="26789" y="241102"/>
                </a:lnTo>
                <a:lnTo>
                  <a:pt x="26789" y="258961"/>
                </a:lnTo>
                <a:lnTo>
                  <a:pt x="26789" y="276821"/>
                </a:lnTo>
                <a:lnTo>
                  <a:pt x="26789" y="294680"/>
                </a:lnTo>
                <a:lnTo>
                  <a:pt x="17860" y="312540"/>
                </a:lnTo>
                <a:lnTo>
                  <a:pt x="17860" y="330399"/>
                </a:lnTo>
                <a:lnTo>
                  <a:pt x="17860" y="348258"/>
                </a:lnTo>
                <a:lnTo>
                  <a:pt x="17860" y="357188"/>
                </a:lnTo>
                <a:lnTo>
                  <a:pt x="17860" y="375047"/>
                </a:lnTo>
                <a:lnTo>
                  <a:pt x="17860" y="383977"/>
                </a:lnTo>
                <a:lnTo>
                  <a:pt x="17860" y="392907"/>
                </a:lnTo>
                <a:lnTo>
                  <a:pt x="17860" y="401836"/>
                </a:lnTo>
                <a:lnTo>
                  <a:pt x="17860" y="410766"/>
                </a:lnTo>
                <a:lnTo>
                  <a:pt x="17860" y="419696"/>
                </a:lnTo>
                <a:lnTo>
                  <a:pt x="17860" y="419696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17860" y="428625"/>
                </a:lnTo>
                <a:lnTo>
                  <a:pt x="26789" y="419696"/>
                </a:lnTo>
                <a:lnTo>
                  <a:pt x="26789" y="419696"/>
                </a:lnTo>
                <a:lnTo>
                  <a:pt x="35719" y="419696"/>
                </a:lnTo>
                <a:lnTo>
                  <a:pt x="35719" y="419696"/>
                </a:lnTo>
                <a:lnTo>
                  <a:pt x="44649" y="419696"/>
                </a:lnTo>
                <a:lnTo>
                  <a:pt x="53578" y="410766"/>
                </a:lnTo>
                <a:lnTo>
                  <a:pt x="62508" y="410766"/>
                </a:lnTo>
                <a:lnTo>
                  <a:pt x="71438" y="410766"/>
                </a:lnTo>
                <a:lnTo>
                  <a:pt x="80368" y="401836"/>
                </a:lnTo>
                <a:lnTo>
                  <a:pt x="89297" y="401836"/>
                </a:lnTo>
                <a:lnTo>
                  <a:pt x="98227" y="392907"/>
                </a:lnTo>
                <a:lnTo>
                  <a:pt x="116086" y="383977"/>
                </a:lnTo>
                <a:lnTo>
                  <a:pt x="125016" y="375047"/>
                </a:lnTo>
                <a:lnTo>
                  <a:pt x="133946" y="366118"/>
                </a:lnTo>
                <a:lnTo>
                  <a:pt x="142875" y="357188"/>
                </a:lnTo>
                <a:lnTo>
                  <a:pt x="151805" y="348258"/>
                </a:lnTo>
                <a:lnTo>
                  <a:pt x="160735" y="330399"/>
                </a:lnTo>
                <a:lnTo>
                  <a:pt x="169664" y="321469"/>
                </a:lnTo>
                <a:lnTo>
                  <a:pt x="178594" y="303610"/>
                </a:lnTo>
                <a:lnTo>
                  <a:pt x="187524" y="294680"/>
                </a:lnTo>
                <a:lnTo>
                  <a:pt x="196453" y="276821"/>
                </a:lnTo>
                <a:lnTo>
                  <a:pt x="205383" y="267891"/>
                </a:lnTo>
                <a:lnTo>
                  <a:pt x="205383" y="250032"/>
                </a:lnTo>
                <a:lnTo>
                  <a:pt x="214313" y="232172"/>
                </a:lnTo>
                <a:lnTo>
                  <a:pt x="214313" y="214313"/>
                </a:lnTo>
                <a:lnTo>
                  <a:pt x="223243" y="196454"/>
                </a:lnTo>
                <a:lnTo>
                  <a:pt x="223243" y="178594"/>
                </a:lnTo>
                <a:lnTo>
                  <a:pt x="223243" y="160735"/>
                </a:lnTo>
                <a:lnTo>
                  <a:pt x="223243" y="151805"/>
                </a:lnTo>
                <a:lnTo>
                  <a:pt x="223243" y="133946"/>
                </a:lnTo>
                <a:lnTo>
                  <a:pt x="214313" y="125016"/>
                </a:lnTo>
                <a:lnTo>
                  <a:pt x="214313" y="107157"/>
                </a:lnTo>
                <a:lnTo>
                  <a:pt x="205383" y="98227"/>
                </a:lnTo>
                <a:lnTo>
                  <a:pt x="205383" y="80368"/>
                </a:lnTo>
                <a:lnTo>
                  <a:pt x="196453" y="71438"/>
                </a:lnTo>
                <a:lnTo>
                  <a:pt x="187524" y="62508"/>
                </a:lnTo>
                <a:lnTo>
                  <a:pt x="178594" y="53579"/>
                </a:lnTo>
                <a:lnTo>
                  <a:pt x="169664" y="44649"/>
                </a:lnTo>
                <a:lnTo>
                  <a:pt x="160735" y="35719"/>
                </a:lnTo>
                <a:lnTo>
                  <a:pt x="142875" y="35719"/>
                </a:lnTo>
                <a:lnTo>
                  <a:pt x="133946" y="26790"/>
                </a:lnTo>
                <a:lnTo>
                  <a:pt x="125016" y="26790"/>
                </a:lnTo>
                <a:lnTo>
                  <a:pt x="107157" y="17860"/>
                </a:lnTo>
                <a:lnTo>
                  <a:pt x="98227" y="17860"/>
                </a:lnTo>
                <a:lnTo>
                  <a:pt x="80368" y="8930"/>
                </a:lnTo>
                <a:lnTo>
                  <a:pt x="71438" y="8930"/>
                </a:lnTo>
                <a:lnTo>
                  <a:pt x="62508" y="8930"/>
                </a:lnTo>
                <a:lnTo>
                  <a:pt x="4464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5170289" y="5929311"/>
            <a:ext cx="232172" cy="357189"/>
          </a:xfrm>
          <a:custGeom>
            <a:avLst/>
            <a:gdLst/>
            <a:ahLst/>
            <a:cxnLst/>
            <a:rect l="0" t="0" r="0" b="0"/>
            <a:pathLst>
              <a:path w="232172" h="357189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29" y="1786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44648" y="0"/>
                </a:lnTo>
                <a:lnTo>
                  <a:pt x="53578" y="0"/>
                </a:lnTo>
                <a:lnTo>
                  <a:pt x="62507" y="0"/>
                </a:lnTo>
                <a:lnTo>
                  <a:pt x="71437" y="0"/>
                </a:lnTo>
                <a:lnTo>
                  <a:pt x="80367" y="0"/>
                </a:lnTo>
                <a:lnTo>
                  <a:pt x="98226" y="8930"/>
                </a:lnTo>
                <a:lnTo>
                  <a:pt x="107156" y="8930"/>
                </a:lnTo>
                <a:lnTo>
                  <a:pt x="125015" y="8930"/>
                </a:lnTo>
                <a:lnTo>
                  <a:pt x="142875" y="17860"/>
                </a:lnTo>
                <a:lnTo>
                  <a:pt x="160734" y="26789"/>
                </a:lnTo>
                <a:lnTo>
                  <a:pt x="178593" y="35719"/>
                </a:lnTo>
                <a:lnTo>
                  <a:pt x="196453" y="44649"/>
                </a:lnTo>
                <a:lnTo>
                  <a:pt x="205382" y="53578"/>
                </a:lnTo>
                <a:lnTo>
                  <a:pt x="214312" y="62508"/>
                </a:lnTo>
                <a:lnTo>
                  <a:pt x="223242" y="71438"/>
                </a:lnTo>
                <a:lnTo>
                  <a:pt x="232171" y="80367"/>
                </a:lnTo>
                <a:lnTo>
                  <a:pt x="232171" y="89297"/>
                </a:lnTo>
                <a:lnTo>
                  <a:pt x="232171" y="98227"/>
                </a:lnTo>
                <a:lnTo>
                  <a:pt x="232171" y="107156"/>
                </a:lnTo>
                <a:lnTo>
                  <a:pt x="232171" y="116086"/>
                </a:lnTo>
                <a:lnTo>
                  <a:pt x="223242" y="125016"/>
                </a:lnTo>
                <a:lnTo>
                  <a:pt x="223242" y="133946"/>
                </a:lnTo>
                <a:lnTo>
                  <a:pt x="214312" y="133946"/>
                </a:lnTo>
                <a:lnTo>
                  <a:pt x="205382" y="142875"/>
                </a:lnTo>
                <a:lnTo>
                  <a:pt x="187523" y="142875"/>
                </a:lnTo>
                <a:lnTo>
                  <a:pt x="178593" y="151805"/>
                </a:lnTo>
                <a:lnTo>
                  <a:pt x="169664" y="151805"/>
                </a:lnTo>
                <a:lnTo>
                  <a:pt x="160734" y="151805"/>
                </a:lnTo>
                <a:lnTo>
                  <a:pt x="151804" y="160735"/>
                </a:lnTo>
                <a:lnTo>
                  <a:pt x="142875" y="160735"/>
                </a:lnTo>
                <a:lnTo>
                  <a:pt x="133945" y="160735"/>
                </a:lnTo>
                <a:lnTo>
                  <a:pt x="133945" y="169664"/>
                </a:lnTo>
                <a:lnTo>
                  <a:pt x="133945" y="169664"/>
                </a:lnTo>
                <a:lnTo>
                  <a:pt x="133945" y="178594"/>
                </a:lnTo>
                <a:lnTo>
                  <a:pt x="133945" y="178594"/>
                </a:lnTo>
                <a:lnTo>
                  <a:pt x="142875" y="187524"/>
                </a:lnTo>
                <a:lnTo>
                  <a:pt x="151804" y="205383"/>
                </a:lnTo>
                <a:lnTo>
                  <a:pt x="160734" y="214313"/>
                </a:lnTo>
                <a:lnTo>
                  <a:pt x="169664" y="232172"/>
                </a:lnTo>
                <a:lnTo>
                  <a:pt x="187523" y="250031"/>
                </a:lnTo>
                <a:lnTo>
                  <a:pt x="196453" y="258961"/>
                </a:lnTo>
                <a:lnTo>
                  <a:pt x="205382" y="276821"/>
                </a:lnTo>
                <a:lnTo>
                  <a:pt x="214312" y="285750"/>
                </a:lnTo>
                <a:lnTo>
                  <a:pt x="214312" y="294680"/>
                </a:lnTo>
                <a:lnTo>
                  <a:pt x="214312" y="303610"/>
                </a:lnTo>
                <a:lnTo>
                  <a:pt x="214312" y="303610"/>
                </a:lnTo>
                <a:lnTo>
                  <a:pt x="214312" y="312539"/>
                </a:lnTo>
                <a:lnTo>
                  <a:pt x="214312" y="312539"/>
                </a:lnTo>
                <a:lnTo>
                  <a:pt x="205382" y="321469"/>
                </a:lnTo>
                <a:lnTo>
                  <a:pt x="196453" y="321469"/>
                </a:lnTo>
                <a:lnTo>
                  <a:pt x="187523" y="330399"/>
                </a:lnTo>
                <a:lnTo>
                  <a:pt x="178593" y="330399"/>
                </a:lnTo>
                <a:lnTo>
                  <a:pt x="160734" y="339328"/>
                </a:lnTo>
                <a:lnTo>
                  <a:pt x="151804" y="339328"/>
                </a:lnTo>
                <a:lnTo>
                  <a:pt x="133945" y="339328"/>
                </a:lnTo>
                <a:lnTo>
                  <a:pt x="125015" y="339328"/>
                </a:lnTo>
                <a:lnTo>
                  <a:pt x="107156" y="339328"/>
                </a:lnTo>
                <a:lnTo>
                  <a:pt x="98226" y="339328"/>
                </a:lnTo>
                <a:lnTo>
                  <a:pt x="89296" y="339328"/>
                </a:lnTo>
                <a:lnTo>
                  <a:pt x="80367" y="339328"/>
                </a:lnTo>
                <a:lnTo>
                  <a:pt x="71437" y="348258"/>
                </a:lnTo>
                <a:lnTo>
                  <a:pt x="62507" y="348258"/>
                </a:lnTo>
                <a:lnTo>
                  <a:pt x="62507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57188"/>
                </a:lnTo>
                <a:lnTo>
                  <a:pt x="53578" y="357188"/>
                </a:lnTo>
                <a:lnTo>
                  <a:pt x="44648" y="357188"/>
                </a:lnTo>
                <a:lnTo>
                  <a:pt x="44648" y="357188"/>
                </a:lnTo>
                <a:lnTo>
                  <a:pt x="44648" y="357188"/>
                </a:lnTo>
                <a:lnTo>
                  <a:pt x="44648" y="357188"/>
                </a:lnTo>
                <a:lnTo>
                  <a:pt x="44648" y="357188"/>
                </a:lnTo>
                <a:lnTo>
                  <a:pt x="44648" y="348258"/>
                </a:lnTo>
                <a:lnTo>
                  <a:pt x="44648" y="348258"/>
                </a:lnTo>
                <a:lnTo>
                  <a:pt x="4464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  <a:lnTo>
                  <a:pt x="53578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6197203" y="5384601"/>
            <a:ext cx="17860" cy="294680"/>
          </a:xfrm>
          <a:custGeom>
            <a:avLst/>
            <a:gdLst/>
            <a:ahLst/>
            <a:cxnLst/>
            <a:rect l="0" t="0" r="0" b="0"/>
            <a:pathLst>
              <a:path w="17860" h="294680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35719"/>
                </a:lnTo>
                <a:lnTo>
                  <a:pt x="17859" y="44649"/>
                </a:lnTo>
                <a:lnTo>
                  <a:pt x="17859" y="62508"/>
                </a:lnTo>
                <a:lnTo>
                  <a:pt x="17859" y="80367"/>
                </a:lnTo>
                <a:lnTo>
                  <a:pt x="17859" y="98227"/>
                </a:lnTo>
                <a:lnTo>
                  <a:pt x="17859" y="107156"/>
                </a:lnTo>
                <a:lnTo>
                  <a:pt x="17859" y="125016"/>
                </a:lnTo>
                <a:lnTo>
                  <a:pt x="17859" y="142875"/>
                </a:lnTo>
                <a:lnTo>
                  <a:pt x="17859" y="160734"/>
                </a:lnTo>
                <a:lnTo>
                  <a:pt x="17859" y="178594"/>
                </a:lnTo>
                <a:lnTo>
                  <a:pt x="8929" y="187524"/>
                </a:lnTo>
                <a:lnTo>
                  <a:pt x="8929" y="205382"/>
                </a:lnTo>
                <a:lnTo>
                  <a:pt x="8929" y="223241"/>
                </a:lnTo>
                <a:lnTo>
                  <a:pt x="8929" y="241101"/>
                </a:lnTo>
                <a:lnTo>
                  <a:pt x="8929" y="258960"/>
                </a:lnTo>
                <a:lnTo>
                  <a:pt x="0" y="267890"/>
                </a:lnTo>
                <a:lnTo>
                  <a:pt x="0" y="285749"/>
                </a:lnTo>
                <a:lnTo>
                  <a:pt x="0" y="294679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6063257" y="5438179"/>
            <a:ext cx="294681" cy="8931"/>
          </a:xfrm>
          <a:custGeom>
            <a:avLst/>
            <a:gdLst/>
            <a:ahLst/>
            <a:cxnLst/>
            <a:rect l="0" t="0" r="0" b="0"/>
            <a:pathLst>
              <a:path w="294681" h="893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80368" y="8930"/>
                </a:lnTo>
                <a:lnTo>
                  <a:pt x="98227" y="8930"/>
                </a:lnTo>
                <a:lnTo>
                  <a:pt x="107157" y="8930"/>
                </a:lnTo>
                <a:lnTo>
                  <a:pt x="125016" y="8930"/>
                </a:lnTo>
                <a:lnTo>
                  <a:pt x="142875" y="0"/>
                </a:lnTo>
                <a:lnTo>
                  <a:pt x="160735" y="0"/>
                </a:lnTo>
                <a:lnTo>
                  <a:pt x="178594" y="0"/>
                </a:lnTo>
                <a:lnTo>
                  <a:pt x="187524" y="0"/>
                </a:lnTo>
                <a:lnTo>
                  <a:pt x="205383" y="0"/>
                </a:lnTo>
                <a:lnTo>
                  <a:pt x="223243" y="0"/>
                </a:lnTo>
                <a:lnTo>
                  <a:pt x="241102" y="0"/>
                </a:lnTo>
                <a:lnTo>
                  <a:pt x="250032" y="0"/>
                </a:lnTo>
                <a:lnTo>
                  <a:pt x="267891" y="0"/>
                </a:lnTo>
                <a:lnTo>
                  <a:pt x="285750" y="0"/>
                </a:lnTo>
                <a:lnTo>
                  <a:pt x="294680" y="8930"/>
                </a:lnTo>
                <a:lnTo>
                  <a:pt x="29468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6536531" y="5679280"/>
            <a:ext cx="196454" cy="303610"/>
          </a:xfrm>
          <a:custGeom>
            <a:avLst/>
            <a:gdLst/>
            <a:ahLst/>
            <a:cxnLst/>
            <a:rect l="0" t="0" r="0" b="0"/>
            <a:pathLst>
              <a:path w="196454" h="303610">
                <a:moveTo>
                  <a:pt x="178594" y="0"/>
                </a:moveTo>
                <a:lnTo>
                  <a:pt x="169664" y="0"/>
                </a:lnTo>
                <a:lnTo>
                  <a:pt x="169664" y="0"/>
                </a:lnTo>
                <a:lnTo>
                  <a:pt x="160734" y="0"/>
                </a:lnTo>
                <a:lnTo>
                  <a:pt x="151804" y="0"/>
                </a:lnTo>
                <a:lnTo>
                  <a:pt x="142875" y="0"/>
                </a:lnTo>
                <a:lnTo>
                  <a:pt x="125015" y="0"/>
                </a:lnTo>
                <a:lnTo>
                  <a:pt x="116086" y="0"/>
                </a:lnTo>
                <a:lnTo>
                  <a:pt x="107156" y="0"/>
                </a:lnTo>
                <a:lnTo>
                  <a:pt x="89297" y="0"/>
                </a:lnTo>
                <a:lnTo>
                  <a:pt x="80367" y="0"/>
                </a:lnTo>
                <a:lnTo>
                  <a:pt x="71437" y="0"/>
                </a:lnTo>
                <a:lnTo>
                  <a:pt x="6250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26789"/>
                </a:lnTo>
                <a:lnTo>
                  <a:pt x="17859" y="35719"/>
                </a:lnTo>
                <a:lnTo>
                  <a:pt x="8929" y="35719"/>
                </a:lnTo>
                <a:lnTo>
                  <a:pt x="8929" y="4464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8929" y="62508"/>
                </a:lnTo>
                <a:lnTo>
                  <a:pt x="8929" y="62508"/>
                </a:lnTo>
                <a:lnTo>
                  <a:pt x="17859" y="62508"/>
                </a:lnTo>
                <a:lnTo>
                  <a:pt x="26789" y="71437"/>
                </a:lnTo>
                <a:lnTo>
                  <a:pt x="35719" y="71437"/>
                </a:lnTo>
                <a:lnTo>
                  <a:pt x="53578" y="71437"/>
                </a:lnTo>
                <a:lnTo>
                  <a:pt x="62508" y="80367"/>
                </a:lnTo>
                <a:lnTo>
                  <a:pt x="80367" y="80367"/>
                </a:lnTo>
                <a:lnTo>
                  <a:pt x="89297" y="80367"/>
                </a:lnTo>
                <a:lnTo>
                  <a:pt x="107156" y="89297"/>
                </a:lnTo>
                <a:lnTo>
                  <a:pt x="125015" y="98227"/>
                </a:lnTo>
                <a:lnTo>
                  <a:pt x="133945" y="98227"/>
                </a:lnTo>
                <a:lnTo>
                  <a:pt x="151804" y="107156"/>
                </a:lnTo>
                <a:lnTo>
                  <a:pt x="160734" y="116086"/>
                </a:lnTo>
                <a:lnTo>
                  <a:pt x="169664" y="125016"/>
                </a:lnTo>
                <a:lnTo>
                  <a:pt x="178594" y="133945"/>
                </a:lnTo>
                <a:lnTo>
                  <a:pt x="187523" y="151805"/>
                </a:lnTo>
                <a:lnTo>
                  <a:pt x="187523" y="160734"/>
                </a:lnTo>
                <a:lnTo>
                  <a:pt x="187523" y="178594"/>
                </a:lnTo>
                <a:lnTo>
                  <a:pt x="196453" y="187523"/>
                </a:lnTo>
                <a:lnTo>
                  <a:pt x="196453" y="205383"/>
                </a:lnTo>
                <a:lnTo>
                  <a:pt x="187523" y="223242"/>
                </a:lnTo>
                <a:lnTo>
                  <a:pt x="187523" y="232172"/>
                </a:lnTo>
                <a:lnTo>
                  <a:pt x="178594" y="241102"/>
                </a:lnTo>
                <a:lnTo>
                  <a:pt x="169664" y="258961"/>
                </a:lnTo>
                <a:lnTo>
                  <a:pt x="160734" y="267891"/>
                </a:lnTo>
                <a:lnTo>
                  <a:pt x="142875" y="276820"/>
                </a:lnTo>
                <a:lnTo>
                  <a:pt x="133945" y="285750"/>
                </a:lnTo>
                <a:lnTo>
                  <a:pt x="116086" y="285750"/>
                </a:lnTo>
                <a:lnTo>
                  <a:pt x="98226" y="294680"/>
                </a:lnTo>
                <a:lnTo>
                  <a:pt x="80367" y="294680"/>
                </a:lnTo>
                <a:lnTo>
                  <a:pt x="71437" y="294680"/>
                </a:lnTo>
                <a:lnTo>
                  <a:pt x="53578" y="303609"/>
                </a:lnTo>
                <a:lnTo>
                  <a:pt x="44648" y="303609"/>
                </a:lnTo>
                <a:lnTo>
                  <a:pt x="35719" y="303609"/>
                </a:lnTo>
                <a:lnTo>
                  <a:pt x="35719" y="303609"/>
                </a:lnTo>
                <a:lnTo>
                  <a:pt x="35719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89"/>
          <p:cNvSpPr/>
          <p:nvPr/>
        </p:nvSpPr>
        <p:spPr>
          <a:xfrm>
            <a:off x="6866929" y="5456039"/>
            <a:ext cx="35720" cy="142875"/>
          </a:xfrm>
          <a:custGeom>
            <a:avLst/>
            <a:gdLst/>
            <a:ahLst/>
            <a:cxnLst/>
            <a:rect l="0" t="0" r="0" b="0"/>
            <a:pathLst>
              <a:path w="35720" h="142875">
                <a:moveTo>
                  <a:pt x="3571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26789"/>
                </a:lnTo>
                <a:lnTo>
                  <a:pt x="26789" y="35718"/>
                </a:lnTo>
                <a:lnTo>
                  <a:pt x="17860" y="53578"/>
                </a:lnTo>
                <a:lnTo>
                  <a:pt x="17860" y="62507"/>
                </a:lnTo>
                <a:lnTo>
                  <a:pt x="17860" y="80367"/>
                </a:lnTo>
                <a:lnTo>
                  <a:pt x="8930" y="98226"/>
                </a:lnTo>
                <a:lnTo>
                  <a:pt x="8930" y="107156"/>
                </a:lnTo>
                <a:lnTo>
                  <a:pt x="0" y="125014"/>
                </a:lnTo>
                <a:lnTo>
                  <a:pt x="0" y="133944"/>
                </a:lnTo>
                <a:lnTo>
                  <a:pt x="0" y="142874"/>
                </a:lnTo>
                <a:lnTo>
                  <a:pt x="0" y="14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6786562" y="5447109"/>
            <a:ext cx="142876" cy="8931"/>
          </a:xfrm>
          <a:custGeom>
            <a:avLst/>
            <a:gdLst/>
            <a:ahLst/>
            <a:cxnLst/>
            <a:rect l="0" t="0" r="0" b="0"/>
            <a:pathLst>
              <a:path w="142876" h="8931">
                <a:moveTo>
                  <a:pt x="0" y="8930"/>
                </a:moveTo>
                <a:lnTo>
                  <a:pt x="0" y="893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107156" y="0"/>
                </a:lnTo>
                <a:lnTo>
                  <a:pt x="125016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91"/>
          <p:cNvSpPr/>
          <p:nvPr/>
        </p:nvSpPr>
        <p:spPr>
          <a:xfrm>
            <a:off x="7072312" y="5777507"/>
            <a:ext cx="98228" cy="1"/>
          </a:xfrm>
          <a:custGeom>
            <a:avLst/>
            <a:gdLst/>
            <a:ahLst/>
            <a:cxnLst/>
            <a:rect l="0" t="0" r="0" b="0"/>
            <a:pathLst>
              <a:path w="98228" h="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7500937" y="5652491"/>
            <a:ext cx="116087" cy="26790"/>
          </a:xfrm>
          <a:custGeom>
            <a:avLst/>
            <a:gdLst/>
            <a:ahLst/>
            <a:cxnLst/>
            <a:rect l="0" t="0" r="0" b="0"/>
            <a:pathLst>
              <a:path w="116087" h="26790">
                <a:moveTo>
                  <a:pt x="0" y="26789"/>
                </a:moveTo>
                <a:lnTo>
                  <a:pt x="0" y="26789"/>
                </a:lnTo>
                <a:lnTo>
                  <a:pt x="8930" y="26789"/>
                </a:lnTo>
                <a:lnTo>
                  <a:pt x="26789" y="26789"/>
                </a:lnTo>
                <a:lnTo>
                  <a:pt x="44648" y="17859"/>
                </a:lnTo>
                <a:lnTo>
                  <a:pt x="62508" y="17859"/>
                </a:lnTo>
                <a:lnTo>
                  <a:pt x="80367" y="8930"/>
                </a:lnTo>
                <a:lnTo>
                  <a:pt x="98227" y="893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>
            <a:off x="7875984" y="5598913"/>
            <a:ext cx="71438" cy="8930"/>
          </a:xfrm>
          <a:custGeom>
            <a:avLst/>
            <a:gdLst/>
            <a:ahLst/>
            <a:cxnLst/>
            <a:rect l="0" t="0" r="0" b="0"/>
            <a:pathLst>
              <a:path w="71438" h="8930">
                <a:moveTo>
                  <a:pt x="0" y="8929"/>
                </a:moveTo>
                <a:lnTo>
                  <a:pt x="8930" y="8929"/>
                </a:lnTo>
                <a:lnTo>
                  <a:pt x="17859" y="8929"/>
                </a:lnTo>
                <a:lnTo>
                  <a:pt x="35719" y="0"/>
                </a:lnTo>
                <a:lnTo>
                  <a:pt x="44648" y="0"/>
                </a:lnTo>
                <a:lnTo>
                  <a:pt x="62508" y="0"/>
                </a:lnTo>
                <a:lnTo>
                  <a:pt x="71437" y="0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>
            <a:off x="6143625" y="2527101"/>
            <a:ext cx="205383" cy="419696"/>
          </a:xfrm>
          <a:custGeom>
            <a:avLst/>
            <a:gdLst/>
            <a:ahLst/>
            <a:cxnLst/>
            <a:rect l="0" t="0" r="0" b="0"/>
            <a:pathLst>
              <a:path w="205383" h="419696">
                <a:moveTo>
                  <a:pt x="205382" y="0"/>
                </a:moveTo>
                <a:lnTo>
                  <a:pt x="205382" y="8930"/>
                </a:lnTo>
                <a:lnTo>
                  <a:pt x="205382" y="8930"/>
                </a:lnTo>
                <a:lnTo>
                  <a:pt x="205382" y="17859"/>
                </a:lnTo>
                <a:lnTo>
                  <a:pt x="205382" y="35719"/>
                </a:lnTo>
                <a:lnTo>
                  <a:pt x="196453" y="53578"/>
                </a:lnTo>
                <a:lnTo>
                  <a:pt x="187523" y="71438"/>
                </a:lnTo>
                <a:lnTo>
                  <a:pt x="169664" y="98227"/>
                </a:lnTo>
                <a:lnTo>
                  <a:pt x="160734" y="125016"/>
                </a:lnTo>
                <a:lnTo>
                  <a:pt x="142875" y="151805"/>
                </a:lnTo>
                <a:lnTo>
                  <a:pt x="125015" y="178594"/>
                </a:lnTo>
                <a:lnTo>
                  <a:pt x="107156" y="205383"/>
                </a:lnTo>
                <a:lnTo>
                  <a:pt x="98226" y="241102"/>
                </a:lnTo>
                <a:lnTo>
                  <a:pt x="80367" y="267890"/>
                </a:lnTo>
                <a:lnTo>
                  <a:pt x="62507" y="294679"/>
                </a:lnTo>
                <a:lnTo>
                  <a:pt x="44648" y="321468"/>
                </a:lnTo>
                <a:lnTo>
                  <a:pt x="26789" y="348257"/>
                </a:lnTo>
                <a:lnTo>
                  <a:pt x="17859" y="375047"/>
                </a:lnTo>
                <a:lnTo>
                  <a:pt x="8929" y="392906"/>
                </a:lnTo>
                <a:lnTo>
                  <a:pt x="0" y="410765"/>
                </a:lnTo>
                <a:lnTo>
                  <a:pt x="0" y="419695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>
            <a:off x="6054328" y="2562820"/>
            <a:ext cx="285751" cy="366118"/>
          </a:xfrm>
          <a:custGeom>
            <a:avLst/>
            <a:gdLst/>
            <a:ahLst/>
            <a:cxnLst/>
            <a:rect l="0" t="0" r="0" b="0"/>
            <a:pathLst>
              <a:path w="285751" h="36611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17859"/>
                </a:lnTo>
                <a:lnTo>
                  <a:pt x="26789" y="35719"/>
                </a:lnTo>
                <a:lnTo>
                  <a:pt x="44648" y="44648"/>
                </a:lnTo>
                <a:lnTo>
                  <a:pt x="62507" y="71437"/>
                </a:lnTo>
                <a:lnTo>
                  <a:pt x="80367" y="89297"/>
                </a:lnTo>
                <a:lnTo>
                  <a:pt x="98226" y="116086"/>
                </a:lnTo>
                <a:lnTo>
                  <a:pt x="125015" y="142875"/>
                </a:lnTo>
                <a:lnTo>
                  <a:pt x="142875" y="169664"/>
                </a:lnTo>
                <a:lnTo>
                  <a:pt x="169664" y="205383"/>
                </a:lnTo>
                <a:lnTo>
                  <a:pt x="187523" y="232171"/>
                </a:lnTo>
                <a:lnTo>
                  <a:pt x="205382" y="258960"/>
                </a:lnTo>
                <a:lnTo>
                  <a:pt x="232172" y="285749"/>
                </a:lnTo>
                <a:lnTo>
                  <a:pt x="250031" y="312538"/>
                </a:lnTo>
                <a:lnTo>
                  <a:pt x="258961" y="330398"/>
                </a:lnTo>
                <a:lnTo>
                  <a:pt x="276820" y="348257"/>
                </a:lnTo>
                <a:lnTo>
                  <a:pt x="285750" y="357187"/>
                </a:lnTo>
                <a:lnTo>
                  <a:pt x="285750" y="366117"/>
                </a:lnTo>
                <a:lnTo>
                  <a:pt x="28575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6322218" y="2232421"/>
            <a:ext cx="107158" cy="196454"/>
          </a:xfrm>
          <a:custGeom>
            <a:avLst/>
            <a:gdLst/>
            <a:ahLst/>
            <a:cxnLst/>
            <a:rect l="0" t="0" r="0" b="0"/>
            <a:pathLst>
              <a:path w="107158" h="19645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17860"/>
                </a:lnTo>
                <a:lnTo>
                  <a:pt x="17860" y="35719"/>
                </a:lnTo>
                <a:lnTo>
                  <a:pt x="26789" y="53578"/>
                </a:lnTo>
                <a:lnTo>
                  <a:pt x="35719" y="71438"/>
                </a:lnTo>
                <a:lnTo>
                  <a:pt x="53578" y="98227"/>
                </a:lnTo>
                <a:lnTo>
                  <a:pt x="62508" y="116086"/>
                </a:lnTo>
                <a:lnTo>
                  <a:pt x="80367" y="142875"/>
                </a:lnTo>
                <a:lnTo>
                  <a:pt x="89297" y="160735"/>
                </a:lnTo>
                <a:lnTo>
                  <a:pt x="107157" y="178594"/>
                </a:lnTo>
                <a:lnTo>
                  <a:pt x="107157" y="196453"/>
                </a:lnTo>
                <a:lnTo>
                  <a:pt x="107157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6572250" y="2491382"/>
            <a:ext cx="241102" cy="401837"/>
          </a:xfrm>
          <a:custGeom>
            <a:avLst/>
            <a:gdLst/>
            <a:ahLst/>
            <a:cxnLst/>
            <a:rect l="0" t="0" r="0" b="0"/>
            <a:pathLst>
              <a:path w="241102" h="401837">
                <a:moveTo>
                  <a:pt x="62507" y="0"/>
                </a:moveTo>
                <a:lnTo>
                  <a:pt x="62507" y="0"/>
                </a:lnTo>
                <a:lnTo>
                  <a:pt x="62507" y="0"/>
                </a:lnTo>
                <a:lnTo>
                  <a:pt x="62507" y="8930"/>
                </a:lnTo>
                <a:lnTo>
                  <a:pt x="62507" y="26789"/>
                </a:lnTo>
                <a:lnTo>
                  <a:pt x="53578" y="35719"/>
                </a:lnTo>
                <a:lnTo>
                  <a:pt x="53578" y="53578"/>
                </a:lnTo>
                <a:lnTo>
                  <a:pt x="44648" y="71438"/>
                </a:lnTo>
                <a:lnTo>
                  <a:pt x="44648" y="89297"/>
                </a:lnTo>
                <a:lnTo>
                  <a:pt x="35718" y="98227"/>
                </a:lnTo>
                <a:lnTo>
                  <a:pt x="35718" y="116086"/>
                </a:lnTo>
                <a:lnTo>
                  <a:pt x="35718" y="125016"/>
                </a:lnTo>
                <a:lnTo>
                  <a:pt x="35718" y="133946"/>
                </a:lnTo>
                <a:lnTo>
                  <a:pt x="35718" y="133946"/>
                </a:lnTo>
                <a:lnTo>
                  <a:pt x="44648" y="133946"/>
                </a:lnTo>
                <a:lnTo>
                  <a:pt x="53578" y="133946"/>
                </a:lnTo>
                <a:lnTo>
                  <a:pt x="71437" y="125016"/>
                </a:lnTo>
                <a:lnTo>
                  <a:pt x="89296" y="116086"/>
                </a:lnTo>
                <a:lnTo>
                  <a:pt x="107156" y="107157"/>
                </a:lnTo>
                <a:lnTo>
                  <a:pt x="125015" y="98227"/>
                </a:lnTo>
                <a:lnTo>
                  <a:pt x="151804" y="89297"/>
                </a:lnTo>
                <a:lnTo>
                  <a:pt x="169664" y="80368"/>
                </a:lnTo>
                <a:lnTo>
                  <a:pt x="196453" y="71438"/>
                </a:lnTo>
                <a:lnTo>
                  <a:pt x="205382" y="62508"/>
                </a:lnTo>
                <a:lnTo>
                  <a:pt x="223242" y="62508"/>
                </a:lnTo>
                <a:lnTo>
                  <a:pt x="232171" y="53578"/>
                </a:lnTo>
                <a:lnTo>
                  <a:pt x="241101" y="62508"/>
                </a:lnTo>
                <a:lnTo>
                  <a:pt x="241101" y="62508"/>
                </a:lnTo>
                <a:lnTo>
                  <a:pt x="241101" y="71438"/>
                </a:lnTo>
                <a:lnTo>
                  <a:pt x="241101" y="80368"/>
                </a:lnTo>
                <a:lnTo>
                  <a:pt x="241101" y="98227"/>
                </a:lnTo>
                <a:lnTo>
                  <a:pt x="241101" y="125016"/>
                </a:lnTo>
                <a:lnTo>
                  <a:pt x="232171" y="142875"/>
                </a:lnTo>
                <a:lnTo>
                  <a:pt x="223242" y="169664"/>
                </a:lnTo>
                <a:lnTo>
                  <a:pt x="214312" y="196453"/>
                </a:lnTo>
                <a:lnTo>
                  <a:pt x="205382" y="223243"/>
                </a:lnTo>
                <a:lnTo>
                  <a:pt x="187523" y="250032"/>
                </a:lnTo>
                <a:lnTo>
                  <a:pt x="169664" y="276821"/>
                </a:lnTo>
                <a:lnTo>
                  <a:pt x="151804" y="303609"/>
                </a:lnTo>
                <a:lnTo>
                  <a:pt x="133945" y="330398"/>
                </a:lnTo>
                <a:lnTo>
                  <a:pt x="116085" y="348258"/>
                </a:lnTo>
                <a:lnTo>
                  <a:pt x="89296" y="366117"/>
                </a:lnTo>
                <a:lnTo>
                  <a:pt x="71437" y="383976"/>
                </a:lnTo>
                <a:lnTo>
                  <a:pt x="53578" y="392906"/>
                </a:lnTo>
                <a:lnTo>
                  <a:pt x="35718" y="401836"/>
                </a:lnTo>
                <a:lnTo>
                  <a:pt x="17859" y="401836"/>
                </a:lnTo>
                <a:lnTo>
                  <a:pt x="8929" y="401836"/>
                </a:lnTo>
                <a:lnTo>
                  <a:pt x="0" y="401836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6777632" y="2232421"/>
            <a:ext cx="125017" cy="267892"/>
          </a:xfrm>
          <a:custGeom>
            <a:avLst/>
            <a:gdLst/>
            <a:ahLst/>
            <a:cxnLst/>
            <a:rect l="0" t="0" r="0" b="0"/>
            <a:pathLst>
              <a:path w="125017" h="26789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17860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9" y="80367"/>
                </a:lnTo>
                <a:lnTo>
                  <a:pt x="53578" y="98227"/>
                </a:lnTo>
                <a:lnTo>
                  <a:pt x="62508" y="125016"/>
                </a:lnTo>
                <a:lnTo>
                  <a:pt x="71438" y="151805"/>
                </a:lnTo>
                <a:lnTo>
                  <a:pt x="80368" y="178594"/>
                </a:lnTo>
                <a:lnTo>
                  <a:pt x="89297" y="205383"/>
                </a:lnTo>
                <a:lnTo>
                  <a:pt x="98227" y="223243"/>
                </a:lnTo>
                <a:lnTo>
                  <a:pt x="107157" y="241102"/>
                </a:lnTo>
                <a:lnTo>
                  <a:pt x="116086" y="258961"/>
                </a:lnTo>
                <a:lnTo>
                  <a:pt x="125016" y="267891"/>
                </a:lnTo>
                <a:lnTo>
                  <a:pt x="125016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6956226" y="2446734"/>
            <a:ext cx="401837" cy="348258"/>
          </a:xfrm>
          <a:custGeom>
            <a:avLst/>
            <a:gdLst/>
            <a:ahLst/>
            <a:cxnLst/>
            <a:rect l="0" t="0" r="0" b="0"/>
            <a:pathLst>
              <a:path w="401837" h="348258">
                <a:moveTo>
                  <a:pt x="35719" y="8930"/>
                </a:moveTo>
                <a:lnTo>
                  <a:pt x="35719" y="0"/>
                </a:lnTo>
                <a:lnTo>
                  <a:pt x="53578" y="0"/>
                </a:lnTo>
                <a:lnTo>
                  <a:pt x="80367" y="0"/>
                </a:lnTo>
                <a:lnTo>
                  <a:pt x="116086" y="0"/>
                </a:lnTo>
                <a:lnTo>
                  <a:pt x="151805" y="0"/>
                </a:lnTo>
                <a:lnTo>
                  <a:pt x="187524" y="0"/>
                </a:lnTo>
                <a:lnTo>
                  <a:pt x="232172" y="0"/>
                </a:lnTo>
                <a:lnTo>
                  <a:pt x="258961" y="8930"/>
                </a:lnTo>
                <a:lnTo>
                  <a:pt x="285750" y="17859"/>
                </a:lnTo>
                <a:lnTo>
                  <a:pt x="303609" y="17859"/>
                </a:lnTo>
                <a:lnTo>
                  <a:pt x="312539" y="35719"/>
                </a:lnTo>
                <a:lnTo>
                  <a:pt x="312539" y="44648"/>
                </a:lnTo>
                <a:lnTo>
                  <a:pt x="312539" y="62508"/>
                </a:lnTo>
                <a:lnTo>
                  <a:pt x="294680" y="71437"/>
                </a:lnTo>
                <a:lnTo>
                  <a:pt x="285750" y="89297"/>
                </a:lnTo>
                <a:lnTo>
                  <a:pt x="258961" y="116086"/>
                </a:lnTo>
                <a:lnTo>
                  <a:pt x="232172" y="133945"/>
                </a:lnTo>
                <a:lnTo>
                  <a:pt x="205383" y="151805"/>
                </a:lnTo>
                <a:lnTo>
                  <a:pt x="160734" y="178594"/>
                </a:lnTo>
                <a:lnTo>
                  <a:pt x="133945" y="196453"/>
                </a:lnTo>
                <a:lnTo>
                  <a:pt x="98227" y="223242"/>
                </a:lnTo>
                <a:lnTo>
                  <a:pt x="62508" y="250031"/>
                </a:lnTo>
                <a:lnTo>
                  <a:pt x="35719" y="267891"/>
                </a:lnTo>
                <a:lnTo>
                  <a:pt x="17859" y="285750"/>
                </a:lnTo>
                <a:lnTo>
                  <a:pt x="8930" y="303609"/>
                </a:lnTo>
                <a:lnTo>
                  <a:pt x="0" y="321469"/>
                </a:lnTo>
                <a:lnTo>
                  <a:pt x="0" y="330398"/>
                </a:lnTo>
                <a:lnTo>
                  <a:pt x="8930" y="339328"/>
                </a:lnTo>
                <a:lnTo>
                  <a:pt x="26789" y="339328"/>
                </a:lnTo>
                <a:lnTo>
                  <a:pt x="53578" y="348257"/>
                </a:lnTo>
                <a:lnTo>
                  <a:pt x="80367" y="348257"/>
                </a:lnTo>
                <a:lnTo>
                  <a:pt x="125016" y="348257"/>
                </a:lnTo>
                <a:lnTo>
                  <a:pt x="169664" y="348257"/>
                </a:lnTo>
                <a:lnTo>
                  <a:pt x="214313" y="339328"/>
                </a:lnTo>
                <a:lnTo>
                  <a:pt x="258961" y="339328"/>
                </a:lnTo>
                <a:lnTo>
                  <a:pt x="294680" y="339328"/>
                </a:lnTo>
                <a:lnTo>
                  <a:pt x="330399" y="339328"/>
                </a:lnTo>
                <a:lnTo>
                  <a:pt x="366117" y="330398"/>
                </a:lnTo>
                <a:lnTo>
                  <a:pt x="383977" y="330398"/>
                </a:lnTo>
                <a:lnTo>
                  <a:pt x="401836" y="330398"/>
                </a:lnTo>
                <a:lnTo>
                  <a:pt x="401836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6858000" y="2500312"/>
            <a:ext cx="401836" cy="80368"/>
          </a:xfrm>
          <a:custGeom>
            <a:avLst/>
            <a:gdLst/>
            <a:ahLst/>
            <a:cxnLst/>
            <a:rect l="0" t="0" r="0" b="0"/>
            <a:pathLst>
              <a:path w="401836" h="80368">
                <a:moveTo>
                  <a:pt x="0" y="80367"/>
                </a:moveTo>
                <a:lnTo>
                  <a:pt x="0" y="80367"/>
                </a:lnTo>
                <a:lnTo>
                  <a:pt x="8929" y="71438"/>
                </a:lnTo>
                <a:lnTo>
                  <a:pt x="17859" y="62508"/>
                </a:lnTo>
                <a:lnTo>
                  <a:pt x="35718" y="53578"/>
                </a:lnTo>
                <a:lnTo>
                  <a:pt x="53578" y="44648"/>
                </a:lnTo>
                <a:lnTo>
                  <a:pt x="80367" y="35719"/>
                </a:lnTo>
                <a:lnTo>
                  <a:pt x="116085" y="26789"/>
                </a:lnTo>
                <a:lnTo>
                  <a:pt x="151804" y="26789"/>
                </a:lnTo>
                <a:lnTo>
                  <a:pt x="205382" y="17859"/>
                </a:lnTo>
                <a:lnTo>
                  <a:pt x="250031" y="17859"/>
                </a:lnTo>
                <a:lnTo>
                  <a:pt x="294679" y="8930"/>
                </a:lnTo>
                <a:lnTo>
                  <a:pt x="348257" y="8930"/>
                </a:lnTo>
                <a:lnTo>
                  <a:pt x="375046" y="0"/>
                </a:lnTo>
                <a:lnTo>
                  <a:pt x="401835" y="0"/>
                </a:lnTo>
                <a:lnTo>
                  <a:pt x="4018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7215187" y="2178843"/>
            <a:ext cx="205384" cy="250032"/>
          </a:xfrm>
          <a:custGeom>
            <a:avLst/>
            <a:gdLst/>
            <a:ahLst/>
            <a:cxnLst/>
            <a:rect l="0" t="0" r="0" b="0"/>
            <a:pathLst>
              <a:path w="205384" h="250032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26789" y="17859"/>
                </a:lnTo>
                <a:lnTo>
                  <a:pt x="44648" y="35719"/>
                </a:lnTo>
                <a:lnTo>
                  <a:pt x="62508" y="53578"/>
                </a:lnTo>
                <a:lnTo>
                  <a:pt x="80367" y="80367"/>
                </a:lnTo>
                <a:lnTo>
                  <a:pt x="98227" y="98227"/>
                </a:lnTo>
                <a:lnTo>
                  <a:pt x="116086" y="125016"/>
                </a:lnTo>
                <a:lnTo>
                  <a:pt x="142875" y="151805"/>
                </a:lnTo>
                <a:lnTo>
                  <a:pt x="160734" y="178594"/>
                </a:lnTo>
                <a:lnTo>
                  <a:pt x="178594" y="214313"/>
                </a:lnTo>
                <a:lnTo>
                  <a:pt x="196453" y="232172"/>
                </a:lnTo>
                <a:lnTo>
                  <a:pt x="205383" y="250031"/>
                </a:lnTo>
                <a:lnTo>
                  <a:pt x="205383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102"/>
          <p:cNvSpPr/>
          <p:nvPr/>
        </p:nvSpPr>
        <p:spPr>
          <a:xfrm>
            <a:off x="5054203" y="2571750"/>
            <a:ext cx="321469" cy="214313"/>
          </a:xfrm>
          <a:custGeom>
            <a:avLst/>
            <a:gdLst/>
            <a:ahLst/>
            <a:cxnLst/>
            <a:rect l="0" t="0" r="0" b="0"/>
            <a:pathLst>
              <a:path w="321469" h="214313">
                <a:moveTo>
                  <a:pt x="89297" y="0"/>
                </a:moveTo>
                <a:lnTo>
                  <a:pt x="80367" y="0"/>
                </a:lnTo>
                <a:lnTo>
                  <a:pt x="80367" y="0"/>
                </a:lnTo>
                <a:lnTo>
                  <a:pt x="71437" y="8929"/>
                </a:lnTo>
                <a:lnTo>
                  <a:pt x="53578" y="17859"/>
                </a:lnTo>
                <a:lnTo>
                  <a:pt x="44648" y="26789"/>
                </a:lnTo>
                <a:lnTo>
                  <a:pt x="35718" y="44648"/>
                </a:lnTo>
                <a:lnTo>
                  <a:pt x="26789" y="53578"/>
                </a:lnTo>
                <a:lnTo>
                  <a:pt x="17859" y="71437"/>
                </a:lnTo>
                <a:lnTo>
                  <a:pt x="8929" y="89296"/>
                </a:lnTo>
                <a:lnTo>
                  <a:pt x="8929" y="107156"/>
                </a:lnTo>
                <a:lnTo>
                  <a:pt x="0" y="125015"/>
                </a:lnTo>
                <a:lnTo>
                  <a:pt x="0" y="133945"/>
                </a:lnTo>
                <a:lnTo>
                  <a:pt x="0" y="151804"/>
                </a:lnTo>
                <a:lnTo>
                  <a:pt x="0" y="160734"/>
                </a:lnTo>
                <a:lnTo>
                  <a:pt x="0" y="178593"/>
                </a:lnTo>
                <a:lnTo>
                  <a:pt x="8929" y="187523"/>
                </a:lnTo>
                <a:lnTo>
                  <a:pt x="17859" y="196453"/>
                </a:lnTo>
                <a:lnTo>
                  <a:pt x="35718" y="205382"/>
                </a:lnTo>
                <a:lnTo>
                  <a:pt x="53578" y="205382"/>
                </a:lnTo>
                <a:lnTo>
                  <a:pt x="80367" y="214312"/>
                </a:lnTo>
                <a:lnTo>
                  <a:pt x="98226" y="214312"/>
                </a:lnTo>
                <a:lnTo>
                  <a:pt x="125015" y="214312"/>
                </a:lnTo>
                <a:lnTo>
                  <a:pt x="151804" y="205382"/>
                </a:lnTo>
                <a:lnTo>
                  <a:pt x="178593" y="205382"/>
                </a:lnTo>
                <a:lnTo>
                  <a:pt x="205382" y="196453"/>
                </a:lnTo>
                <a:lnTo>
                  <a:pt x="232172" y="187523"/>
                </a:lnTo>
                <a:lnTo>
                  <a:pt x="250031" y="178593"/>
                </a:lnTo>
                <a:lnTo>
                  <a:pt x="267890" y="160734"/>
                </a:lnTo>
                <a:lnTo>
                  <a:pt x="285750" y="151804"/>
                </a:lnTo>
                <a:lnTo>
                  <a:pt x="303609" y="142875"/>
                </a:lnTo>
                <a:lnTo>
                  <a:pt x="312539" y="133945"/>
                </a:lnTo>
                <a:lnTo>
                  <a:pt x="321468" y="125015"/>
                </a:lnTo>
                <a:lnTo>
                  <a:pt x="321468" y="116085"/>
                </a:lnTo>
                <a:lnTo>
                  <a:pt x="321468" y="98226"/>
                </a:lnTo>
                <a:lnTo>
                  <a:pt x="312539" y="89296"/>
                </a:lnTo>
                <a:lnTo>
                  <a:pt x="303609" y="80367"/>
                </a:lnTo>
                <a:lnTo>
                  <a:pt x="294679" y="71437"/>
                </a:lnTo>
                <a:lnTo>
                  <a:pt x="285750" y="53578"/>
                </a:lnTo>
                <a:lnTo>
                  <a:pt x="267890" y="44648"/>
                </a:lnTo>
                <a:lnTo>
                  <a:pt x="241101" y="35718"/>
                </a:lnTo>
                <a:lnTo>
                  <a:pt x="214312" y="26789"/>
                </a:lnTo>
                <a:lnTo>
                  <a:pt x="187523" y="17859"/>
                </a:lnTo>
                <a:lnTo>
                  <a:pt x="160734" y="8929"/>
                </a:lnTo>
                <a:lnTo>
                  <a:pt x="133945" y="8929"/>
                </a:lnTo>
                <a:lnTo>
                  <a:pt x="107156" y="0"/>
                </a:lnTo>
                <a:lnTo>
                  <a:pt x="80367" y="0"/>
                </a:lnTo>
                <a:lnTo>
                  <a:pt x="62507" y="0"/>
                </a:lnTo>
                <a:lnTo>
                  <a:pt x="44648" y="0"/>
                </a:lnTo>
                <a:lnTo>
                  <a:pt x="26789" y="0"/>
                </a:lnTo>
                <a:lnTo>
                  <a:pt x="8929" y="0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5344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1214437" y="1625202"/>
            <a:ext cx="285751" cy="517923"/>
          </a:xfrm>
          <a:custGeom>
            <a:avLst/>
            <a:gdLst/>
            <a:ahLst/>
            <a:cxnLst/>
            <a:rect l="0" t="0" r="0" b="0"/>
            <a:pathLst>
              <a:path w="285751" h="517923">
                <a:moveTo>
                  <a:pt x="205383" y="8930"/>
                </a:moveTo>
                <a:lnTo>
                  <a:pt x="205383" y="0"/>
                </a:lnTo>
                <a:lnTo>
                  <a:pt x="205383" y="0"/>
                </a:lnTo>
                <a:lnTo>
                  <a:pt x="196453" y="8930"/>
                </a:lnTo>
                <a:lnTo>
                  <a:pt x="178594" y="8930"/>
                </a:lnTo>
                <a:lnTo>
                  <a:pt x="151805" y="17860"/>
                </a:lnTo>
                <a:lnTo>
                  <a:pt x="125016" y="26789"/>
                </a:lnTo>
                <a:lnTo>
                  <a:pt x="89297" y="44649"/>
                </a:lnTo>
                <a:lnTo>
                  <a:pt x="62508" y="62508"/>
                </a:lnTo>
                <a:lnTo>
                  <a:pt x="35719" y="80368"/>
                </a:lnTo>
                <a:lnTo>
                  <a:pt x="17859" y="98227"/>
                </a:lnTo>
                <a:lnTo>
                  <a:pt x="0" y="116086"/>
                </a:lnTo>
                <a:lnTo>
                  <a:pt x="0" y="142875"/>
                </a:lnTo>
                <a:lnTo>
                  <a:pt x="0" y="151805"/>
                </a:lnTo>
                <a:lnTo>
                  <a:pt x="17859" y="169664"/>
                </a:lnTo>
                <a:lnTo>
                  <a:pt x="35719" y="178594"/>
                </a:lnTo>
                <a:lnTo>
                  <a:pt x="62508" y="187524"/>
                </a:lnTo>
                <a:lnTo>
                  <a:pt x="107156" y="205383"/>
                </a:lnTo>
                <a:lnTo>
                  <a:pt x="142875" y="214313"/>
                </a:lnTo>
                <a:lnTo>
                  <a:pt x="187523" y="223243"/>
                </a:lnTo>
                <a:lnTo>
                  <a:pt x="223242" y="241102"/>
                </a:lnTo>
                <a:lnTo>
                  <a:pt x="250031" y="258961"/>
                </a:lnTo>
                <a:lnTo>
                  <a:pt x="267891" y="276821"/>
                </a:lnTo>
                <a:lnTo>
                  <a:pt x="276820" y="294680"/>
                </a:lnTo>
                <a:lnTo>
                  <a:pt x="285750" y="312539"/>
                </a:lnTo>
                <a:lnTo>
                  <a:pt x="285750" y="330399"/>
                </a:lnTo>
                <a:lnTo>
                  <a:pt x="276820" y="357188"/>
                </a:lnTo>
                <a:lnTo>
                  <a:pt x="267891" y="375047"/>
                </a:lnTo>
                <a:lnTo>
                  <a:pt x="241102" y="401836"/>
                </a:lnTo>
                <a:lnTo>
                  <a:pt x="223242" y="419696"/>
                </a:lnTo>
                <a:lnTo>
                  <a:pt x="196453" y="437555"/>
                </a:lnTo>
                <a:lnTo>
                  <a:pt x="169664" y="455414"/>
                </a:lnTo>
                <a:lnTo>
                  <a:pt x="151805" y="473274"/>
                </a:lnTo>
                <a:lnTo>
                  <a:pt x="133945" y="491133"/>
                </a:lnTo>
                <a:lnTo>
                  <a:pt x="116086" y="500063"/>
                </a:lnTo>
                <a:lnTo>
                  <a:pt x="98227" y="508993"/>
                </a:lnTo>
                <a:lnTo>
                  <a:pt x="89297" y="517922"/>
                </a:lnTo>
                <a:lnTo>
                  <a:pt x="80367" y="508993"/>
                </a:lnTo>
                <a:lnTo>
                  <a:pt x="80367" y="508993"/>
                </a:lnTo>
                <a:lnTo>
                  <a:pt x="80367" y="508993"/>
                </a:lnTo>
                <a:lnTo>
                  <a:pt x="80367" y="508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625203" y="1696640"/>
            <a:ext cx="339329" cy="196454"/>
          </a:xfrm>
          <a:custGeom>
            <a:avLst/>
            <a:gdLst/>
            <a:ahLst/>
            <a:cxnLst/>
            <a:rect l="0" t="0" r="0" b="0"/>
            <a:pathLst>
              <a:path w="339329" h="196454">
                <a:moveTo>
                  <a:pt x="0" y="26789"/>
                </a:moveTo>
                <a:lnTo>
                  <a:pt x="8929" y="26789"/>
                </a:lnTo>
                <a:lnTo>
                  <a:pt x="17859" y="17859"/>
                </a:lnTo>
                <a:lnTo>
                  <a:pt x="44648" y="8930"/>
                </a:lnTo>
                <a:lnTo>
                  <a:pt x="80367" y="8930"/>
                </a:lnTo>
                <a:lnTo>
                  <a:pt x="116086" y="0"/>
                </a:lnTo>
                <a:lnTo>
                  <a:pt x="151804" y="0"/>
                </a:lnTo>
                <a:lnTo>
                  <a:pt x="196453" y="8930"/>
                </a:lnTo>
                <a:lnTo>
                  <a:pt x="232172" y="17859"/>
                </a:lnTo>
                <a:lnTo>
                  <a:pt x="258961" y="17859"/>
                </a:lnTo>
                <a:lnTo>
                  <a:pt x="294679" y="35719"/>
                </a:lnTo>
                <a:lnTo>
                  <a:pt x="312539" y="44648"/>
                </a:lnTo>
                <a:lnTo>
                  <a:pt x="321468" y="53578"/>
                </a:lnTo>
                <a:lnTo>
                  <a:pt x="339328" y="71437"/>
                </a:lnTo>
                <a:lnTo>
                  <a:pt x="339328" y="80367"/>
                </a:lnTo>
                <a:lnTo>
                  <a:pt x="339328" y="98226"/>
                </a:lnTo>
                <a:lnTo>
                  <a:pt x="339328" y="116086"/>
                </a:lnTo>
                <a:lnTo>
                  <a:pt x="330398" y="125016"/>
                </a:lnTo>
                <a:lnTo>
                  <a:pt x="321468" y="142875"/>
                </a:lnTo>
                <a:lnTo>
                  <a:pt x="303609" y="160734"/>
                </a:lnTo>
                <a:lnTo>
                  <a:pt x="276820" y="169664"/>
                </a:lnTo>
                <a:lnTo>
                  <a:pt x="250031" y="178594"/>
                </a:lnTo>
                <a:lnTo>
                  <a:pt x="223242" y="187523"/>
                </a:lnTo>
                <a:lnTo>
                  <a:pt x="187523" y="196453"/>
                </a:lnTo>
                <a:lnTo>
                  <a:pt x="160734" y="196453"/>
                </a:lnTo>
                <a:lnTo>
                  <a:pt x="133945" y="196453"/>
                </a:lnTo>
                <a:lnTo>
                  <a:pt x="107156" y="187523"/>
                </a:lnTo>
                <a:lnTo>
                  <a:pt x="80367" y="178594"/>
                </a:lnTo>
                <a:lnTo>
                  <a:pt x="62507" y="178594"/>
                </a:lnTo>
                <a:lnTo>
                  <a:pt x="44648" y="160734"/>
                </a:lnTo>
                <a:lnTo>
                  <a:pt x="35718" y="151805"/>
                </a:lnTo>
                <a:lnTo>
                  <a:pt x="26789" y="133945"/>
                </a:lnTo>
                <a:lnTo>
                  <a:pt x="26789" y="116086"/>
                </a:lnTo>
                <a:lnTo>
                  <a:pt x="26789" y="98226"/>
                </a:lnTo>
                <a:lnTo>
                  <a:pt x="17859" y="89297"/>
                </a:lnTo>
                <a:lnTo>
                  <a:pt x="26789" y="71437"/>
                </a:lnTo>
                <a:lnTo>
                  <a:pt x="26789" y="53578"/>
                </a:lnTo>
                <a:lnTo>
                  <a:pt x="26789" y="44648"/>
                </a:lnTo>
                <a:lnTo>
                  <a:pt x="35718" y="26789"/>
                </a:lnTo>
                <a:lnTo>
                  <a:pt x="44648" y="17859"/>
                </a:lnTo>
                <a:lnTo>
                  <a:pt x="44648" y="17859"/>
                </a:lnTo>
                <a:lnTo>
                  <a:pt x="53578" y="8930"/>
                </a:lnTo>
                <a:lnTo>
                  <a:pt x="62507" y="8930"/>
                </a:lnTo>
                <a:lnTo>
                  <a:pt x="6250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125265" y="1482327"/>
            <a:ext cx="223243" cy="580431"/>
          </a:xfrm>
          <a:custGeom>
            <a:avLst/>
            <a:gdLst/>
            <a:ahLst/>
            <a:cxnLst/>
            <a:rect l="0" t="0" r="0" b="0"/>
            <a:pathLst>
              <a:path w="223243" h="580431">
                <a:moveTo>
                  <a:pt x="62508" y="580430"/>
                </a:moveTo>
                <a:lnTo>
                  <a:pt x="62508" y="580430"/>
                </a:lnTo>
                <a:lnTo>
                  <a:pt x="62508" y="571500"/>
                </a:lnTo>
                <a:lnTo>
                  <a:pt x="62508" y="553641"/>
                </a:lnTo>
                <a:lnTo>
                  <a:pt x="62508" y="535782"/>
                </a:lnTo>
                <a:lnTo>
                  <a:pt x="71438" y="517922"/>
                </a:lnTo>
                <a:lnTo>
                  <a:pt x="62508" y="500063"/>
                </a:lnTo>
                <a:lnTo>
                  <a:pt x="62508" y="473274"/>
                </a:lnTo>
                <a:lnTo>
                  <a:pt x="62508" y="446485"/>
                </a:lnTo>
                <a:lnTo>
                  <a:pt x="62508" y="419696"/>
                </a:lnTo>
                <a:lnTo>
                  <a:pt x="53578" y="392907"/>
                </a:lnTo>
                <a:lnTo>
                  <a:pt x="53578" y="366118"/>
                </a:lnTo>
                <a:lnTo>
                  <a:pt x="44649" y="330399"/>
                </a:lnTo>
                <a:lnTo>
                  <a:pt x="35719" y="294680"/>
                </a:lnTo>
                <a:lnTo>
                  <a:pt x="35719" y="267891"/>
                </a:lnTo>
                <a:lnTo>
                  <a:pt x="26789" y="232172"/>
                </a:lnTo>
                <a:lnTo>
                  <a:pt x="26789" y="205383"/>
                </a:lnTo>
                <a:lnTo>
                  <a:pt x="26789" y="169664"/>
                </a:lnTo>
                <a:lnTo>
                  <a:pt x="26789" y="142875"/>
                </a:lnTo>
                <a:lnTo>
                  <a:pt x="26789" y="116086"/>
                </a:lnTo>
                <a:lnTo>
                  <a:pt x="26789" y="98227"/>
                </a:lnTo>
                <a:lnTo>
                  <a:pt x="26789" y="71438"/>
                </a:lnTo>
                <a:lnTo>
                  <a:pt x="26789" y="53579"/>
                </a:lnTo>
                <a:lnTo>
                  <a:pt x="26789" y="35719"/>
                </a:lnTo>
                <a:lnTo>
                  <a:pt x="26789" y="26789"/>
                </a:lnTo>
                <a:lnTo>
                  <a:pt x="26789" y="17860"/>
                </a:lnTo>
                <a:lnTo>
                  <a:pt x="26789" y="893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53578" y="8930"/>
                </a:lnTo>
                <a:lnTo>
                  <a:pt x="62508" y="8930"/>
                </a:lnTo>
                <a:lnTo>
                  <a:pt x="80367" y="17860"/>
                </a:lnTo>
                <a:lnTo>
                  <a:pt x="89297" y="26789"/>
                </a:lnTo>
                <a:lnTo>
                  <a:pt x="107156" y="26789"/>
                </a:lnTo>
                <a:lnTo>
                  <a:pt x="125016" y="35719"/>
                </a:lnTo>
                <a:lnTo>
                  <a:pt x="142875" y="44649"/>
                </a:lnTo>
                <a:lnTo>
                  <a:pt x="160735" y="62508"/>
                </a:lnTo>
                <a:lnTo>
                  <a:pt x="169664" y="71438"/>
                </a:lnTo>
                <a:lnTo>
                  <a:pt x="187524" y="80368"/>
                </a:lnTo>
                <a:lnTo>
                  <a:pt x="205383" y="89297"/>
                </a:lnTo>
                <a:lnTo>
                  <a:pt x="214313" y="98227"/>
                </a:lnTo>
                <a:lnTo>
                  <a:pt x="214313" y="107157"/>
                </a:lnTo>
                <a:lnTo>
                  <a:pt x="223242" y="116086"/>
                </a:lnTo>
                <a:lnTo>
                  <a:pt x="223242" y="133946"/>
                </a:lnTo>
                <a:lnTo>
                  <a:pt x="223242" y="142875"/>
                </a:lnTo>
                <a:lnTo>
                  <a:pt x="223242" y="151805"/>
                </a:lnTo>
                <a:lnTo>
                  <a:pt x="214313" y="160735"/>
                </a:lnTo>
                <a:lnTo>
                  <a:pt x="196453" y="178594"/>
                </a:lnTo>
                <a:lnTo>
                  <a:pt x="187524" y="187524"/>
                </a:lnTo>
                <a:lnTo>
                  <a:pt x="169664" y="196454"/>
                </a:lnTo>
                <a:lnTo>
                  <a:pt x="151805" y="205383"/>
                </a:lnTo>
                <a:lnTo>
                  <a:pt x="125016" y="214313"/>
                </a:lnTo>
                <a:lnTo>
                  <a:pt x="107156" y="232172"/>
                </a:lnTo>
                <a:lnTo>
                  <a:pt x="80367" y="232172"/>
                </a:lnTo>
                <a:lnTo>
                  <a:pt x="62508" y="241102"/>
                </a:lnTo>
                <a:lnTo>
                  <a:pt x="35719" y="250032"/>
                </a:lnTo>
                <a:lnTo>
                  <a:pt x="17860" y="258961"/>
                </a:lnTo>
                <a:lnTo>
                  <a:pt x="8930" y="267891"/>
                </a:lnTo>
                <a:lnTo>
                  <a:pt x="0" y="26789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741414" y="1812726"/>
            <a:ext cx="196454" cy="294681"/>
          </a:xfrm>
          <a:custGeom>
            <a:avLst/>
            <a:gdLst/>
            <a:ahLst/>
            <a:cxnLst/>
            <a:rect l="0" t="0" r="0" b="0"/>
            <a:pathLst>
              <a:path w="196454" h="294681">
                <a:moveTo>
                  <a:pt x="196453" y="0"/>
                </a:moveTo>
                <a:lnTo>
                  <a:pt x="196453" y="8930"/>
                </a:lnTo>
                <a:lnTo>
                  <a:pt x="196453" y="8930"/>
                </a:lnTo>
                <a:lnTo>
                  <a:pt x="187523" y="26789"/>
                </a:lnTo>
                <a:lnTo>
                  <a:pt x="187523" y="35719"/>
                </a:lnTo>
                <a:lnTo>
                  <a:pt x="178593" y="53578"/>
                </a:lnTo>
                <a:lnTo>
                  <a:pt x="169664" y="71437"/>
                </a:lnTo>
                <a:lnTo>
                  <a:pt x="160734" y="98226"/>
                </a:lnTo>
                <a:lnTo>
                  <a:pt x="133945" y="116086"/>
                </a:lnTo>
                <a:lnTo>
                  <a:pt x="116086" y="142875"/>
                </a:lnTo>
                <a:lnTo>
                  <a:pt x="98226" y="169664"/>
                </a:lnTo>
                <a:lnTo>
                  <a:pt x="80367" y="196453"/>
                </a:lnTo>
                <a:lnTo>
                  <a:pt x="53578" y="223242"/>
                </a:lnTo>
                <a:lnTo>
                  <a:pt x="35718" y="241101"/>
                </a:lnTo>
                <a:lnTo>
                  <a:pt x="17859" y="267890"/>
                </a:lnTo>
                <a:lnTo>
                  <a:pt x="8929" y="28575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018234" y="1526976"/>
            <a:ext cx="294681" cy="473274"/>
          </a:xfrm>
          <a:custGeom>
            <a:avLst/>
            <a:gdLst/>
            <a:ahLst/>
            <a:cxnLst/>
            <a:rect l="0" t="0" r="0" b="0"/>
            <a:pathLst>
              <a:path w="294681" h="473274">
                <a:moveTo>
                  <a:pt x="17859" y="473273"/>
                </a:moveTo>
                <a:lnTo>
                  <a:pt x="17859" y="473273"/>
                </a:lnTo>
                <a:lnTo>
                  <a:pt x="17859" y="464344"/>
                </a:lnTo>
                <a:lnTo>
                  <a:pt x="17859" y="446484"/>
                </a:lnTo>
                <a:lnTo>
                  <a:pt x="26789" y="428625"/>
                </a:lnTo>
                <a:lnTo>
                  <a:pt x="26789" y="410765"/>
                </a:lnTo>
                <a:lnTo>
                  <a:pt x="26789" y="383976"/>
                </a:lnTo>
                <a:lnTo>
                  <a:pt x="26789" y="357187"/>
                </a:lnTo>
                <a:lnTo>
                  <a:pt x="26789" y="330398"/>
                </a:lnTo>
                <a:lnTo>
                  <a:pt x="26789" y="303609"/>
                </a:lnTo>
                <a:lnTo>
                  <a:pt x="26789" y="267890"/>
                </a:lnTo>
                <a:lnTo>
                  <a:pt x="26789" y="241101"/>
                </a:lnTo>
                <a:lnTo>
                  <a:pt x="26789" y="214312"/>
                </a:lnTo>
                <a:lnTo>
                  <a:pt x="26789" y="187523"/>
                </a:lnTo>
                <a:lnTo>
                  <a:pt x="35719" y="160734"/>
                </a:lnTo>
                <a:lnTo>
                  <a:pt x="35719" y="133945"/>
                </a:lnTo>
                <a:lnTo>
                  <a:pt x="35719" y="107156"/>
                </a:lnTo>
                <a:lnTo>
                  <a:pt x="35719" y="89297"/>
                </a:lnTo>
                <a:lnTo>
                  <a:pt x="35719" y="62508"/>
                </a:lnTo>
                <a:lnTo>
                  <a:pt x="44648" y="53578"/>
                </a:lnTo>
                <a:lnTo>
                  <a:pt x="44648" y="35719"/>
                </a:lnTo>
                <a:lnTo>
                  <a:pt x="44648" y="26789"/>
                </a:lnTo>
                <a:lnTo>
                  <a:pt x="44648" y="17859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71437" y="0"/>
                </a:lnTo>
                <a:lnTo>
                  <a:pt x="80367" y="8930"/>
                </a:lnTo>
                <a:lnTo>
                  <a:pt x="98226" y="8930"/>
                </a:lnTo>
                <a:lnTo>
                  <a:pt x="116086" y="8930"/>
                </a:lnTo>
                <a:lnTo>
                  <a:pt x="133945" y="17859"/>
                </a:lnTo>
                <a:lnTo>
                  <a:pt x="160734" y="26789"/>
                </a:lnTo>
                <a:lnTo>
                  <a:pt x="187523" y="35719"/>
                </a:lnTo>
                <a:lnTo>
                  <a:pt x="214312" y="44648"/>
                </a:lnTo>
                <a:lnTo>
                  <a:pt x="232172" y="53578"/>
                </a:lnTo>
                <a:lnTo>
                  <a:pt x="258961" y="62508"/>
                </a:lnTo>
                <a:lnTo>
                  <a:pt x="267891" y="71437"/>
                </a:lnTo>
                <a:lnTo>
                  <a:pt x="285750" y="71437"/>
                </a:lnTo>
                <a:lnTo>
                  <a:pt x="285750" y="80367"/>
                </a:lnTo>
                <a:lnTo>
                  <a:pt x="294680" y="89297"/>
                </a:lnTo>
                <a:lnTo>
                  <a:pt x="285750" y="107156"/>
                </a:lnTo>
                <a:lnTo>
                  <a:pt x="285750" y="116086"/>
                </a:lnTo>
                <a:lnTo>
                  <a:pt x="276820" y="125015"/>
                </a:lnTo>
                <a:lnTo>
                  <a:pt x="258961" y="133945"/>
                </a:lnTo>
                <a:lnTo>
                  <a:pt x="241101" y="133945"/>
                </a:lnTo>
                <a:lnTo>
                  <a:pt x="223242" y="142875"/>
                </a:lnTo>
                <a:lnTo>
                  <a:pt x="187523" y="151805"/>
                </a:lnTo>
                <a:lnTo>
                  <a:pt x="160734" y="160734"/>
                </a:lnTo>
                <a:lnTo>
                  <a:pt x="133945" y="169664"/>
                </a:lnTo>
                <a:lnTo>
                  <a:pt x="107156" y="178594"/>
                </a:lnTo>
                <a:lnTo>
                  <a:pt x="80367" y="187523"/>
                </a:lnTo>
                <a:lnTo>
                  <a:pt x="53578" y="187523"/>
                </a:lnTo>
                <a:lnTo>
                  <a:pt x="35719" y="196453"/>
                </a:lnTo>
                <a:lnTo>
                  <a:pt x="17859" y="196453"/>
                </a:lnTo>
                <a:lnTo>
                  <a:pt x="893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348632" y="1571624"/>
            <a:ext cx="276822" cy="214314"/>
          </a:xfrm>
          <a:custGeom>
            <a:avLst/>
            <a:gdLst/>
            <a:ahLst/>
            <a:cxnLst/>
            <a:rect l="0" t="0" r="0" b="0"/>
            <a:pathLst>
              <a:path w="276822" h="214314">
                <a:moveTo>
                  <a:pt x="214313" y="35719"/>
                </a:moveTo>
                <a:lnTo>
                  <a:pt x="205383" y="35719"/>
                </a:lnTo>
                <a:lnTo>
                  <a:pt x="205383" y="35719"/>
                </a:lnTo>
                <a:lnTo>
                  <a:pt x="205383" y="44649"/>
                </a:lnTo>
                <a:lnTo>
                  <a:pt x="196453" y="44649"/>
                </a:lnTo>
                <a:lnTo>
                  <a:pt x="178594" y="53578"/>
                </a:lnTo>
                <a:lnTo>
                  <a:pt x="160735" y="62508"/>
                </a:lnTo>
                <a:lnTo>
                  <a:pt x="142875" y="71438"/>
                </a:lnTo>
                <a:lnTo>
                  <a:pt x="116086" y="80367"/>
                </a:lnTo>
                <a:lnTo>
                  <a:pt x="98227" y="98227"/>
                </a:lnTo>
                <a:lnTo>
                  <a:pt x="71438" y="116086"/>
                </a:lnTo>
                <a:lnTo>
                  <a:pt x="53578" y="125016"/>
                </a:lnTo>
                <a:lnTo>
                  <a:pt x="35719" y="142875"/>
                </a:lnTo>
                <a:lnTo>
                  <a:pt x="17860" y="160735"/>
                </a:lnTo>
                <a:lnTo>
                  <a:pt x="8930" y="169664"/>
                </a:lnTo>
                <a:lnTo>
                  <a:pt x="0" y="178594"/>
                </a:lnTo>
                <a:lnTo>
                  <a:pt x="0" y="187524"/>
                </a:lnTo>
                <a:lnTo>
                  <a:pt x="0" y="196453"/>
                </a:lnTo>
                <a:lnTo>
                  <a:pt x="0" y="205383"/>
                </a:lnTo>
                <a:lnTo>
                  <a:pt x="8930" y="205383"/>
                </a:lnTo>
                <a:lnTo>
                  <a:pt x="17860" y="214313"/>
                </a:lnTo>
                <a:lnTo>
                  <a:pt x="35719" y="205383"/>
                </a:lnTo>
                <a:lnTo>
                  <a:pt x="53578" y="205383"/>
                </a:lnTo>
                <a:lnTo>
                  <a:pt x="80368" y="196453"/>
                </a:lnTo>
                <a:lnTo>
                  <a:pt x="98227" y="196453"/>
                </a:lnTo>
                <a:lnTo>
                  <a:pt x="125016" y="187524"/>
                </a:lnTo>
                <a:lnTo>
                  <a:pt x="151805" y="178594"/>
                </a:lnTo>
                <a:lnTo>
                  <a:pt x="178594" y="169664"/>
                </a:lnTo>
                <a:lnTo>
                  <a:pt x="196453" y="160735"/>
                </a:lnTo>
                <a:lnTo>
                  <a:pt x="214313" y="142875"/>
                </a:lnTo>
                <a:lnTo>
                  <a:pt x="232172" y="133946"/>
                </a:lnTo>
                <a:lnTo>
                  <a:pt x="250032" y="125016"/>
                </a:lnTo>
                <a:lnTo>
                  <a:pt x="258961" y="116086"/>
                </a:lnTo>
                <a:lnTo>
                  <a:pt x="267891" y="98227"/>
                </a:lnTo>
                <a:lnTo>
                  <a:pt x="276821" y="89297"/>
                </a:lnTo>
                <a:lnTo>
                  <a:pt x="276821" y="71438"/>
                </a:lnTo>
                <a:lnTo>
                  <a:pt x="276821" y="62508"/>
                </a:lnTo>
                <a:lnTo>
                  <a:pt x="276821" y="53578"/>
                </a:lnTo>
                <a:lnTo>
                  <a:pt x="276821" y="44649"/>
                </a:lnTo>
                <a:lnTo>
                  <a:pt x="267891" y="44649"/>
                </a:lnTo>
                <a:lnTo>
                  <a:pt x="258961" y="35719"/>
                </a:lnTo>
                <a:lnTo>
                  <a:pt x="250032" y="26789"/>
                </a:lnTo>
                <a:lnTo>
                  <a:pt x="241102" y="17860"/>
                </a:lnTo>
                <a:lnTo>
                  <a:pt x="223243" y="17860"/>
                </a:lnTo>
                <a:lnTo>
                  <a:pt x="214313" y="8930"/>
                </a:lnTo>
                <a:lnTo>
                  <a:pt x="205383" y="8930"/>
                </a:lnTo>
                <a:lnTo>
                  <a:pt x="196453" y="8930"/>
                </a:lnTo>
                <a:lnTo>
                  <a:pt x="187524" y="0"/>
                </a:lnTo>
                <a:lnTo>
                  <a:pt x="178594" y="0"/>
                </a:lnTo>
                <a:lnTo>
                  <a:pt x="169664" y="0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750468" y="1544835"/>
            <a:ext cx="214314" cy="321470"/>
          </a:xfrm>
          <a:custGeom>
            <a:avLst/>
            <a:gdLst/>
            <a:ahLst/>
            <a:cxnLst/>
            <a:rect l="0" t="0" r="0" b="0"/>
            <a:pathLst>
              <a:path w="214314" h="321470">
                <a:moveTo>
                  <a:pt x="116086" y="0"/>
                </a:moveTo>
                <a:lnTo>
                  <a:pt x="116086" y="0"/>
                </a:lnTo>
                <a:lnTo>
                  <a:pt x="107157" y="0"/>
                </a:lnTo>
                <a:lnTo>
                  <a:pt x="98227" y="0"/>
                </a:lnTo>
                <a:lnTo>
                  <a:pt x="80367" y="0"/>
                </a:lnTo>
                <a:lnTo>
                  <a:pt x="62508" y="8930"/>
                </a:lnTo>
                <a:lnTo>
                  <a:pt x="44649" y="8930"/>
                </a:lnTo>
                <a:lnTo>
                  <a:pt x="26789" y="17860"/>
                </a:lnTo>
                <a:lnTo>
                  <a:pt x="17860" y="17860"/>
                </a:lnTo>
                <a:lnTo>
                  <a:pt x="8930" y="26789"/>
                </a:lnTo>
                <a:lnTo>
                  <a:pt x="0" y="35719"/>
                </a:lnTo>
                <a:lnTo>
                  <a:pt x="8930" y="44649"/>
                </a:lnTo>
                <a:lnTo>
                  <a:pt x="17860" y="44649"/>
                </a:lnTo>
                <a:lnTo>
                  <a:pt x="35719" y="62508"/>
                </a:lnTo>
                <a:lnTo>
                  <a:pt x="62508" y="62508"/>
                </a:lnTo>
                <a:lnTo>
                  <a:pt x="89297" y="80367"/>
                </a:lnTo>
                <a:lnTo>
                  <a:pt x="116086" y="89297"/>
                </a:lnTo>
                <a:lnTo>
                  <a:pt x="142875" y="98227"/>
                </a:lnTo>
                <a:lnTo>
                  <a:pt x="169664" y="107156"/>
                </a:lnTo>
                <a:lnTo>
                  <a:pt x="187524" y="116086"/>
                </a:lnTo>
                <a:lnTo>
                  <a:pt x="196453" y="125016"/>
                </a:lnTo>
                <a:lnTo>
                  <a:pt x="205383" y="133946"/>
                </a:lnTo>
                <a:lnTo>
                  <a:pt x="214313" y="142875"/>
                </a:lnTo>
                <a:lnTo>
                  <a:pt x="214313" y="151805"/>
                </a:lnTo>
                <a:lnTo>
                  <a:pt x="205383" y="160735"/>
                </a:lnTo>
                <a:lnTo>
                  <a:pt x="196453" y="178594"/>
                </a:lnTo>
                <a:lnTo>
                  <a:pt x="187524" y="187524"/>
                </a:lnTo>
                <a:lnTo>
                  <a:pt x="178594" y="196453"/>
                </a:lnTo>
                <a:lnTo>
                  <a:pt x="160735" y="214313"/>
                </a:lnTo>
                <a:lnTo>
                  <a:pt x="142875" y="223242"/>
                </a:lnTo>
                <a:lnTo>
                  <a:pt x="133946" y="232172"/>
                </a:lnTo>
                <a:lnTo>
                  <a:pt x="116086" y="250031"/>
                </a:lnTo>
                <a:lnTo>
                  <a:pt x="98227" y="258961"/>
                </a:lnTo>
                <a:lnTo>
                  <a:pt x="89297" y="267891"/>
                </a:lnTo>
                <a:lnTo>
                  <a:pt x="80367" y="276821"/>
                </a:lnTo>
                <a:lnTo>
                  <a:pt x="62508" y="285750"/>
                </a:lnTo>
                <a:lnTo>
                  <a:pt x="53578" y="294680"/>
                </a:lnTo>
                <a:lnTo>
                  <a:pt x="44649" y="294680"/>
                </a:lnTo>
                <a:lnTo>
                  <a:pt x="35719" y="303610"/>
                </a:lnTo>
                <a:lnTo>
                  <a:pt x="35719" y="303610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2146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3571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26789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160859" y="2723554"/>
            <a:ext cx="294681" cy="526852"/>
          </a:xfrm>
          <a:custGeom>
            <a:avLst/>
            <a:gdLst/>
            <a:ahLst/>
            <a:cxnLst/>
            <a:rect l="0" t="0" r="0" b="0"/>
            <a:pathLst>
              <a:path w="294681" h="526852">
                <a:moveTo>
                  <a:pt x="0" y="526851"/>
                </a:moveTo>
                <a:lnTo>
                  <a:pt x="0" y="526851"/>
                </a:lnTo>
                <a:lnTo>
                  <a:pt x="0" y="517922"/>
                </a:lnTo>
                <a:lnTo>
                  <a:pt x="0" y="508992"/>
                </a:lnTo>
                <a:lnTo>
                  <a:pt x="8930" y="491133"/>
                </a:lnTo>
                <a:lnTo>
                  <a:pt x="8930" y="482203"/>
                </a:lnTo>
                <a:lnTo>
                  <a:pt x="17859" y="464344"/>
                </a:lnTo>
                <a:lnTo>
                  <a:pt x="26789" y="446484"/>
                </a:lnTo>
                <a:lnTo>
                  <a:pt x="26789" y="428625"/>
                </a:lnTo>
                <a:lnTo>
                  <a:pt x="35719" y="401836"/>
                </a:lnTo>
                <a:lnTo>
                  <a:pt x="44648" y="383976"/>
                </a:lnTo>
                <a:lnTo>
                  <a:pt x="53578" y="357187"/>
                </a:lnTo>
                <a:lnTo>
                  <a:pt x="62508" y="339328"/>
                </a:lnTo>
                <a:lnTo>
                  <a:pt x="71437" y="312539"/>
                </a:lnTo>
                <a:lnTo>
                  <a:pt x="80367" y="285750"/>
                </a:lnTo>
                <a:lnTo>
                  <a:pt x="89297" y="258961"/>
                </a:lnTo>
                <a:lnTo>
                  <a:pt x="98226" y="241101"/>
                </a:lnTo>
                <a:lnTo>
                  <a:pt x="107156" y="214312"/>
                </a:lnTo>
                <a:lnTo>
                  <a:pt x="116086" y="187523"/>
                </a:lnTo>
                <a:lnTo>
                  <a:pt x="125016" y="160734"/>
                </a:lnTo>
                <a:lnTo>
                  <a:pt x="133945" y="142875"/>
                </a:lnTo>
                <a:lnTo>
                  <a:pt x="142875" y="116086"/>
                </a:lnTo>
                <a:lnTo>
                  <a:pt x="151805" y="98226"/>
                </a:lnTo>
                <a:lnTo>
                  <a:pt x="160734" y="80367"/>
                </a:lnTo>
                <a:lnTo>
                  <a:pt x="169664" y="62508"/>
                </a:lnTo>
                <a:lnTo>
                  <a:pt x="178594" y="44649"/>
                </a:lnTo>
                <a:lnTo>
                  <a:pt x="187523" y="26789"/>
                </a:lnTo>
                <a:lnTo>
                  <a:pt x="196453" y="17860"/>
                </a:lnTo>
                <a:lnTo>
                  <a:pt x="205383" y="8930"/>
                </a:lnTo>
                <a:lnTo>
                  <a:pt x="21431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8930"/>
                </a:lnTo>
                <a:lnTo>
                  <a:pt x="232172" y="17860"/>
                </a:lnTo>
                <a:lnTo>
                  <a:pt x="232172" y="26789"/>
                </a:lnTo>
                <a:lnTo>
                  <a:pt x="232172" y="35719"/>
                </a:lnTo>
                <a:lnTo>
                  <a:pt x="232172" y="53578"/>
                </a:lnTo>
                <a:lnTo>
                  <a:pt x="232172" y="71437"/>
                </a:lnTo>
                <a:lnTo>
                  <a:pt x="232172" y="89297"/>
                </a:lnTo>
                <a:lnTo>
                  <a:pt x="232172" y="116086"/>
                </a:lnTo>
                <a:lnTo>
                  <a:pt x="232172" y="133945"/>
                </a:lnTo>
                <a:lnTo>
                  <a:pt x="232172" y="151804"/>
                </a:lnTo>
                <a:lnTo>
                  <a:pt x="241101" y="169664"/>
                </a:lnTo>
                <a:lnTo>
                  <a:pt x="241101" y="196453"/>
                </a:lnTo>
                <a:lnTo>
                  <a:pt x="241101" y="223242"/>
                </a:lnTo>
                <a:lnTo>
                  <a:pt x="241101" y="250031"/>
                </a:lnTo>
                <a:lnTo>
                  <a:pt x="250031" y="276820"/>
                </a:lnTo>
                <a:lnTo>
                  <a:pt x="250031" y="294679"/>
                </a:lnTo>
                <a:lnTo>
                  <a:pt x="250031" y="321469"/>
                </a:lnTo>
                <a:lnTo>
                  <a:pt x="258961" y="348258"/>
                </a:lnTo>
                <a:lnTo>
                  <a:pt x="258961" y="366117"/>
                </a:lnTo>
                <a:lnTo>
                  <a:pt x="267891" y="392906"/>
                </a:lnTo>
                <a:lnTo>
                  <a:pt x="267891" y="410765"/>
                </a:lnTo>
                <a:lnTo>
                  <a:pt x="276820" y="437554"/>
                </a:lnTo>
                <a:lnTo>
                  <a:pt x="276820" y="455414"/>
                </a:lnTo>
                <a:lnTo>
                  <a:pt x="276820" y="473273"/>
                </a:lnTo>
                <a:lnTo>
                  <a:pt x="285750" y="482203"/>
                </a:lnTo>
                <a:lnTo>
                  <a:pt x="285750" y="491133"/>
                </a:lnTo>
                <a:lnTo>
                  <a:pt x="285750" y="500062"/>
                </a:lnTo>
                <a:lnTo>
                  <a:pt x="294680" y="508992"/>
                </a:lnTo>
                <a:lnTo>
                  <a:pt x="294680" y="508992"/>
                </a:lnTo>
                <a:lnTo>
                  <a:pt x="294680" y="508992"/>
                </a:lnTo>
                <a:lnTo>
                  <a:pt x="294680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169789" y="2964655"/>
            <a:ext cx="205383" cy="17861"/>
          </a:xfrm>
          <a:custGeom>
            <a:avLst/>
            <a:gdLst/>
            <a:ahLst/>
            <a:cxnLst/>
            <a:rect l="0" t="0" r="0" b="0"/>
            <a:pathLst>
              <a:path w="205383" h="17861">
                <a:moveTo>
                  <a:pt x="0" y="17860"/>
                </a:moveTo>
                <a:lnTo>
                  <a:pt x="0" y="17860"/>
                </a:lnTo>
                <a:lnTo>
                  <a:pt x="0" y="8930"/>
                </a:lnTo>
                <a:lnTo>
                  <a:pt x="0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0"/>
                </a:lnTo>
                <a:lnTo>
                  <a:pt x="62507" y="8930"/>
                </a:lnTo>
                <a:lnTo>
                  <a:pt x="80367" y="8930"/>
                </a:lnTo>
                <a:lnTo>
                  <a:pt x="107156" y="8930"/>
                </a:lnTo>
                <a:lnTo>
                  <a:pt x="125015" y="8930"/>
                </a:lnTo>
                <a:lnTo>
                  <a:pt x="151804" y="8930"/>
                </a:lnTo>
                <a:lnTo>
                  <a:pt x="169664" y="8930"/>
                </a:lnTo>
                <a:lnTo>
                  <a:pt x="187523" y="8930"/>
                </a:lnTo>
                <a:lnTo>
                  <a:pt x="196453" y="17860"/>
                </a:lnTo>
                <a:lnTo>
                  <a:pt x="205382" y="17860"/>
                </a:lnTo>
                <a:lnTo>
                  <a:pt x="205382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500187" y="2669976"/>
            <a:ext cx="250032" cy="464344"/>
          </a:xfrm>
          <a:custGeom>
            <a:avLst/>
            <a:gdLst/>
            <a:ahLst/>
            <a:cxnLst/>
            <a:rect l="0" t="0" r="0" b="0"/>
            <a:pathLst>
              <a:path w="250032" h="464344">
                <a:moveTo>
                  <a:pt x="53578" y="0"/>
                </a:moveTo>
                <a:lnTo>
                  <a:pt x="53578" y="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53578" y="17859"/>
                </a:lnTo>
                <a:lnTo>
                  <a:pt x="53578" y="26789"/>
                </a:lnTo>
                <a:lnTo>
                  <a:pt x="53578" y="35719"/>
                </a:lnTo>
                <a:lnTo>
                  <a:pt x="53578" y="44649"/>
                </a:lnTo>
                <a:lnTo>
                  <a:pt x="53578" y="53578"/>
                </a:lnTo>
                <a:lnTo>
                  <a:pt x="53578" y="62508"/>
                </a:lnTo>
                <a:lnTo>
                  <a:pt x="53578" y="80367"/>
                </a:lnTo>
                <a:lnTo>
                  <a:pt x="53578" y="89297"/>
                </a:lnTo>
                <a:lnTo>
                  <a:pt x="53578" y="107156"/>
                </a:lnTo>
                <a:lnTo>
                  <a:pt x="44648" y="125015"/>
                </a:lnTo>
                <a:lnTo>
                  <a:pt x="44648" y="133945"/>
                </a:lnTo>
                <a:lnTo>
                  <a:pt x="44648" y="151804"/>
                </a:lnTo>
                <a:lnTo>
                  <a:pt x="44648" y="169664"/>
                </a:lnTo>
                <a:lnTo>
                  <a:pt x="35719" y="187523"/>
                </a:lnTo>
                <a:lnTo>
                  <a:pt x="35719" y="205382"/>
                </a:lnTo>
                <a:lnTo>
                  <a:pt x="35719" y="223242"/>
                </a:lnTo>
                <a:lnTo>
                  <a:pt x="35719" y="241101"/>
                </a:lnTo>
                <a:lnTo>
                  <a:pt x="26789" y="258961"/>
                </a:lnTo>
                <a:lnTo>
                  <a:pt x="26789" y="276820"/>
                </a:lnTo>
                <a:lnTo>
                  <a:pt x="26789" y="294679"/>
                </a:lnTo>
                <a:lnTo>
                  <a:pt x="26789" y="312539"/>
                </a:lnTo>
                <a:lnTo>
                  <a:pt x="26789" y="330398"/>
                </a:lnTo>
                <a:lnTo>
                  <a:pt x="26789" y="348257"/>
                </a:lnTo>
                <a:lnTo>
                  <a:pt x="26789" y="366117"/>
                </a:lnTo>
                <a:lnTo>
                  <a:pt x="26789" y="383976"/>
                </a:lnTo>
                <a:lnTo>
                  <a:pt x="26789" y="401836"/>
                </a:lnTo>
                <a:lnTo>
                  <a:pt x="35719" y="410765"/>
                </a:lnTo>
                <a:lnTo>
                  <a:pt x="35719" y="428625"/>
                </a:lnTo>
                <a:lnTo>
                  <a:pt x="35719" y="437554"/>
                </a:lnTo>
                <a:lnTo>
                  <a:pt x="35719" y="446484"/>
                </a:lnTo>
                <a:lnTo>
                  <a:pt x="44648" y="455414"/>
                </a:lnTo>
                <a:lnTo>
                  <a:pt x="44648" y="455414"/>
                </a:lnTo>
                <a:lnTo>
                  <a:pt x="53578" y="464343"/>
                </a:lnTo>
                <a:lnTo>
                  <a:pt x="53578" y="464343"/>
                </a:lnTo>
                <a:lnTo>
                  <a:pt x="62508" y="464343"/>
                </a:lnTo>
                <a:lnTo>
                  <a:pt x="71438" y="464343"/>
                </a:lnTo>
                <a:lnTo>
                  <a:pt x="80367" y="464343"/>
                </a:lnTo>
                <a:lnTo>
                  <a:pt x="89297" y="455414"/>
                </a:lnTo>
                <a:lnTo>
                  <a:pt x="107156" y="455414"/>
                </a:lnTo>
                <a:lnTo>
                  <a:pt x="116086" y="446484"/>
                </a:lnTo>
                <a:lnTo>
                  <a:pt x="125016" y="437554"/>
                </a:lnTo>
                <a:lnTo>
                  <a:pt x="142875" y="428625"/>
                </a:lnTo>
                <a:lnTo>
                  <a:pt x="151805" y="419695"/>
                </a:lnTo>
                <a:lnTo>
                  <a:pt x="169664" y="410765"/>
                </a:lnTo>
                <a:lnTo>
                  <a:pt x="178594" y="401836"/>
                </a:lnTo>
                <a:lnTo>
                  <a:pt x="187523" y="383976"/>
                </a:lnTo>
                <a:lnTo>
                  <a:pt x="205383" y="375047"/>
                </a:lnTo>
                <a:lnTo>
                  <a:pt x="214313" y="357187"/>
                </a:lnTo>
                <a:lnTo>
                  <a:pt x="223242" y="348257"/>
                </a:lnTo>
                <a:lnTo>
                  <a:pt x="232172" y="330398"/>
                </a:lnTo>
                <a:lnTo>
                  <a:pt x="241102" y="321468"/>
                </a:lnTo>
                <a:lnTo>
                  <a:pt x="241102" y="303609"/>
                </a:lnTo>
                <a:lnTo>
                  <a:pt x="250031" y="294679"/>
                </a:lnTo>
                <a:lnTo>
                  <a:pt x="250031" y="276820"/>
                </a:lnTo>
                <a:lnTo>
                  <a:pt x="241102" y="267890"/>
                </a:lnTo>
                <a:lnTo>
                  <a:pt x="241102" y="250031"/>
                </a:lnTo>
                <a:lnTo>
                  <a:pt x="232172" y="241101"/>
                </a:lnTo>
                <a:lnTo>
                  <a:pt x="214313" y="223242"/>
                </a:lnTo>
                <a:lnTo>
                  <a:pt x="196453" y="214312"/>
                </a:lnTo>
                <a:lnTo>
                  <a:pt x="178594" y="205382"/>
                </a:lnTo>
                <a:lnTo>
                  <a:pt x="151805" y="196453"/>
                </a:lnTo>
                <a:lnTo>
                  <a:pt x="133945" y="178593"/>
                </a:lnTo>
                <a:lnTo>
                  <a:pt x="107156" y="178593"/>
                </a:lnTo>
                <a:lnTo>
                  <a:pt x="80367" y="169664"/>
                </a:lnTo>
                <a:lnTo>
                  <a:pt x="62508" y="169664"/>
                </a:lnTo>
                <a:lnTo>
                  <a:pt x="35719" y="160734"/>
                </a:lnTo>
                <a:lnTo>
                  <a:pt x="26789" y="160734"/>
                </a:lnTo>
                <a:lnTo>
                  <a:pt x="8930" y="160734"/>
                </a:lnTo>
                <a:lnTo>
                  <a:pt x="8930" y="16073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0" y="151804"/>
                </a:lnTo>
                <a:lnTo>
                  <a:pt x="8930" y="151804"/>
                </a:lnTo>
                <a:lnTo>
                  <a:pt x="17859" y="142875"/>
                </a:lnTo>
                <a:lnTo>
                  <a:pt x="26789" y="142875"/>
                </a:lnTo>
                <a:lnTo>
                  <a:pt x="35719" y="133945"/>
                </a:lnTo>
                <a:lnTo>
                  <a:pt x="53578" y="125015"/>
                </a:lnTo>
                <a:lnTo>
                  <a:pt x="71438" y="116086"/>
                </a:lnTo>
                <a:lnTo>
                  <a:pt x="89297" y="116086"/>
                </a:lnTo>
                <a:lnTo>
                  <a:pt x="98227" y="107156"/>
                </a:lnTo>
                <a:lnTo>
                  <a:pt x="107156" y="89297"/>
                </a:lnTo>
                <a:lnTo>
                  <a:pt x="125016" y="80367"/>
                </a:lnTo>
                <a:lnTo>
                  <a:pt x="133945" y="71438"/>
                </a:lnTo>
                <a:lnTo>
                  <a:pt x="142875" y="62508"/>
                </a:lnTo>
                <a:lnTo>
                  <a:pt x="142875" y="53578"/>
                </a:lnTo>
                <a:lnTo>
                  <a:pt x="151805" y="44649"/>
                </a:lnTo>
                <a:lnTo>
                  <a:pt x="151805" y="35719"/>
                </a:lnTo>
                <a:lnTo>
                  <a:pt x="151805" y="26789"/>
                </a:lnTo>
                <a:lnTo>
                  <a:pt x="151805" y="26789"/>
                </a:lnTo>
                <a:lnTo>
                  <a:pt x="142875" y="17859"/>
                </a:lnTo>
                <a:lnTo>
                  <a:pt x="142875" y="8930"/>
                </a:lnTo>
                <a:lnTo>
                  <a:pt x="133945" y="8930"/>
                </a:lnTo>
                <a:lnTo>
                  <a:pt x="125016" y="0"/>
                </a:lnTo>
                <a:lnTo>
                  <a:pt x="116086" y="0"/>
                </a:lnTo>
                <a:lnTo>
                  <a:pt x="98227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973460" y="2812851"/>
            <a:ext cx="44650" cy="285751"/>
          </a:xfrm>
          <a:custGeom>
            <a:avLst/>
            <a:gdLst/>
            <a:ahLst/>
            <a:cxnLst/>
            <a:rect l="0" t="0" r="0" b="0"/>
            <a:pathLst>
              <a:path w="44650" h="285751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17859"/>
                </a:lnTo>
                <a:lnTo>
                  <a:pt x="44649" y="26789"/>
                </a:lnTo>
                <a:lnTo>
                  <a:pt x="44649" y="35718"/>
                </a:lnTo>
                <a:lnTo>
                  <a:pt x="35719" y="44648"/>
                </a:lnTo>
                <a:lnTo>
                  <a:pt x="35719" y="53578"/>
                </a:lnTo>
                <a:lnTo>
                  <a:pt x="35719" y="71437"/>
                </a:lnTo>
                <a:lnTo>
                  <a:pt x="26790" y="80367"/>
                </a:lnTo>
                <a:lnTo>
                  <a:pt x="26790" y="98226"/>
                </a:lnTo>
                <a:lnTo>
                  <a:pt x="17860" y="107156"/>
                </a:lnTo>
                <a:lnTo>
                  <a:pt x="17860" y="125015"/>
                </a:lnTo>
                <a:lnTo>
                  <a:pt x="17860" y="142875"/>
                </a:lnTo>
                <a:lnTo>
                  <a:pt x="17860" y="151804"/>
                </a:lnTo>
                <a:lnTo>
                  <a:pt x="8930" y="169664"/>
                </a:lnTo>
                <a:lnTo>
                  <a:pt x="8930" y="178593"/>
                </a:lnTo>
                <a:lnTo>
                  <a:pt x="8930" y="196453"/>
                </a:lnTo>
                <a:lnTo>
                  <a:pt x="8930" y="205382"/>
                </a:lnTo>
                <a:lnTo>
                  <a:pt x="8930" y="214312"/>
                </a:lnTo>
                <a:lnTo>
                  <a:pt x="0" y="232172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0"/>
                </a:lnTo>
                <a:lnTo>
                  <a:pt x="0" y="267890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30585" y="2911077"/>
            <a:ext cx="339330" cy="17861"/>
          </a:xfrm>
          <a:custGeom>
            <a:avLst/>
            <a:gdLst/>
            <a:ahLst/>
            <a:cxnLst/>
            <a:rect l="0" t="0" r="0" b="0"/>
            <a:pathLst>
              <a:path w="339330" h="1786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0"/>
                </a:lnTo>
                <a:lnTo>
                  <a:pt x="17860" y="0"/>
                </a:lnTo>
                <a:lnTo>
                  <a:pt x="26790" y="0"/>
                </a:lnTo>
                <a:lnTo>
                  <a:pt x="26790" y="0"/>
                </a:lnTo>
                <a:lnTo>
                  <a:pt x="35719" y="0"/>
                </a:lnTo>
                <a:lnTo>
                  <a:pt x="53579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116086" y="8930"/>
                </a:lnTo>
                <a:lnTo>
                  <a:pt x="133946" y="8930"/>
                </a:lnTo>
                <a:lnTo>
                  <a:pt x="142875" y="8930"/>
                </a:lnTo>
                <a:lnTo>
                  <a:pt x="160735" y="8930"/>
                </a:lnTo>
                <a:lnTo>
                  <a:pt x="178594" y="8930"/>
                </a:lnTo>
                <a:lnTo>
                  <a:pt x="196454" y="8930"/>
                </a:lnTo>
                <a:lnTo>
                  <a:pt x="205383" y="8930"/>
                </a:lnTo>
                <a:lnTo>
                  <a:pt x="223243" y="8930"/>
                </a:lnTo>
                <a:lnTo>
                  <a:pt x="232172" y="8930"/>
                </a:lnTo>
                <a:lnTo>
                  <a:pt x="250032" y="8930"/>
                </a:lnTo>
                <a:lnTo>
                  <a:pt x="258961" y="8930"/>
                </a:lnTo>
                <a:lnTo>
                  <a:pt x="267891" y="8930"/>
                </a:lnTo>
                <a:lnTo>
                  <a:pt x="285750" y="17860"/>
                </a:lnTo>
                <a:lnTo>
                  <a:pt x="294680" y="17860"/>
                </a:lnTo>
                <a:lnTo>
                  <a:pt x="303610" y="17860"/>
                </a:lnTo>
                <a:lnTo>
                  <a:pt x="303610" y="17860"/>
                </a:lnTo>
                <a:lnTo>
                  <a:pt x="312540" y="17860"/>
                </a:lnTo>
                <a:lnTo>
                  <a:pt x="321469" y="17860"/>
                </a:lnTo>
                <a:lnTo>
                  <a:pt x="321469" y="17860"/>
                </a:lnTo>
                <a:lnTo>
                  <a:pt x="32146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039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  <a:lnTo>
                  <a:pt x="339329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348507" y="2652117"/>
            <a:ext cx="258962" cy="383977"/>
          </a:xfrm>
          <a:custGeom>
            <a:avLst/>
            <a:gdLst/>
            <a:ahLst/>
            <a:cxnLst/>
            <a:rect l="0" t="0" r="0" b="0"/>
            <a:pathLst>
              <a:path w="258962" h="383977">
                <a:moveTo>
                  <a:pt x="0" y="366116"/>
                </a:moveTo>
                <a:lnTo>
                  <a:pt x="0" y="366116"/>
                </a:lnTo>
                <a:lnTo>
                  <a:pt x="8930" y="357187"/>
                </a:lnTo>
                <a:lnTo>
                  <a:pt x="8930" y="348257"/>
                </a:lnTo>
                <a:lnTo>
                  <a:pt x="17860" y="339327"/>
                </a:lnTo>
                <a:lnTo>
                  <a:pt x="26789" y="321468"/>
                </a:lnTo>
                <a:lnTo>
                  <a:pt x="35719" y="303609"/>
                </a:lnTo>
                <a:lnTo>
                  <a:pt x="44649" y="294679"/>
                </a:lnTo>
                <a:lnTo>
                  <a:pt x="44649" y="267890"/>
                </a:lnTo>
                <a:lnTo>
                  <a:pt x="53578" y="250031"/>
                </a:lnTo>
                <a:lnTo>
                  <a:pt x="62508" y="232171"/>
                </a:lnTo>
                <a:lnTo>
                  <a:pt x="71438" y="214312"/>
                </a:lnTo>
                <a:lnTo>
                  <a:pt x="80368" y="187523"/>
                </a:lnTo>
                <a:lnTo>
                  <a:pt x="89297" y="169663"/>
                </a:lnTo>
                <a:lnTo>
                  <a:pt x="98227" y="142874"/>
                </a:lnTo>
                <a:lnTo>
                  <a:pt x="98227" y="125015"/>
                </a:lnTo>
                <a:lnTo>
                  <a:pt x="116086" y="107156"/>
                </a:lnTo>
                <a:lnTo>
                  <a:pt x="116086" y="80367"/>
                </a:lnTo>
                <a:lnTo>
                  <a:pt x="125016" y="71437"/>
                </a:lnTo>
                <a:lnTo>
                  <a:pt x="133946" y="53578"/>
                </a:lnTo>
                <a:lnTo>
                  <a:pt x="142875" y="35718"/>
                </a:lnTo>
                <a:lnTo>
                  <a:pt x="151805" y="26789"/>
                </a:lnTo>
                <a:lnTo>
                  <a:pt x="160735" y="17859"/>
                </a:lnTo>
                <a:lnTo>
                  <a:pt x="169664" y="8929"/>
                </a:lnTo>
                <a:lnTo>
                  <a:pt x="178594" y="0"/>
                </a:lnTo>
                <a:lnTo>
                  <a:pt x="178594" y="0"/>
                </a:lnTo>
                <a:lnTo>
                  <a:pt x="187524" y="0"/>
                </a:lnTo>
                <a:lnTo>
                  <a:pt x="187524" y="0"/>
                </a:lnTo>
                <a:lnTo>
                  <a:pt x="196453" y="8929"/>
                </a:lnTo>
                <a:lnTo>
                  <a:pt x="196453" y="17859"/>
                </a:lnTo>
                <a:lnTo>
                  <a:pt x="205383" y="35718"/>
                </a:lnTo>
                <a:lnTo>
                  <a:pt x="205383" y="53578"/>
                </a:lnTo>
                <a:lnTo>
                  <a:pt x="214313" y="71437"/>
                </a:lnTo>
                <a:lnTo>
                  <a:pt x="214313" y="89297"/>
                </a:lnTo>
                <a:lnTo>
                  <a:pt x="223243" y="116086"/>
                </a:lnTo>
                <a:lnTo>
                  <a:pt x="223243" y="142874"/>
                </a:lnTo>
                <a:lnTo>
                  <a:pt x="232172" y="169663"/>
                </a:lnTo>
                <a:lnTo>
                  <a:pt x="232172" y="205382"/>
                </a:lnTo>
                <a:lnTo>
                  <a:pt x="232172" y="232171"/>
                </a:lnTo>
                <a:lnTo>
                  <a:pt x="241102" y="258960"/>
                </a:lnTo>
                <a:lnTo>
                  <a:pt x="241102" y="285749"/>
                </a:lnTo>
                <a:lnTo>
                  <a:pt x="250032" y="312538"/>
                </a:lnTo>
                <a:lnTo>
                  <a:pt x="250032" y="339327"/>
                </a:lnTo>
                <a:lnTo>
                  <a:pt x="258961" y="357187"/>
                </a:lnTo>
                <a:lnTo>
                  <a:pt x="258961" y="375046"/>
                </a:lnTo>
                <a:lnTo>
                  <a:pt x="258961" y="383976"/>
                </a:lnTo>
                <a:lnTo>
                  <a:pt x="258961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330648" y="2803921"/>
            <a:ext cx="214313" cy="17860"/>
          </a:xfrm>
          <a:custGeom>
            <a:avLst/>
            <a:gdLst/>
            <a:ahLst/>
            <a:cxnLst/>
            <a:rect l="0" t="0" r="0" b="0"/>
            <a:pathLst>
              <a:path w="214313" h="17860">
                <a:moveTo>
                  <a:pt x="0" y="17859"/>
                </a:moveTo>
                <a:lnTo>
                  <a:pt x="8930" y="8930"/>
                </a:lnTo>
                <a:lnTo>
                  <a:pt x="17859" y="8930"/>
                </a:lnTo>
                <a:lnTo>
                  <a:pt x="35719" y="0"/>
                </a:lnTo>
                <a:lnTo>
                  <a:pt x="62508" y="0"/>
                </a:lnTo>
                <a:lnTo>
                  <a:pt x="89297" y="0"/>
                </a:lnTo>
                <a:lnTo>
                  <a:pt x="125016" y="0"/>
                </a:lnTo>
                <a:lnTo>
                  <a:pt x="160734" y="0"/>
                </a:lnTo>
                <a:lnTo>
                  <a:pt x="187523" y="0"/>
                </a:lnTo>
                <a:lnTo>
                  <a:pt x="214312" y="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750343" y="2527101"/>
            <a:ext cx="330400" cy="482204"/>
          </a:xfrm>
          <a:custGeom>
            <a:avLst/>
            <a:gdLst/>
            <a:ahLst/>
            <a:cxnLst/>
            <a:rect l="0" t="0" r="0" b="0"/>
            <a:pathLst>
              <a:path w="330400" h="482204">
                <a:moveTo>
                  <a:pt x="26789" y="80367"/>
                </a:moveTo>
                <a:lnTo>
                  <a:pt x="26789" y="80367"/>
                </a:lnTo>
                <a:lnTo>
                  <a:pt x="26789" y="89297"/>
                </a:lnTo>
                <a:lnTo>
                  <a:pt x="26789" y="89297"/>
                </a:lnTo>
                <a:lnTo>
                  <a:pt x="26789" y="107156"/>
                </a:lnTo>
                <a:lnTo>
                  <a:pt x="35719" y="125016"/>
                </a:lnTo>
                <a:lnTo>
                  <a:pt x="35719" y="142875"/>
                </a:lnTo>
                <a:lnTo>
                  <a:pt x="35719" y="169664"/>
                </a:lnTo>
                <a:lnTo>
                  <a:pt x="35719" y="196453"/>
                </a:lnTo>
                <a:lnTo>
                  <a:pt x="26789" y="223242"/>
                </a:lnTo>
                <a:lnTo>
                  <a:pt x="26789" y="250031"/>
                </a:lnTo>
                <a:lnTo>
                  <a:pt x="26789" y="276820"/>
                </a:lnTo>
                <a:lnTo>
                  <a:pt x="17860" y="312539"/>
                </a:lnTo>
                <a:lnTo>
                  <a:pt x="17860" y="330398"/>
                </a:lnTo>
                <a:lnTo>
                  <a:pt x="17860" y="357187"/>
                </a:lnTo>
                <a:lnTo>
                  <a:pt x="26789" y="383976"/>
                </a:lnTo>
                <a:lnTo>
                  <a:pt x="35719" y="401836"/>
                </a:lnTo>
                <a:lnTo>
                  <a:pt x="53578" y="428625"/>
                </a:lnTo>
                <a:lnTo>
                  <a:pt x="80367" y="446484"/>
                </a:lnTo>
                <a:lnTo>
                  <a:pt x="98227" y="455414"/>
                </a:lnTo>
                <a:lnTo>
                  <a:pt x="125016" y="464343"/>
                </a:lnTo>
                <a:lnTo>
                  <a:pt x="160735" y="473273"/>
                </a:lnTo>
                <a:lnTo>
                  <a:pt x="187524" y="482203"/>
                </a:lnTo>
                <a:lnTo>
                  <a:pt x="214313" y="482203"/>
                </a:lnTo>
                <a:lnTo>
                  <a:pt x="250032" y="482203"/>
                </a:lnTo>
                <a:lnTo>
                  <a:pt x="267891" y="473273"/>
                </a:lnTo>
                <a:lnTo>
                  <a:pt x="294680" y="473273"/>
                </a:lnTo>
                <a:lnTo>
                  <a:pt x="312539" y="455414"/>
                </a:lnTo>
                <a:lnTo>
                  <a:pt x="321469" y="446484"/>
                </a:lnTo>
                <a:lnTo>
                  <a:pt x="330399" y="437554"/>
                </a:lnTo>
                <a:lnTo>
                  <a:pt x="330399" y="419695"/>
                </a:lnTo>
                <a:lnTo>
                  <a:pt x="321469" y="401836"/>
                </a:lnTo>
                <a:lnTo>
                  <a:pt x="312539" y="383976"/>
                </a:lnTo>
                <a:lnTo>
                  <a:pt x="294680" y="366117"/>
                </a:lnTo>
                <a:lnTo>
                  <a:pt x="276821" y="348257"/>
                </a:lnTo>
                <a:lnTo>
                  <a:pt x="250032" y="330398"/>
                </a:lnTo>
                <a:lnTo>
                  <a:pt x="223242" y="312539"/>
                </a:lnTo>
                <a:lnTo>
                  <a:pt x="196453" y="303609"/>
                </a:lnTo>
                <a:lnTo>
                  <a:pt x="169664" y="294679"/>
                </a:lnTo>
                <a:lnTo>
                  <a:pt x="142875" y="285750"/>
                </a:lnTo>
                <a:lnTo>
                  <a:pt x="125016" y="276820"/>
                </a:lnTo>
                <a:lnTo>
                  <a:pt x="116086" y="267890"/>
                </a:lnTo>
                <a:lnTo>
                  <a:pt x="107157" y="258961"/>
                </a:lnTo>
                <a:lnTo>
                  <a:pt x="98227" y="250031"/>
                </a:lnTo>
                <a:lnTo>
                  <a:pt x="107157" y="241102"/>
                </a:lnTo>
                <a:lnTo>
                  <a:pt x="107157" y="232172"/>
                </a:lnTo>
                <a:lnTo>
                  <a:pt x="116086" y="223242"/>
                </a:lnTo>
                <a:lnTo>
                  <a:pt x="125016" y="205383"/>
                </a:lnTo>
                <a:lnTo>
                  <a:pt x="142875" y="196453"/>
                </a:lnTo>
                <a:lnTo>
                  <a:pt x="169664" y="187524"/>
                </a:lnTo>
                <a:lnTo>
                  <a:pt x="187524" y="178594"/>
                </a:lnTo>
                <a:lnTo>
                  <a:pt x="205383" y="169664"/>
                </a:lnTo>
                <a:lnTo>
                  <a:pt x="223242" y="151805"/>
                </a:lnTo>
                <a:lnTo>
                  <a:pt x="232172" y="142875"/>
                </a:lnTo>
                <a:lnTo>
                  <a:pt x="241102" y="133945"/>
                </a:lnTo>
                <a:lnTo>
                  <a:pt x="250032" y="125016"/>
                </a:lnTo>
                <a:lnTo>
                  <a:pt x="250032" y="116086"/>
                </a:lnTo>
                <a:lnTo>
                  <a:pt x="241102" y="98227"/>
                </a:lnTo>
                <a:lnTo>
                  <a:pt x="223242" y="89297"/>
                </a:lnTo>
                <a:lnTo>
                  <a:pt x="205383" y="71438"/>
                </a:lnTo>
                <a:lnTo>
                  <a:pt x="178594" y="62508"/>
                </a:lnTo>
                <a:lnTo>
                  <a:pt x="142875" y="44649"/>
                </a:lnTo>
                <a:lnTo>
                  <a:pt x="116086" y="35719"/>
                </a:lnTo>
                <a:lnTo>
                  <a:pt x="80367" y="26789"/>
                </a:lnTo>
                <a:lnTo>
                  <a:pt x="53578" y="17859"/>
                </a:lnTo>
                <a:lnTo>
                  <a:pt x="26789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134320" y="2598539"/>
            <a:ext cx="294681" cy="330399"/>
          </a:xfrm>
          <a:custGeom>
            <a:avLst/>
            <a:gdLst/>
            <a:ahLst/>
            <a:cxnLst/>
            <a:rect l="0" t="0" r="0" b="0"/>
            <a:pathLst>
              <a:path w="294681" h="330399">
                <a:moveTo>
                  <a:pt x="258961" y="0"/>
                </a:moveTo>
                <a:lnTo>
                  <a:pt x="258961" y="0"/>
                </a:lnTo>
                <a:lnTo>
                  <a:pt x="250031" y="8929"/>
                </a:lnTo>
                <a:lnTo>
                  <a:pt x="241101" y="8929"/>
                </a:lnTo>
                <a:lnTo>
                  <a:pt x="223242" y="17859"/>
                </a:lnTo>
                <a:lnTo>
                  <a:pt x="205383" y="26789"/>
                </a:lnTo>
                <a:lnTo>
                  <a:pt x="187523" y="35718"/>
                </a:lnTo>
                <a:lnTo>
                  <a:pt x="160734" y="53578"/>
                </a:lnTo>
                <a:lnTo>
                  <a:pt x="133945" y="62507"/>
                </a:lnTo>
                <a:lnTo>
                  <a:pt x="107156" y="80367"/>
                </a:lnTo>
                <a:lnTo>
                  <a:pt x="89297" y="98226"/>
                </a:lnTo>
                <a:lnTo>
                  <a:pt x="62508" y="116086"/>
                </a:lnTo>
                <a:lnTo>
                  <a:pt x="44648" y="133945"/>
                </a:lnTo>
                <a:lnTo>
                  <a:pt x="17859" y="151804"/>
                </a:lnTo>
                <a:lnTo>
                  <a:pt x="8930" y="169664"/>
                </a:lnTo>
                <a:lnTo>
                  <a:pt x="0" y="187523"/>
                </a:lnTo>
                <a:lnTo>
                  <a:pt x="0" y="205382"/>
                </a:lnTo>
                <a:lnTo>
                  <a:pt x="0" y="223241"/>
                </a:lnTo>
                <a:lnTo>
                  <a:pt x="8930" y="241101"/>
                </a:lnTo>
                <a:lnTo>
                  <a:pt x="26789" y="258960"/>
                </a:lnTo>
                <a:lnTo>
                  <a:pt x="53578" y="267890"/>
                </a:lnTo>
                <a:lnTo>
                  <a:pt x="80367" y="285749"/>
                </a:lnTo>
                <a:lnTo>
                  <a:pt x="116086" y="294679"/>
                </a:lnTo>
                <a:lnTo>
                  <a:pt x="151805" y="303609"/>
                </a:lnTo>
                <a:lnTo>
                  <a:pt x="187523" y="321468"/>
                </a:lnTo>
                <a:lnTo>
                  <a:pt x="223242" y="321468"/>
                </a:lnTo>
                <a:lnTo>
                  <a:pt x="258961" y="330398"/>
                </a:lnTo>
                <a:lnTo>
                  <a:pt x="276820" y="330398"/>
                </a:lnTo>
                <a:lnTo>
                  <a:pt x="294680" y="330398"/>
                </a:lnTo>
                <a:lnTo>
                  <a:pt x="29468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357562" y="2357437"/>
            <a:ext cx="98228" cy="169665"/>
          </a:xfrm>
          <a:custGeom>
            <a:avLst/>
            <a:gdLst/>
            <a:ahLst/>
            <a:cxnLst/>
            <a:rect l="0" t="0" r="0" b="0"/>
            <a:pathLst>
              <a:path w="98228" h="169665">
                <a:moveTo>
                  <a:pt x="0" y="0"/>
                </a:move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26789" y="35719"/>
                </a:lnTo>
                <a:lnTo>
                  <a:pt x="35719" y="53578"/>
                </a:lnTo>
                <a:lnTo>
                  <a:pt x="53578" y="71437"/>
                </a:lnTo>
                <a:lnTo>
                  <a:pt x="62508" y="89297"/>
                </a:lnTo>
                <a:lnTo>
                  <a:pt x="71438" y="107156"/>
                </a:lnTo>
                <a:lnTo>
                  <a:pt x="80367" y="133945"/>
                </a:lnTo>
                <a:lnTo>
                  <a:pt x="89297" y="151805"/>
                </a:lnTo>
                <a:lnTo>
                  <a:pt x="98227" y="160734"/>
                </a:lnTo>
                <a:lnTo>
                  <a:pt x="98227" y="169664"/>
                </a:lnTo>
                <a:lnTo>
                  <a:pt x="98227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562945" y="2428874"/>
            <a:ext cx="276821" cy="517923"/>
          </a:xfrm>
          <a:custGeom>
            <a:avLst/>
            <a:gdLst/>
            <a:ahLst/>
            <a:cxnLst/>
            <a:rect l="0" t="0" r="0" b="0"/>
            <a:pathLst>
              <a:path w="276821" h="517923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8930" y="44649"/>
                </a:lnTo>
                <a:lnTo>
                  <a:pt x="8930" y="62508"/>
                </a:lnTo>
                <a:lnTo>
                  <a:pt x="8930" y="80368"/>
                </a:lnTo>
                <a:lnTo>
                  <a:pt x="17859" y="98227"/>
                </a:lnTo>
                <a:lnTo>
                  <a:pt x="17859" y="116086"/>
                </a:lnTo>
                <a:lnTo>
                  <a:pt x="17859" y="142876"/>
                </a:lnTo>
                <a:lnTo>
                  <a:pt x="17859" y="160735"/>
                </a:lnTo>
                <a:lnTo>
                  <a:pt x="8930" y="187524"/>
                </a:lnTo>
                <a:lnTo>
                  <a:pt x="8930" y="214313"/>
                </a:lnTo>
                <a:lnTo>
                  <a:pt x="17859" y="232172"/>
                </a:lnTo>
                <a:lnTo>
                  <a:pt x="8930" y="258961"/>
                </a:lnTo>
                <a:lnTo>
                  <a:pt x="8930" y="285751"/>
                </a:lnTo>
                <a:lnTo>
                  <a:pt x="8930" y="312540"/>
                </a:lnTo>
                <a:lnTo>
                  <a:pt x="17859" y="330399"/>
                </a:lnTo>
                <a:lnTo>
                  <a:pt x="17859" y="357188"/>
                </a:lnTo>
                <a:lnTo>
                  <a:pt x="17859" y="383977"/>
                </a:lnTo>
                <a:lnTo>
                  <a:pt x="17859" y="410766"/>
                </a:lnTo>
                <a:lnTo>
                  <a:pt x="26789" y="428625"/>
                </a:lnTo>
                <a:lnTo>
                  <a:pt x="26789" y="446484"/>
                </a:lnTo>
                <a:lnTo>
                  <a:pt x="35719" y="464344"/>
                </a:lnTo>
                <a:lnTo>
                  <a:pt x="35719" y="482203"/>
                </a:lnTo>
                <a:lnTo>
                  <a:pt x="44648" y="491133"/>
                </a:lnTo>
                <a:lnTo>
                  <a:pt x="53578" y="500063"/>
                </a:lnTo>
                <a:lnTo>
                  <a:pt x="53578" y="508992"/>
                </a:lnTo>
                <a:lnTo>
                  <a:pt x="62508" y="517922"/>
                </a:lnTo>
                <a:lnTo>
                  <a:pt x="71437" y="517922"/>
                </a:lnTo>
                <a:lnTo>
                  <a:pt x="80367" y="517922"/>
                </a:lnTo>
                <a:lnTo>
                  <a:pt x="89297" y="517922"/>
                </a:lnTo>
                <a:lnTo>
                  <a:pt x="98226" y="517922"/>
                </a:lnTo>
                <a:lnTo>
                  <a:pt x="107156" y="508992"/>
                </a:lnTo>
                <a:lnTo>
                  <a:pt x="116086" y="500063"/>
                </a:lnTo>
                <a:lnTo>
                  <a:pt x="133945" y="491133"/>
                </a:lnTo>
                <a:lnTo>
                  <a:pt x="142875" y="473274"/>
                </a:lnTo>
                <a:lnTo>
                  <a:pt x="151805" y="464344"/>
                </a:lnTo>
                <a:lnTo>
                  <a:pt x="169664" y="446484"/>
                </a:lnTo>
                <a:lnTo>
                  <a:pt x="178594" y="428625"/>
                </a:lnTo>
                <a:lnTo>
                  <a:pt x="196453" y="410766"/>
                </a:lnTo>
                <a:lnTo>
                  <a:pt x="205383" y="392906"/>
                </a:lnTo>
                <a:lnTo>
                  <a:pt x="223242" y="366117"/>
                </a:lnTo>
                <a:lnTo>
                  <a:pt x="232172" y="348258"/>
                </a:lnTo>
                <a:lnTo>
                  <a:pt x="241101" y="321469"/>
                </a:lnTo>
                <a:lnTo>
                  <a:pt x="250031" y="303610"/>
                </a:lnTo>
                <a:lnTo>
                  <a:pt x="258961" y="276821"/>
                </a:lnTo>
                <a:lnTo>
                  <a:pt x="267890" y="250032"/>
                </a:lnTo>
                <a:lnTo>
                  <a:pt x="276820" y="232172"/>
                </a:lnTo>
                <a:lnTo>
                  <a:pt x="276820" y="205383"/>
                </a:lnTo>
                <a:lnTo>
                  <a:pt x="276820" y="187524"/>
                </a:lnTo>
                <a:lnTo>
                  <a:pt x="267890" y="160735"/>
                </a:lnTo>
                <a:lnTo>
                  <a:pt x="258961" y="142876"/>
                </a:lnTo>
                <a:lnTo>
                  <a:pt x="241101" y="125016"/>
                </a:lnTo>
                <a:lnTo>
                  <a:pt x="232172" y="107157"/>
                </a:lnTo>
                <a:lnTo>
                  <a:pt x="214312" y="89297"/>
                </a:lnTo>
                <a:lnTo>
                  <a:pt x="187523" y="71438"/>
                </a:lnTo>
                <a:lnTo>
                  <a:pt x="169664" y="62508"/>
                </a:lnTo>
                <a:lnTo>
                  <a:pt x="151805" y="53579"/>
                </a:lnTo>
                <a:lnTo>
                  <a:pt x="133945" y="44649"/>
                </a:lnTo>
                <a:lnTo>
                  <a:pt x="116086" y="44649"/>
                </a:lnTo>
                <a:lnTo>
                  <a:pt x="107156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027289" y="2562820"/>
            <a:ext cx="26790" cy="366118"/>
          </a:xfrm>
          <a:custGeom>
            <a:avLst/>
            <a:gdLst/>
            <a:ahLst/>
            <a:cxnLst/>
            <a:rect l="0" t="0" r="0" b="0"/>
            <a:pathLst>
              <a:path w="26790" h="366118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26789"/>
                </a:lnTo>
                <a:lnTo>
                  <a:pt x="8929" y="44648"/>
                </a:lnTo>
                <a:lnTo>
                  <a:pt x="8929" y="62508"/>
                </a:lnTo>
                <a:lnTo>
                  <a:pt x="17859" y="80367"/>
                </a:lnTo>
                <a:lnTo>
                  <a:pt x="17859" y="107156"/>
                </a:lnTo>
                <a:lnTo>
                  <a:pt x="17859" y="125015"/>
                </a:lnTo>
                <a:lnTo>
                  <a:pt x="17859" y="151805"/>
                </a:lnTo>
                <a:lnTo>
                  <a:pt x="17859" y="178594"/>
                </a:lnTo>
                <a:lnTo>
                  <a:pt x="26789" y="196453"/>
                </a:lnTo>
                <a:lnTo>
                  <a:pt x="17859" y="223242"/>
                </a:lnTo>
                <a:lnTo>
                  <a:pt x="17859" y="250031"/>
                </a:lnTo>
                <a:lnTo>
                  <a:pt x="17859" y="267890"/>
                </a:lnTo>
                <a:lnTo>
                  <a:pt x="17859" y="294679"/>
                </a:lnTo>
                <a:lnTo>
                  <a:pt x="17859" y="312538"/>
                </a:lnTo>
                <a:lnTo>
                  <a:pt x="26789" y="330398"/>
                </a:lnTo>
                <a:lnTo>
                  <a:pt x="26789" y="348257"/>
                </a:lnTo>
                <a:lnTo>
                  <a:pt x="26789" y="357187"/>
                </a:lnTo>
                <a:lnTo>
                  <a:pt x="26789" y="366117"/>
                </a:lnTo>
                <a:lnTo>
                  <a:pt x="26789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911203" y="2661046"/>
            <a:ext cx="276821" cy="44650"/>
          </a:xfrm>
          <a:custGeom>
            <a:avLst/>
            <a:gdLst/>
            <a:ahLst/>
            <a:cxnLst/>
            <a:rect l="0" t="0" r="0" b="0"/>
            <a:pathLst>
              <a:path w="276821" h="44650">
                <a:moveTo>
                  <a:pt x="0" y="44649"/>
                </a:moveTo>
                <a:lnTo>
                  <a:pt x="0" y="35719"/>
                </a:lnTo>
                <a:lnTo>
                  <a:pt x="0" y="35719"/>
                </a:lnTo>
                <a:lnTo>
                  <a:pt x="8929" y="26789"/>
                </a:lnTo>
                <a:lnTo>
                  <a:pt x="17859" y="26789"/>
                </a:lnTo>
                <a:lnTo>
                  <a:pt x="26789" y="17860"/>
                </a:lnTo>
                <a:lnTo>
                  <a:pt x="44648" y="8930"/>
                </a:lnTo>
                <a:lnTo>
                  <a:pt x="62507" y="8930"/>
                </a:lnTo>
                <a:lnTo>
                  <a:pt x="80367" y="0"/>
                </a:lnTo>
                <a:lnTo>
                  <a:pt x="98226" y="0"/>
                </a:lnTo>
                <a:lnTo>
                  <a:pt x="125015" y="0"/>
                </a:lnTo>
                <a:lnTo>
                  <a:pt x="151804" y="0"/>
                </a:lnTo>
                <a:lnTo>
                  <a:pt x="178593" y="0"/>
                </a:lnTo>
                <a:lnTo>
                  <a:pt x="214312" y="0"/>
                </a:lnTo>
                <a:lnTo>
                  <a:pt x="241101" y="0"/>
                </a:lnTo>
                <a:lnTo>
                  <a:pt x="258961" y="0"/>
                </a:lnTo>
                <a:lnTo>
                  <a:pt x="276820" y="0"/>
                </a:ln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348757" y="2491382"/>
            <a:ext cx="312540" cy="321470"/>
          </a:xfrm>
          <a:custGeom>
            <a:avLst/>
            <a:gdLst/>
            <a:ahLst/>
            <a:cxnLst/>
            <a:rect l="0" t="0" r="0" b="0"/>
            <a:pathLst>
              <a:path w="312540" h="321470">
                <a:moveTo>
                  <a:pt x="285750" y="71438"/>
                </a:moveTo>
                <a:lnTo>
                  <a:pt x="285750" y="71438"/>
                </a:lnTo>
                <a:lnTo>
                  <a:pt x="285750" y="71438"/>
                </a:lnTo>
                <a:lnTo>
                  <a:pt x="285750" y="62508"/>
                </a:lnTo>
                <a:lnTo>
                  <a:pt x="285750" y="53578"/>
                </a:lnTo>
                <a:lnTo>
                  <a:pt x="285750" y="44649"/>
                </a:lnTo>
                <a:lnTo>
                  <a:pt x="276821" y="35719"/>
                </a:lnTo>
                <a:lnTo>
                  <a:pt x="276821" y="26789"/>
                </a:lnTo>
                <a:lnTo>
                  <a:pt x="267891" y="26789"/>
                </a:lnTo>
                <a:lnTo>
                  <a:pt x="258961" y="17860"/>
                </a:lnTo>
                <a:lnTo>
                  <a:pt x="241102" y="8930"/>
                </a:lnTo>
                <a:lnTo>
                  <a:pt x="232172" y="0"/>
                </a:lnTo>
                <a:lnTo>
                  <a:pt x="214313" y="8930"/>
                </a:lnTo>
                <a:lnTo>
                  <a:pt x="196453" y="8930"/>
                </a:lnTo>
                <a:lnTo>
                  <a:pt x="178594" y="8930"/>
                </a:lnTo>
                <a:lnTo>
                  <a:pt x="151805" y="17860"/>
                </a:lnTo>
                <a:lnTo>
                  <a:pt x="125016" y="26789"/>
                </a:lnTo>
                <a:lnTo>
                  <a:pt x="107157" y="35719"/>
                </a:lnTo>
                <a:lnTo>
                  <a:pt x="80368" y="44649"/>
                </a:lnTo>
                <a:lnTo>
                  <a:pt x="62508" y="53578"/>
                </a:lnTo>
                <a:lnTo>
                  <a:pt x="44649" y="71438"/>
                </a:lnTo>
                <a:lnTo>
                  <a:pt x="26789" y="89297"/>
                </a:lnTo>
                <a:lnTo>
                  <a:pt x="17860" y="107157"/>
                </a:lnTo>
                <a:lnTo>
                  <a:pt x="0" y="133946"/>
                </a:lnTo>
                <a:lnTo>
                  <a:pt x="0" y="151805"/>
                </a:lnTo>
                <a:lnTo>
                  <a:pt x="0" y="169664"/>
                </a:lnTo>
                <a:lnTo>
                  <a:pt x="8930" y="187524"/>
                </a:lnTo>
                <a:lnTo>
                  <a:pt x="17860" y="205383"/>
                </a:lnTo>
                <a:lnTo>
                  <a:pt x="26789" y="223243"/>
                </a:lnTo>
                <a:lnTo>
                  <a:pt x="44649" y="241102"/>
                </a:lnTo>
                <a:lnTo>
                  <a:pt x="62508" y="258961"/>
                </a:lnTo>
                <a:lnTo>
                  <a:pt x="80368" y="267891"/>
                </a:lnTo>
                <a:lnTo>
                  <a:pt x="107157" y="285750"/>
                </a:lnTo>
                <a:lnTo>
                  <a:pt x="133946" y="294680"/>
                </a:lnTo>
                <a:lnTo>
                  <a:pt x="169664" y="303609"/>
                </a:lnTo>
                <a:lnTo>
                  <a:pt x="196453" y="312539"/>
                </a:lnTo>
                <a:lnTo>
                  <a:pt x="223243" y="321469"/>
                </a:lnTo>
                <a:lnTo>
                  <a:pt x="250032" y="321469"/>
                </a:lnTo>
                <a:lnTo>
                  <a:pt x="267891" y="321469"/>
                </a:lnTo>
                <a:lnTo>
                  <a:pt x="285750" y="321469"/>
                </a:lnTo>
                <a:lnTo>
                  <a:pt x="303610" y="321469"/>
                </a:lnTo>
                <a:lnTo>
                  <a:pt x="312539" y="321469"/>
                </a:lnTo>
                <a:lnTo>
                  <a:pt x="312539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41664" y="2277070"/>
            <a:ext cx="303610" cy="508993"/>
          </a:xfrm>
          <a:custGeom>
            <a:avLst/>
            <a:gdLst/>
            <a:ahLst/>
            <a:cxnLst/>
            <a:rect l="0" t="0" r="0" b="0"/>
            <a:pathLst>
              <a:path w="303610" h="508993">
                <a:moveTo>
                  <a:pt x="71437" y="89296"/>
                </a:moveTo>
                <a:lnTo>
                  <a:pt x="71437" y="89296"/>
                </a:lnTo>
                <a:lnTo>
                  <a:pt x="71437" y="98226"/>
                </a:lnTo>
                <a:lnTo>
                  <a:pt x="71437" y="107156"/>
                </a:lnTo>
                <a:lnTo>
                  <a:pt x="71437" y="116086"/>
                </a:lnTo>
                <a:lnTo>
                  <a:pt x="71437" y="133945"/>
                </a:lnTo>
                <a:lnTo>
                  <a:pt x="71437" y="142875"/>
                </a:lnTo>
                <a:lnTo>
                  <a:pt x="71437" y="160734"/>
                </a:lnTo>
                <a:lnTo>
                  <a:pt x="71437" y="178594"/>
                </a:lnTo>
                <a:lnTo>
                  <a:pt x="71437" y="196453"/>
                </a:lnTo>
                <a:lnTo>
                  <a:pt x="71437" y="214312"/>
                </a:lnTo>
                <a:lnTo>
                  <a:pt x="62507" y="241101"/>
                </a:lnTo>
                <a:lnTo>
                  <a:pt x="62507" y="267890"/>
                </a:lnTo>
                <a:lnTo>
                  <a:pt x="62507" y="285750"/>
                </a:lnTo>
                <a:lnTo>
                  <a:pt x="62507" y="312539"/>
                </a:lnTo>
                <a:lnTo>
                  <a:pt x="62507" y="339328"/>
                </a:lnTo>
                <a:lnTo>
                  <a:pt x="62507" y="357187"/>
                </a:lnTo>
                <a:lnTo>
                  <a:pt x="62507" y="383976"/>
                </a:lnTo>
                <a:lnTo>
                  <a:pt x="71437" y="410765"/>
                </a:lnTo>
                <a:lnTo>
                  <a:pt x="71437" y="428625"/>
                </a:lnTo>
                <a:lnTo>
                  <a:pt x="80367" y="446484"/>
                </a:lnTo>
                <a:lnTo>
                  <a:pt x="89296" y="464344"/>
                </a:lnTo>
                <a:lnTo>
                  <a:pt x="107156" y="473273"/>
                </a:lnTo>
                <a:lnTo>
                  <a:pt x="116086" y="491133"/>
                </a:lnTo>
                <a:lnTo>
                  <a:pt x="125015" y="500062"/>
                </a:lnTo>
                <a:lnTo>
                  <a:pt x="142875" y="500062"/>
                </a:lnTo>
                <a:lnTo>
                  <a:pt x="160734" y="508992"/>
                </a:lnTo>
                <a:lnTo>
                  <a:pt x="178593" y="508992"/>
                </a:lnTo>
                <a:lnTo>
                  <a:pt x="187523" y="508992"/>
                </a:lnTo>
                <a:lnTo>
                  <a:pt x="205382" y="500062"/>
                </a:lnTo>
                <a:lnTo>
                  <a:pt x="223242" y="500062"/>
                </a:lnTo>
                <a:lnTo>
                  <a:pt x="241101" y="491133"/>
                </a:lnTo>
                <a:lnTo>
                  <a:pt x="250031" y="482203"/>
                </a:lnTo>
                <a:lnTo>
                  <a:pt x="267890" y="473273"/>
                </a:lnTo>
                <a:lnTo>
                  <a:pt x="276820" y="464344"/>
                </a:lnTo>
                <a:lnTo>
                  <a:pt x="294679" y="455414"/>
                </a:lnTo>
                <a:lnTo>
                  <a:pt x="294679" y="446484"/>
                </a:lnTo>
                <a:lnTo>
                  <a:pt x="303609" y="428625"/>
                </a:lnTo>
                <a:lnTo>
                  <a:pt x="303609" y="419695"/>
                </a:lnTo>
                <a:lnTo>
                  <a:pt x="303609" y="401836"/>
                </a:lnTo>
                <a:lnTo>
                  <a:pt x="303609" y="392906"/>
                </a:lnTo>
                <a:lnTo>
                  <a:pt x="294679" y="375047"/>
                </a:lnTo>
                <a:lnTo>
                  <a:pt x="285750" y="357187"/>
                </a:lnTo>
                <a:lnTo>
                  <a:pt x="267890" y="348258"/>
                </a:lnTo>
                <a:lnTo>
                  <a:pt x="250031" y="330398"/>
                </a:lnTo>
                <a:lnTo>
                  <a:pt x="223242" y="321469"/>
                </a:lnTo>
                <a:lnTo>
                  <a:pt x="205382" y="303609"/>
                </a:lnTo>
                <a:lnTo>
                  <a:pt x="178593" y="294680"/>
                </a:lnTo>
                <a:lnTo>
                  <a:pt x="151804" y="285750"/>
                </a:lnTo>
                <a:lnTo>
                  <a:pt x="125015" y="276820"/>
                </a:lnTo>
                <a:lnTo>
                  <a:pt x="98226" y="267890"/>
                </a:lnTo>
                <a:lnTo>
                  <a:pt x="71437" y="267890"/>
                </a:lnTo>
                <a:lnTo>
                  <a:pt x="53578" y="258961"/>
                </a:lnTo>
                <a:lnTo>
                  <a:pt x="35718" y="250031"/>
                </a:lnTo>
                <a:lnTo>
                  <a:pt x="26789" y="250031"/>
                </a:lnTo>
                <a:lnTo>
                  <a:pt x="17859" y="241101"/>
                </a:lnTo>
                <a:lnTo>
                  <a:pt x="8929" y="241101"/>
                </a:lnTo>
                <a:lnTo>
                  <a:pt x="8929" y="232172"/>
                </a:lnTo>
                <a:lnTo>
                  <a:pt x="8929" y="232172"/>
                </a:lnTo>
                <a:lnTo>
                  <a:pt x="17859" y="223242"/>
                </a:lnTo>
                <a:lnTo>
                  <a:pt x="26789" y="214312"/>
                </a:lnTo>
                <a:lnTo>
                  <a:pt x="44648" y="214312"/>
                </a:lnTo>
                <a:lnTo>
                  <a:pt x="62507" y="205383"/>
                </a:lnTo>
                <a:lnTo>
                  <a:pt x="80367" y="196453"/>
                </a:lnTo>
                <a:lnTo>
                  <a:pt x="107156" y="187523"/>
                </a:lnTo>
                <a:lnTo>
                  <a:pt x="133945" y="187523"/>
                </a:lnTo>
                <a:lnTo>
                  <a:pt x="160734" y="178594"/>
                </a:lnTo>
                <a:lnTo>
                  <a:pt x="187523" y="169664"/>
                </a:lnTo>
                <a:lnTo>
                  <a:pt x="205382" y="169664"/>
                </a:lnTo>
                <a:lnTo>
                  <a:pt x="223242" y="160734"/>
                </a:lnTo>
                <a:lnTo>
                  <a:pt x="241101" y="142875"/>
                </a:lnTo>
                <a:lnTo>
                  <a:pt x="250031" y="133945"/>
                </a:lnTo>
                <a:lnTo>
                  <a:pt x="250031" y="125015"/>
                </a:lnTo>
                <a:lnTo>
                  <a:pt x="258961" y="116086"/>
                </a:lnTo>
                <a:lnTo>
                  <a:pt x="258961" y="107156"/>
                </a:lnTo>
                <a:lnTo>
                  <a:pt x="250031" y="98226"/>
                </a:lnTo>
                <a:lnTo>
                  <a:pt x="241101" y="80367"/>
                </a:lnTo>
                <a:lnTo>
                  <a:pt x="223242" y="71437"/>
                </a:lnTo>
                <a:lnTo>
                  <a:pt x="205382" y="53578"/>
                </a:lnTo>
                <a:lnTo>
                  <a:pt x="187523" y="44648"/>
                </a:lnTo>
                <a:lnTo>
                  <a:pt x="160734" y="26789"/>
                </a:lnTo>
                <a:lnTo>
                  <a:pt x="133945" y="17859"/>
                </a:lnTo>
                <a:lnTo>
                  <a:pt x="107156" y="17859"/>
                </a:lnTo>
                <a:lnTo>
                  <a:pt x="80367" y="8929"/>
                </a:lnTo>
                <a:lnTo>
                  <a:pt x="62507" y="8929"/>
                </a:lnTo>
                <a:lnTo>
                  <a:pt x="35718" y="0"/>
                </a:lnTo>
                <a:lnTo>
                  <a:pt x="1785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277445" y="2402085"/>
            <a:ext cx="17860" cy="366119"/>
          </a:xfrm>
          <a:custGeom>
            <a:avLst/>
            <a:gdLst/>
            <a:ahLst/>
            <a:cxnLst/>
            <a:rect l="0" t="0" r="0" b="0"/>
            <a:pathLst>
              <a:path w="17860" h="366119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26789"/>
                </a:lnTo>
                <a:lnTo>
                  <a:pt x="8930" y="44649"/>
                </a:lnTo>
                <a:lnTo>
                  <a:pt x="17859" y="71438"/>
                </a:lnTo>
                <a:lnTo>
                  <a:pt x="17859" y="98227"/>
                </a:lnTo>
                <a:lnTo>
                  <a:pt x="17859" y="116086"/>
                </a:lnTo>
                <a:lnTo>
                  <a:pt x="17859" y="151805"/>
                </a:lnTo>
                <a:lnTo>
                  <a:pt x="17859" y="178594"/>
                </a:lnTo>
                <a:lnTo>
                  <a:pt x="17859" y="205383"/>
                </a:lnTo>
                <a:lnTo>
                  <a:pt x="8930" y="232172"/>
                </a:lnTo>
                <a:lnTo>
                  <a:pt x="8930" y="258961"/>
                </a:lnTo>
                <a:lnTo>
                  <a:pt x="0" y="276821"/>
                </a:lnTo>
                <a:lnTo>
                  <a:pt x="0" y="303610"/>
                </a:lnTo>
                <a:lnTo>
                  <a:pt x="0" y="321469"/>
                </a:lnTo>
                <a:lnTo>
                  <a:pt x="0" y="348258"/>
                </a:lnTo>
                <a:lnTo>
                  <a:pt x="0" y="357188"/>
                </a:lnTo>
                <a:lnTo>
                  <a:pt x="0" y="366118"/>
                </a:lnTo>
                <a:lnTo>
                  <a:pt x="0" y="366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116710" y="2500312"/>
            <a:ext cx="258962" cy="35720"/>
          </a:xfrm>
          <a:custGeom>
            <a:avLst/>
            <a:gdLst/>
            <a:ahLst/>
            <a:cxnLst/>
            <a:rect l="0" t="0" r="0" b="0"/>
            <a:pathLst>
              <a:path w="258962" h="35720">
                <a:moveTo>
                  <a:pt x="0" y="35719"/>
                </a:moveTo>
                <a:lnTo>
                  <a:pt x="8930" y="35719"/>
                </a:lnTo>
                <a:lnTo>
                  <a:pt x="8930" y="26789"/>
                </a:lnTo>
                <a:lnTo>
                  <a:pt x="26790" y="17859"/>
                </a:lnTo>
                <a:lnTo>
                  <a:pt x="35719" y="17859"/>
                </a:lnTo>
                <a:lnTo>
                  <a:pt x="62508" y="8930"/>
                </a:lnTo>
                <a:lnTo>
                  <a:pt x="80368" y="8930"/>
                </a:lnTo>
                <a:lnTo>
                  <a:pt x="107157" y="0"/>
                </a:lnTo>
                <a:lnTo>
                  <a:pt x="142875" y="0"/>
                </a:lnTo>
                <a:lnTo>
                  <a:pt x="178594" y="0"/>
                </a:lnTo>
                <a:lnTo>
                  <a:pt x="214313" y="8930"/>
                </a:lnTo>
                <a:lnTo>
                  <a:pt x="241102" y="8930"/>
                </a:lnTo>
                <a:lnTo>
                  <a:pt x="258961" y="8930"/>
                </a:lnTo>
                <a:lnTo>
                  <a:pt x="25896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500687" y="2419945"/>
            <a:ext cx="321470" cy="276821"/>
          </a:xfrm>
          <a:custGeom>
            <a:avLst/>
            <a:gdLst/>
            <a:ahLst/>
            <a:cxnLst/>
            <a:rect l="0" t="0" r="0" b="0"/>
            <a:pathLst>
              <a:path w="321470" h="276821">
                <a:moveTo>
                  <a:pt x="187523" y="26789"/>
                </a:moveTo>
                <a:lnTo>
                  <a:pt x="187523" y="26789"/>
                </a:lnTo>
                <a:lnTo>
                  <a:pt x="178594" y="26789"/>
                </a:lnTo>
                <a:lnTo>
                  <a:pt x="160734" y="26789"/>
                </a:lnTo>
                <a:lnTo>
                  <a:pt x="133945" y="35719"/>
                </a:lnTo>
                <a:lnTo>
                  <a:pt x="116086" y="44648"/>
                </a:lnTo>
                <a:lnTo>
                  <a:pt x="89297" y="53578"/>
                </a:lnTo>
                <a:lnTo>
                  <a:pt x="71438" y="62508"/>
                </a:lnTo>
                <a:lnTo>
                  <a:pt x="53578" y="80367"/>
                </a:lnTo>
                <a:lnTo>
                  <a:pt x="35719" y="98226"/>
                </a:lnTo>
                <a:lnTo>
                  <a:pt x="26789" y="116086"/>
                </a:lnTo>
                <a:lnTo>
                  <a:pt x="8930" y="125015"/>
                </a:lnTo>
                <a:lnTo>
                  <a:pt x="8930" y="142875"/>
                </a:lnTo>
                <a:lnTo>
                  <a:pt x="0" y="160734"/>
                </a:lnTo>
                <a:lnTo>
                  <a:pt x="0" y="178594"/>
                </a:lnTo>
                <a:lnTo>
                  <a:pt x="0" y="196453"/>
                </a:lnTo>
                <a:lnTo>
                  <a:pt x="8930" y="205383"/>
                </a:lnTo>
                <a:lnTo>
                  <a:pt x="17859" y="223242"/>
                </a:lnTo>
                <a:lnTo>
                  <a:pt x="35719" y="232172"/>
                </a:lnTo>
                <a:lnTo>
                  <a:pt x="53578" y="241101"/>
                </a:lnTo>
                <a:lnTo>
                  <a:pt x="71438" y="250031"/>
                </a:lnTo>
                <a:lnTo>
                  <a:pt x="98227" y="258961"/>
                </a:lnTo>
                <a:lnTo>
                  <a:pt x="116086" y="267890"/>
                </a:lnTo>
                <a:lnTo>
                  <a:pt x="142875" y="267890"/>
                </a:lnTo>
                <a:lnTo>
                  <a:pt x="169664" y="276820"/>
                </a:lnTo>
                <a:lnTo>
                  <a:pt x="187523" y="276820"/>
                </a:lnTo>
                <a:lnTo>
                  <a:pt x="205383" y="267890"/>
                </a:lnTo>
                <a:lnTo>
                  <a:pt x="232172" y="267890"/>
                </a:lnTo>
                <a:lnTo>
                  <a:pt x="250031" y="258961"/>
                </a:lnTo>
                <a:lnTo>
                  <a:pt x="267891" y="250031"/>
                </a:lnTo>
                <a:lnTo>
                  <a:pt x="276820" y="241101"/>
                </a:lnTo>
                <a:lnTo>
                  <a:pt x="294680" y="232172"/>
                </a:lnTo>
                <a:lnTo>
                  <a:pt x="303609" y="223242"/>
                </a:lnTo>
                <a:lnTo>
                  <a:pt x="312539" y="205383"/>
                </a:lnTo>
                <a:lnTo>
                  <a:pt x="312539" y="187523"/>
                </a:lnTo>
                <a:lnTo>
                  <a:pt x="312539" y="169664"/>
                </a:lnTo>
                <a:lnTo>
                  <a:pt x="321469" y="151805"/>
                </a:lnTo>
                <a:lnTo>
                  <a:pt x="312539" y="133945"/>
                </a:lnTo>
                <a:lnTo>
                  <a:pt x="303609" y="116086"/>
                </a:lnTo>
                <a:lnTo>
                  <a:pt x="285750" y="98226"/>
                </a:lnTo>
                <a:lnTo>
                  <a:pt x="267891" y="71437"/>
                </a:lnTo>
                <a:lnTo>
                  <a:pt x="241102" y="53578"/>
                </a:lnTo>
                <a:lnTo>
                  <a:pt x="223242" y="35719"/>
                </a:lnTo>
                <a:lnTo>
                  <a:pt x="196453" y="17859"/>
                </a:lnTo>
                <a:lnTo>
                  <a:pt x="178594" y="0"/>
                </a:lnTo>
                <a:lnTo>
                  <a:pt x="169664" y="0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723429" y="3589733"/>
            <a:ext cx="312540" cy="375048"/>
          </a:xfrm>
          <a:custGeom>
            <a:avLst/>
            <a:gdLst/>
            <a:ahLst/>
            <a:cxnLst/>
            <a:rect l="0" t="0" r="0" b="0"/>
            <a:pathLst>
              <a:path w="312540" h="375048">
                <a:moveTo>
                  <a:pt x="0" y="366118"/>
                </a:moveTo>
                <a:lnTo>
                  <a:pt x="0" y="357188"/>
                </a:lnTo>
                <a:lnTo>
                  <a:pt x="0" y="357188"/>
                </a:lnTo>
                <a:lnTo>
                  <a:pt x="0" y="348258"/>
                </a:lnTo>
                <a:lnTo>
                  <a:pt x="8930" y="348258"/>
                </a:lnTo>
                <a:lnTo>
                  <a:pt x="8930" y="339329"/>
                </a:lnTo>
                <a:lnTo>
                  <a:pt x="17860" y="330399"/>
                </a:lnTo>
                <a:lnTo>
                  <a:pt x="26789" y="321469"/>
                </a:lnTo>
                <a:lnTo>
                  <a:pt x="26789" y="312540"/>
                </a:lnTo>
                <a:lnTo>
                  <a:pt x="35719" y="303610"/>
                </a:lnTo>
                <a:lnTo>
                  <a:pt x="44649" y="285750"/>
                </a:lnTo>
                <a:lnTo>
                  <a:pt x="53578" y="276821"/>
                </a:lnTo>
                <a:lnTo>
                  <a:pt x="62508" y="258961"/>
                </a:lnTo>
                <a:lnTo>
                  <a:pt x="71438" y="241102"/>
                </a:lnTo>
                <a:lnTo>
                  <a:pt x="80367" y="223243"/>
                </a:lnTo>
                <a:lnTo>
                  <a:pt x="89297" y="205383"/>
                </a:lnTo>
                <a:lnTo>
                  <a:pt x="98227" y="187524"/>
                </a:lnTo>
                <a:lnTo>
                  <a:pt x="116086" y="169665"/>
                </a:lnTo>
                <a:lnTo>
                  <a:pt x="125016" y="151805"/>
                </a:lnTo>
                <a:lnTo>
                  <a:pt x="133946" y="133946"/>
                </a:lnTo>
                <a:lnTo>
                  <a:pt x="151805" y="107157"/>
                </a:lnTo>
                <a:lnTo>
                  <a:pt x="160735" y="98227"/>
                </a:lnTo>
                <a:lnTo>
                  <a:pt x="169664" y="80368"/>
                </a:lnTo>
                <a:lnTo>
                  <a:pt x="178594" y="62508"/>
                </a:lnTo>
                <a:lnTo>
                  <a:pt x="187524" y="53579"/>
                </a:lnTo>
                <a:lnTo>
                  <a:pt x="196453" y="35719"/>
                </a:lnTo>
                <a:lnTo>
                  <a:pt x="196453" y="26790"/>
                </a:lnTo>
                <a:lnTo>
                  <a:pt x="205383" y="17860"/>
                </a:lnTo>
                <a:lnTo>
                  <a:pt x="214313" y="8930"/>
                </a:lnTo>
                <a:lnTo>
                  <a:pt x="214313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  <a:lnTo>
                  <a:pt x="232172" y="0"/>
                </a:lnTo>
                <a:lnTo>
                  <a:pt x="232172" y="0"/>
                </a:lnTo>
                <a:lnTo>
                  <a:pt x="232172" y="8930"/>
                </a:lnTo>
                <a:lnTo>
                  <a:pt x="232172" y="17860"/>
                </a:lnTo>
                <a:lnTo>
                  <a:pt x="232172" y="35719"/>
                </a:lnTo>
                <a:lnTo>
                  <a:pt x="232172" y="44649"/>
                </a:lnTo>
                <a:lnTo>
                  <a:pt x="241102" y="62508"/>
                </a:lnTo>
                <a:lnTo>
                  <a:pt x="250031" y="80368"/>
                </a:lnTo>
                <a:lnTo>
                  <a:pt x="250031" y="107157"/>
                </a:lnTo>
                <a:lnTo>
                  <a:pt x="250031" y="125016"/>
                </a:lnTo>
                <a:lnTo>
                  <a:pt x="258961" y="142875"/>
                </a:lnTo>
                <a:lnTo>
                  <a:pt x="258961" y="160735"/>
                </a:lnTo>
                <a:lnTo>
                  <a:pt x="267891" y="187524"/>
                </a:lnTo>
                <a:lnTo>
                  <a:pt x="267891" y="205383"/>
                </a:lnTo>
                <a:lnTo>
                  <a:pt x="267891" y="232172"/>
                </a:lnTo>
                <a:lnTo>
                  <a:pt x="276821" y="250032"/>
                </a:lnTo>
                <a:lnTo>
                  <a:pt x="276821" y="267891"/>
                </a:lnTo>
                <a:lnTo>
                  <a:pt x="285750" y="294680"/>
                </a:lnTo>
                <a:lnTo>
                  <a:pt x="294680" y="312540"/>
                </a:lnTo>
                <a:lnTo>
                  <a:pt x="294680" y="330399"/>
                </a:lnTo>
                <a:lnTo>
                  <a:pt x="303610" y="339329"/>
                </a:lnTo>
                <a:lnTo>
                  <a:pt x="303610" y="357188"/>
                </a:lnTo>
                <a:lnTo>
                  <a:pt x="303610" y="366118"/>
                </a:lnTo>
                <a:lnTo>
                  <a:pt x="312539" y="375047"/>
                </a:lnTo>
                <a:lnTo>
                  <a:pt x="312539" y="375047"/>
                </a:lnTo>
                <a:lnTo>
                  <a:pt x="31253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785937" y="3696890"/>
            <a:ext cx="151806" cy="17860"/>
          </a:xfrm>
          <a:custGeom>
            <a:avLst/>
            <a:gdLst/>
            <a:ahLst/>
            <a:cxnLst/>
            <a:rect l="0" t="0" r="0" b="0"/>
            <a:pathLst>
              <a:path w="151806" h="17860">
                <a:moveTo>
                  <a:pt x="8930" y="17859"/>
                </a:moveTo>
                <a:lnTo>
                  <a:pt x="0" y="17859"/>
                </a:lnTo>
                <a:lnTo>
                  <a:pt x="8930" y="8929"/>
                </a:lnTo>
                <a:lnTo>
                  <a:pt x="17859" y="8929"/>
                </a:lnTo>
                <a:lnTo>
                  <a:pt x="26789" y="8929"/>
                </a:lnTo>
                <a:lnTo>
                  <a:pt x="53578" y="0"/>
                </a:lnTo>
                <a:lnTo>
                  <a:pt x="80367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0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527101" y="3071812"/>
            <a:ext cx="1098353" cy="62508"/>
          </a:xfrm>
          <a:custGeom>
            <a:avLst/>
            <a:gdLst/>
            <a:ahLst/>
            <a:cxnLst/>
            <a:rect l="0" t="0" r="0" b="0"/>
            <a:pathLst>
              <a:path w="1098353" h="62508">
                <a:moveTo>
                  <a:pt x="1098352" y="8929"/>
                </a:moveTo>
                <a:lnTo>
                  <a:pt x="1098352" y="8929"/>
                </a:lnTo>
                <a:lnTo>
                  <a:pt x="1098352" y="8929"/>
                </a:lnTo>
                <a:lnTo>
                  <a:pt x="1098352" y="8929"/>
                </a:lnTo>
                <a:lnTo>
                  <a:pt x="1089422" y="8929"/>
                </a:lnTo>
                <a:lnTo>
                  <a:pt x="1080492" y="8929"/>
                </a:lnTo>
                <a:lnTo>
                  <a:pt x="1071563" y="8929"/>
                </a:lnTo>
                <a:lnTo>
                  <a:pt x="1053703" y="8929"/>
                </a:lnTo>
                <a:lnTo>
                  <a:pt x="1035844" y="0"/>
                </a:lnTo>
                <a:lnTo>
                  <a:pt x="1017984" y="0"/>
                </a:lnTo>
                <a:lnTo>
                  <a:pt x="1000125" y="0"/>
                </a:lnTo>
                <a:lnTo>
                  <a:pt x="973336" y="0"/>
                </a:lnTo>
                <a:lnTo>
                  <a:pt x="946547" y="0"/>
                </a:lnTo>
                <a:lnTo>
                  <a:pt x="919758" y="0"/>
                </a:lnTo>
                <a:lnTo>
                  <a:pt x="892969" y="0"/>
                </a:lnTo>
                <a:lnTo>
                  <a:pt x="857250" y="0"/>
                </a:lnTo>
                <a:lnTo>
                  <a:pt x="821531" y="0"/>
                </a:lnTo>
                <a:lnTo>
                  <a:pt x="785813" y="0"/>
                </a:lnTo>
                <a:lnTo>
                  <a:pt x="750094" y="8929"/>
                </a:lnTo>
                <a:lnTo>
                  <a:pt x="714375" y="8929"/>
                </a:lnTo>
                <a:lnTo>
                  <a:pt x="669727" y="8929"/>
                </a:lnTo>
                <a:lnTo>
                  <a:pt x="634008" y="8929"/>
                </a:lnTo>
                <a:lnTo>
                  <a:pt x="598289" y="8929"/>
                </a:lnTo>
                <a:lnTo>
                  <a:pt x="562570" y="17859"/>
                </a:lnTo>
                <a:lnTo>
                  <a:pt x="517922" y="17859"/>
                </a:lnTo>
                <a:lnTo>
                  <a:pt x="482203" y="17859"/>
                </a:lnTo>
                <a:lnTo>
                  <a:pt x="446484" y="26789"/>
                </a:lnTo>
                <a:lnTo>
                  <a:pt x="419695" y="26789"/>
                </a:lnTo>
                <a:lnTo>
                  <a:pt x="383977" y="35718"/>
                </a:lnTo>
                <a:lnTo>
                  <a:pt x="348258" y="35718"/>
                </a:lnTo>
                <a:lnTo>
                  <a:pt x="312539" y="35718"/>
                </a:lnTo>
                <a:lnTo>
                  <a:pt x="276820" y="35718"/>
                </a:lnTo>
                <a:lnTo>
                  <a:pt x="241102" y="35718"/>
                </a:lnTo>
                <a:lnTo>
                  <a:pt x="205383" y="35718"/>
                </a:lnTo>
                <a:lnTo>
                  <a:pt x="178594" y="44648"/>
                </a:lnTo>
                <a:lnTo>
                  <a:pt x="142875" y="44648"/>
                </a:lnTo>
                <a:lnTo>
                  <a:pt x="116086" y="44648"/>
                </a:lnTo>
                <a:lnTo>
                  <a:pt x="89297" y="53578"/>
                </a:lnTo>
                <a:lnTo>
                  <a:pt x="71438" y="53578"/>
                </a:lnTo>
                <a:lnTo>
                  <a:pt x="44649" y="53578"/>
                </a:lnTo>
                <a:lnTo>
                  <a:pt x="26789" y="53578"/>
                </a:lnTo>
                <a:lnTo>
                  <a:pt x="17859" y="53578"/>
                </a:lnTo>
                <a:lnTo>
                  <a:pt x="8930" y="62507"/>
                </a:lnTo>
                <a:lnTo>
                  <a:pt x="0" y="62507"/>
                </a:lnTo>
                <a:lnTo>
                  <a:pt x="0" y="62507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250156" y="3143249"/>
            <a:ext cx="803673" cy="107157"/>
          </a:xfrm>
          <a:custGeom>
            <a:avLst/>
            <a:gdLst/>
            <a:ahLst/>
            <a:cxnLst/>
            <a:rect l="0" t="0" r="0" b="0"/>
            <a:pathLst>
              <a:path w="803673" h="107157">
                <a:moveTo>
                  <a:pt x="803672" y="0"/>
                </a:moveTo>
                <a:lnTo>
                  <a:pt x="803672" y="0"/>
                </a:lnTo>
                <a:lnTo>
                  <a:pt x="803672" y="0"/>
                </a:lnTo>
                <a:lnTo>
                  <a:pt x="794742" y="0"/>
                </a:lnTo>
                <a:lnTo>
                  <a:pt x="794742" y="8930"/>
                </a:lnTo>
                <a:lnTo>
                  <a:pt x="776883" y="8930"/>
                </a:lnTo>
                <a:lnTo>
                  <a:pt x="767953" y="17859"/>
                </a:lnTo>
                <a:lnTo>
                  <a:pt x="741164" y="17859"/>
                </a:lnTo>
                <a:lnTo>
                  <a:pt x="723304" y="17859"/>
                </a:lnTo>
                <a:lnTo>
                  <a:pt x="687586" y="26789"/>
                </a:lnTo>
                <a:lnTo>
                  <a:pt x="660797" y="26789"/>
                </a:lnTo>
                <a:lnTo>
                  <a:pt x="625078" y="35719"/>
                </a:lnTo>
                <a:lnTo>
                  <a:pt x="589359" y="35719"/>
                </a:lnTo>
                <a:lnTo>
                  <a:pt x="544711" y="44649"/>
                </a:lnTo>
                <a:lnTo>
                  <a:pt x="508992" y="53578"/>
                </a:lnTo>
                <a:lnTo>
                  <a:pt x="464344" y="53578"/>
                </a:lnTo>
                <a:lnTo>
                  <a:pt x="419695" y="62508"/>
                </a:lnTo>
                <a:lnTo>
                  <a:pt x="383976" y="62508"/>
                </a:lnTo>
                <a:lnTo>
                  <a:pt x="339328" y="71438"/>
                </a:lnTo>
                <a:lnTo>
                  <a:pt x="294679" y="71438"/>
                </a:lnTo>
                <a:lnTo>
                  <a:pt x="250031" y="80367"/>
                </a:lnTo>
                <a:lnTo>
                  <a:pt x="214312" y="89297"/>
                </a:lnTo>
                <a:lnTo>
                  <a:pt x="178594" y="89297"/>
                </a:lnTo>
                <a:lnTo>
                  <a:pt x="142875" y="98227"/>
                </a:lnTo>
                <a:lnTo>
                  <a:pt x="107156" y="98227"/>
                </a:lnTo>
                <a:lnTo>
                  <a:pt x="80367" y="98227"/>
                </a:lnTo>
                <a:lnTo>
                  <a:pt x="62508" y="107156"/>
                </a:lnTo>
                <a:lnTo>
                  <a:pt x="44648" y="107156"/>
                </a:lnTo>
                <a:lnTo>
                  <a:pt x="26789" y="107156"/>
                </a:lnTo>
                <a:lnTo>
                  <a:pt x="17859" y="107156"/>
                </a:lnTo>
                <a:lnTo>
                  <a:pt x="8929" y="107156"/>
                </a:lnTo>
                <a:lnTo>
                  <a:pt x="8929" y="107156"/>
                </a:lnTo>
                <a:lnTo>
                  <a:pt x="0" y="107156"/>
                </a:lnTo>
                <a:lnTo>
                  <a:pt x="0" y="107156"/>
                </a:lnTo>
                <a:lnTo>
                  <a:pt x="0" y="107156"/>
                </a:lnTo>
                <a:lnTo>
                  <a:pt x="8929" y="107156"/>
                </a:lnTo>
                <a:lnTo>
                  <a:pt x="8929" y="107156"/>
                </a:lnTo>
                <a:lnTo>
                  <a:pt x="8929" y="107156"/>
                </a:lnTo>
                <a:lnTo>
                  <a:pt x="8929" y="107156"/>
                </a:lnTo>
                <a:lnTo>
                  <a:pt x="17859" y="98227"/>
                </a:lnTo>
                <a:lnTo>
                  <a:pt x="17859" y="98227"/>
                </a:lnTo>
                <a:lnTo>
                  <a:pt x="17859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134195" y="3089671"/>
            <a:ext cx="517923" cy="330399"/>
          </a:xfrm>
          <a:custGeom>
            <a:avLst/>
            <a:gdLst/>
            <a:ahLst/>
            <a:cxnLst/>
            <a:rect l="0" t="0" r="0" b="0"/>
            <a:pathLst>
              <a:path w="517923" h="330399">
                <a:moveTo>
                  <a:pt x="517922" y="0"/>
                </a:moveTo>
                <a:lnTo>
                  <a:pt x="517922" y="0"/>
                </a:lnTo>
                <a:lnTo>
                  <a:pt x="508992" y="0"/>
                </a:lnTo>
                <a:lnTo>
                  <a:pt x="508992" y="0"/>
                </a:lnTo>
                <a:lnTo>
                  <a:pt x="508992" y="8930"/>
                </a:lnTo>
                <a:lnTo>
                  <a:pt x="500062" y="17859"/>
                </a:lnTo>
                <a:lnTo>
                  <a:pt x="482203" y="17859"/>
                </a:lnTo>
                <a:lnTo>
                  <a:pt x="464344" y="35719"/>
                </a:lnTo>
                <a:lnTo>
                  <a:pt x="446484" y="44648"/>
                </a:lnTo>
                <a:lnTo>
                  <a:pt x="428625" y="62508"/>
                </a:lnTo>
                <a:lnTo>
                  <a:pt x="401836" y="71437"/>
                </a:lnTo>
                <a:lnTo>
                  <a:pt x="375047" y="89297"/>
                </a:lnTo>
                <a:lnTo>
                  <a:pt x="357187" y="107156"/>
                </a:lnTo>
                <a:lnTo>
                  <a:pt x="321469" y="125016"/>
                </a:lnTo>
                <a:lnTo>
                  <a:pt x="294680" y="142875"/>
                </a:lnTo>
                <a:lnTo>
                  <a:pt x="267890" y="160734"/>
                </a:lnTo>
                <a:lnTo>
                  <a:pt x="241101" y="178594"/>
                </a:lnTo>
                <a:lnTo>
                  <a:pt x="205383" y="196453"/>
                </a:lnTo>
                <a:lnTo>
                  <a:pt x="178594" y="214312"/>
                </a:lnTo>
                <a:lnTo>
                  <a:pt x="151805" y="232172"/>
                </a:lnTo>
                <a:lnTo>
                  <a:pt x="125015" y="250031"/>
                </a:lnTo>
                <a:lnTo>
                  <a:pt x="107156" y="267891"/>
                </a:lnTo>
                <a:lnTo>
                  <a:pt x="80367" y="285750"/>
                </a:lnTo>
                <a:lnTo>
                  <a:pt x="62508" y="294680"/>
                </a:lnTo>
                <a:lnTo>
                  <a:pt x="44648" y="312539"/>
                </a:lnTo>
                <a:lnTo>
                  <a:pt x="26789" y="321469"/>
                </a:lnTo>
                <a:lnTo>
                  <a:pt x="8930" y="321469"/>
                </a:lnTo>
                <a:lnTo>
                  <a:pt x="8930" y="330398"/>
                </a:lnTo>
                <a:lnTo>
                  <a:pt x="0" y="330398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1714500" y="3152179"/>
            <a:ext cx="205383" cy="294680"/>
          </a:xfrm>
          <a:custGeom>
            <a:avLst/>
            <a:gdLst/>
            <a:ahLst/>
            <a:cxnLst/>
            <a:rect l="0" t="0" r="0" b="0"/>
            <a:pathLst>
              <a:path w="205383" h="29468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8929" y="26789"/>
                </a:lnTo>
                <a:lnTo>
                  <a:pt x="17859" y="35719"/>
                </a:lnTo>
                <a:lnTo>
                  <a:pt x="26789" y="53578"/>
                </a:lnTo>
                <a:lnTo>
                  <a:pt x="44648" y="71437"/>
                </a:lnTo>
                <a:lnTo>
                  <a:pt x="62507" y="89297"/>
                </a:lnTo>
                <a:lnTo>
                  <a:pt x="80367" y="107156"/>
                </a:lnTo>
                <a:lnTo>
                  <a:pt x="98226" y="133945"/>
                </a:lnTo>
                <a:lnTo>
                  <a:pt x="116085" y="151804"/>
                </a:lnTo>
                <a:lnTo>
                  <a:pt x="125015" y="169664"/>
                </a:lnTo>
                <a:lnTo>
                  <a:pt x="142875" y="187523"/>
                </a:lnTo>
                <a:lnTo>
                  <a:pt x="151804" y="205383"/>
                </a:lnTo>
                <a:lnTo>
                  <a:pt x="160734" y="223242"/>
                </a:lnTo>
                <a:lnTo>
                  <a:pt x="169664" y="241101"/>
                </a:lnTo>
                <a:lnTo>
                  <a:pt x="178593" y="258961"/>
                </a:lnTo>
                <a:lnTo>
                  <a:pt x="187523" y="267890"/>
                </a:lnTo>
                <a:lnTo>
                  <a:pt x="187523" y="276820"/>
                </a:lnTo>
                <a:lnTo>
                  <a:pt x="196453" y="285750"/>
                </a:lnTo>
                <a:lnTo>
                  <a:pt x="196453" y="294679"/>
                </a:lnTo>
                <a:lnTo>
                  <a:pt x="205382" y="294679"/>
                </a:lnTo>
                <a:lnTo>
                  <a:pt x="205382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098476" y="3509366"/>
            <a:ext cx="223243" cy="357189"/>
          </a:xfrm>
          <a:custGeom>
            <a:avLst/>
            <a:gdLst/>
            <a:ahLst/>
            <a:cxnLst/>
            <a:rect l="0" t="0" r="0" b="0"/>
            <a:pathLst>
              <a:path w="223243" h="357189">
                <a:moveTo>
                  <a:pt x="8930" y="0"/>
                </a:move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0" y="53578"/>
                </a:lnTo>
                <a:lnTo>
                  <a:pt x="0" y="71438"/>
                </a:lnTo>
                <a:lnTo>
                  <a:pt x="0" y="80367"/>
                </a:lnTo>
                <a:lnTo>
                  <a:pt x="0" y="107157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5"/>
                </a:lnTo>
                <a:lnTo>
                  <a:pt x="0" y="187524"/>
                </a:lnTo>
                <a:lnTo>
                  <a:pt x="0" y="205383"/>
                </a:lnTo>
                <a:lnTo>
                  <a:pt x="0" y="232172"/>
                </a:lnTo>
                <a:lnTo>
                  <a:pt x="0" y="250032"/>
                </a:lnTo>
                <a:lnTo>
                  <a:pt x="0" y="267891"/>
                </a:lnTo>
                <a:lnTo>
                  <a:pt x="8930" y="285750"/>
                </a:lnTo>
                <a:lnTo>
                  <a:pt x="8930" y="303610"/>
                </a:lnTo>
                <a:lnTo>
                  <a:pt x="17859" y="321469"/>
                </a:lnTo>
                <a:lnTo>
                  <a:pt x="26789" y="330399"/>
                </a:lnTo>
                <a:lnTo>
                  <a:pt x="35719" y="348258"/>
                </a:lnTo>
                <a:lnTo>
                  <a:pt x="44649" y="348258"/>
                </a:lnTo>
                <a:lnTo>
                  <a:pt x="53578" y="357188"/>
                </a:lnTo>
                <a:lnTo>
                  <a:pt x="62508" y="357188"/>
                </a:lnTo>
                <a:lnTo>
                  <a:pt x="71438" y="357188"/>
                </a:lnTo>
                <a:lnTo>
                  <a:pt x="80367" y="357188"/>
                </a:lnTo>
                <a:lnTo>
                  <a:pt x="89297" y="357188"/>
                </a:lnTo>
                <a:lnTo>
                  <a:pt x="107156" y="348258"/>
                </a:lnTo>
                <a:lnTo>
                  <a:pt x="116086" y="348258"/>
                </a:lnTo>
                <a:lnTo>
                  <a:pt x="133945" y="339328"/>
                </a:lnTo>
                <a:lnTo>
                  <a:pt x="142875" y="321469"/>
                </a:lnTo>
                <a:lnTo>
                  <a:pt x="160734" y="312539"/>
                </a:lnTo>
                <a:lnTo>
                  <a:pt x="169664" y="303610"/>
                </a:lnTo>
                <a:lnTo>
                  <a:pt x="178594" y="294680"/>
                </a:lnTo>
                <a:lnTo>
                  <a:pt x="187524" y="276821"/>
                </a:lnTo>
                <a:lnTo>
                  <a:pt x="196453" y="267891"/>
                </a:lnTo>
                <a:lnTo>
                  <a:pt x="205383" y="250032"/>
                </a:lnTo>
                <a:lnTo>
                  <a:pt x="214313" y="232172"/>
                </a:lnTo>
                <a:lnTo>
                  <a:pt x="214313" y="223242"/>
                </a:lnTo>
                <a:lnTo>
                  <a:pt x="214313" y="205383"/>
                </a:lnTo>
                <a:lnTo>
                  <a:pt x="223242" y="196453"/>
                </a:lnTo>
                <a:lnTo>
                  <a:pt x="214313" y="187524"/>
                </a:lnTo>
                <a:lnTo>
                  <a:pt x="214313" y="169664"/>
                </a:lnTo>
                <a:lnTo>
                  <a:pt x="205383" y="160735"/>
                </a:lnTo>
                <a:lnTo>
                  <a:pt x="196453" y="160735"/>
                </a:lnTo>
                <a:lnTo>
                  <a:pt x="187524" y="151805"/>
                </a:lnTo>
                <a:lnTo>
                  <a:pt x="169664" y="142875"/>
                </a:lnTo>
                <a:lnTo>
                  <a:pt x="160734" y="142875"/>
                </a:lnTo>
                <a:lnTo>
                  <a:pt x="142875" y="142875"/>
                </a:lnTo>
                <a:lnTo>
                  <a:pt x="133945" y="142875"/>
                </a:lnTo>
                <a:lnTo>
                  <a:pt x="116086" y="142875"/>
                </a:lnTo>
                <a:lnTo>
                  <a:pt x="107156" y="142875"/>
                </a:lnTo>
                <a:lnTo>
                  <a:pt x="89297" y="142875"/>
                </a:lnTo>
                <a:lnTo>
                  <a:pt x="80367" y="142875"/>
                </a:lnTo>
                <a:lnTo>
                  <a:pt x="80367" y="142875"/>
                </a:lnTo>
                <a:lnTo>
                  <a:pt x="71438" y="142875"/>
                </a:lnTo>
                <a:lnTo>
                  <a:pt x="71438" y="142875"/>
                </a:lnTo>
                <a:lnTo>
                  <a:pt x="71438" y="142875"/>
                </a:lnTo>
                <a:lnTo>
                  <a:pt x="80367" y="142875"/>
                </a:lnTo>
                <a:lnTo>
                  <a:pt x="80367" y="142875"/>
                </a:lnTo>
                <a:lnTo>
                  <a:pt x="89297" y="133946"/>
                </a:lnTo>
                <a:lnTo>
                  <a:pt x="98227" y="133946"/>
                </a:lnTo>
                <a:lnTo>
                  <a:pt x="107156" y="125016"/>
                </a:lnTo>
                <a:lnTo>
                  <a:pt x="125016" y="116086"/>
                </a:lnTo>
                <a:lnTo>
                  <a:pt x="142875" y="116086"/>
                </a:lnTo>
                <a:lnTo>
                  <a:pt x="151805" y="107157"/>
                </a:lnTo>
                <a:lnTo>
                  <a:pt x="169664" y="98227"/>
                </a:lnTo>
                <a:lnTo>
                  <a:pt x="178594" y="89297"/>
                </a:lnTo>
                <a:lnTo>
                  <a:pt x="187524" y="80367"/>
                </a:lnTo>
                <a:lnTo>
                  <a:pt x="196453" y="62508"/>
                </a:lnTo>
                <a:lnTo>
                  <a:pt x="205383" y="53578"/>
                </a:lnTo>
                <a:lnTo>
                  <a:pt x="214313" y="44649"/>
                </a:lnTo>
                <a:lnTo>
                  <a:pt x="214313" y="44649"/>
                </a:lnTo>
                <a:lnTo>
                  <a:pt x="214313" y="35719"/>
                </a:lnTo>
                <a:lnTo>
                  <a:pt x="214313" y="26789"/>
                </a:lnTo>
                <a:lnTo>
                  <a:pt x="205383" y="26789"/>
                </a:lnTo>
                <a:lnTo>
                  <a:pt x="196453" y="17860"/>
                </a:lnTo>
                <a:lnTo>
                  <a:pt x="187524" y="17860"/>
                </a:lnTo>
                <a:lnTo>
                  <a:pt x="178594" y="8930"/>
                </a:lnTo>
                <a:lnTo>
                  <a:pt x="160734" y="8930"/>
                </a:lnTo>
                <a:lnTo>
                  <a:pt x="151805" y="8930"/>
                </a:lnTo>
                <a:lnTo>
                  <a:pt x="133945" y="8930"/>
                </a:lnTo>
                <a:lnTo>
                  <a:pt x="116086" y="8930"/>
                </a:lnTo>
                <a:lnTo>
                  <a:pt x="107156" y="17860"/>
                </a:lnTo>
                <a:lnTo>
                  <a:pt x="89297" y="17860"/>
                </a:lnTo>
                <a:lnTo>
                  <a:pt x="80367" y="17860"/>
                </a:lnTo>
                <a:lnTo>
                  <a:pt x="71438" y="17860"/>
                </a:lnTo>
                <a:lnTo>
                  <a:pt x="62508" y="26789"/>
                </a:lnTo>
                <a:lnTo>
                  <a:pt x="6250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53578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580679" y="3562944"/>
            <a:ext cx="35720" cy="258962"/>
          </a:xfrm>
          <a:custGeom>
            <a:avLst/>
            <a:gdLst/>
            <a:ahLst/>
            <a:cxnLst/>
            <a:rect l="0" t="0" r="0" b="0"/>
            <a:pathLst>
              <a:path w="35720" h="258962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35719" y="17860"/>
                </a:lnTo>
                <a:lnTo>
                  <a:pt x="35719" y="26789"/>
                </a:lnTo>
                <a:lnTo>
                  <a:pt x="35719" y="44649"/>
                </a:lnTo>
                <a:lnTo>
                  <a:pt x="35719" y="53579"/>
                </a:lnTo>
                <a:lnTo>
                  <a:pt x="26789" y="71438"/>
                </a:lnTo>
                <a:lnTo>
                  <a:pt x="17860" y="98227"/>
                </a:lnTo>
                <a:lnTo>
                  <a:pt x="8930" y="116086"/>
                </a:lnTo>
                <a:lnTo>
                  <a:pt x="8930" y="133946"/>
                </a:lnTo>
                <a:lnTo>
                  <a:pt x="0" y="151805"/>
                </a:lnTo>
                <a:lnTo>
                  <a:pt x="0" y="169664"/>
                </a:lnTo>
                <a:lnTo>
                  <a:pt x="0" y="187524"/>
                </a:lnTo>
                <a:lnTo>
                  <a:pt x="0" y="214313"/>
                </a:lnTo>
                <a:lnTo>
                  <a:pt x="0" y="223243"/>
                </a:lnTo>
                <a:lnTo>
                  <a:pt x="0" y="241102"/>
                </a:lnTo>
                <a:lnTo>
                  <a:pt x="0" y="250032"/>
                </a:lnTo>
                <a:lnTo>
                  <a:pt x="0" y="25896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428875" y="3598663"/>
            <a:ext cx="205383" cy="1"/>
          </a:xfrm>
          <a:custGeom>
            <a:avLst/>
            <a:gdLst/>
            <a:ahLst/>
            <a:cxnLst/>
            <a:rect l="0" t="0" r="0" b="0"/>
            <a:pathLst>
              <a:path w="205383" h="1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7" y="0"/>
                </a:lnTo>
                <a:lnTo>
                  <a:pt x="89296" y="0"/>
                </a:lnTo>
                <a:lnTo>
                  <a:pt x="116085" y="0"/>
                </a:lnTo>
                <a:lnTo>
                  <a:pt x="142875" y="0"/>
                </a:lnTo>
                <a:lnTo>
                  <a:pt x="169664" y="0"/>
                </a:lnTo>
                <a:lnTo>
                  <a:pt x="196453" y="0"/>
                </a:lnTo>
                <a:lnTo>
                  <a:pt x="205382" y="0"/>
                </a:lnTo>
                <a:lnTo>
                  <a:pt x="2053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839640" y="3446858"/>
            <a:ext cx="241103" cy="285751"/>
          </a:xfrm>
          <a:custGeom>
            <a:avLst/>
            <a:gdLst/>
            <a:ahLst/>
            <a:cxnLst/>
            <a:rect l="0" t="0" r="0" b="0"/>
            <a:pathLst>
              <a:path w="241103" h="285751">
                <a:moveTo>
                  <a:pt x="178594" y="0"/>
                </a:moveTo>
                <a:lnTo>
                  <a:pt x="178594" y="0"/>
                </a:lnTo>
                <a:lnTo>
                  <a:pt x="178594" y="0"/>
                </a:lnTo>
                <a:lnTo>
                  <a:pt x="178594" y="0"/>
                </a:lnTo>
                <a:lnTo>
                  <a:pt x="178594" y="8930"/>
                </a:lnTo>
                <a:lnTo>
                  <a:pt x="169664" y="8930"/>
                </a:lnTo>
                <a:lnTo>
                  <a:pt x="169664" y="8930"/>
                </a:lnTo>
                <a:lnTo>
                  <a:pt x="160735" y="17860"/>
                </a:lnTo>
                <a:lnTo>
                  <a:pt x="151805" y="17860"/>
                </a:lnTo>
                <a:lnTo>
                  <a:pt x="133945" y="26790"/>
                </a:lnTo>
                <a:lnTo>
                  <a:pt x="125016" y="35719"/>
                </a:lnTo>
                <a:lnTo>
                  <a:pt x="107156" y="44649"/>
                </a:lnTo>
                <a:lnTo>
                  <a:pt x="89297" y="53579"/>
                </a:lnTo>
                <a:lnTo>
                  <a:pt x="80367" y="62508"/>
                </a:lnTo>
                <a:lnTo>
                  <a:pt x="62508" y="71438"/>
                </a:lnTo>
                <a:lnTo>
                  <a:pt x="53578" y="80368"/>
                </a:lnTo>
                <a:lnTo>
                  <a:pt x="35719" y="98227"/>
                </a:lnTo>
                <a:lnTo>
                  <a:pt x="26789" y="116086"/>
                </a:lnTo>
                <a:lnTo>
                  <a:pt x="17860" y="125016"/>
                </a:lnTo>
                <a:lnTo>
                  <a:pt x="8930" y="142875"/>
                </a:lnTo>
                <a:lnTo>
                  <a:pt x="8930" y="160735"/>
                </a:lnTo>
                <a:lnTo>
                  <a:pt x="0" y="169665"/>
                </a:lnTo>
                <a:lnTo>
                  <a:pt x="0" y="187524"/>
                </a:lnTo>
                <a:lnTo>
                  <a:pt x="8930" y="205383"/>
                </a:lnTo>
                <a:lnTo>
                  <a:pt x="8930" y="223243"/>
                </a:lnTo>
                <a:lnTo>
                  <a:pt x="17860" y="232172"/>
                </a:lnTo>
                <a:lnTo>
                  <a:pt x="35719" y="241102"/>
                </a:lnTo>
                <a:lnTo>
                  <a:pt x="53578" y="250032"/>
                </a:lnTo>
                <a:lnTo>
                  <a:pt x="71438" y="258961"/>
                </a:lnTo>
                <a:lnTo>
                  <a:pt x="89297" y="267891"/>
                </a:lnTo>
                <a:lnTo>
                  <a:pt x="116086" y="276821"/>
                </a:lnTo>
                <a:lnTo>
                  <a:pt x="133945" y="276821"/>
                </a:lnTo>
                <a:lnTo>
                  <a:pt x="160735" y="285750"/>
                </a:lnTo>
                <a:lnTo>
                  <a:pt x="178594" y="285750"/>
                </a:lnTo>
                <a:lnTo>
                  <a:pt x="196453" y="285750"/>
                </a:lnTo>
                <a:lnTo>
                  <a:pt x="214313" y="285750"/>
                </a:lnTo>
                <a:lnTo>
                  <a:pt x="232172" y="285750"/>
                </a:lnTo>
                <a:lnTo>
                  <a:pt x="241102" y="285750"/>
                </a:lnTo>
                <a:lnTo>
                  <a:pt x="241102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250406" y="3303983"/>
            <a:ext cx="205384" cy="366119"/>
          </a:xfrm>
          <a:custGeom>
            <a:avLst/>
            <a:gdLst/>
            <a:ahLst/>
            <a:cxnLst/>
            <a:rect l="0" t="0" r="0" b="0"/>
            <a:pathLst>
              <a:path w="205384" h="366119">
                <a:moveTo>
                  <a:pt x="35719" y="80368"/>
                </a:moveTo>
                <a:lnTo>
                  <a:pt x="35719" y="80368"/>
                </a:lnTo>
                <a:lnTo>
                  <a:pt x="35719" y="80368"/>
                </a:lnTo>
                <a:lnTo>
                  <a:pt x="35719" y="80368"/>
                </a:lnTo>
                <a:lnTo>
                  <a:pt x="35719" y="89297"/>
                </a:lnTo>
                <a:lnTo>
                  <a:pt x="35719" y="89297"/>
                </a:lnTo>
                <a:lnTo>
                  <a:pt x="35719" y="98227"/>
                </a:lnTo>
                <a:lnTo>
                  <a:pt x="26789" y="116086"/>
                </a:lnTo>
                <a:lnTo>
                  <a:pt x="17859" y="125016"/>
                </a:lnTo>
                <a:lnTo>
                  <a:pt x="17859" y="142875"/>
                </a:lnTo>
                <a:lnTo>
                  <a:pt x="8929" y="151805"/>
                </a:lnTo>
                <a:lnTo>
                  <a:pt x="8929" y="169665"/>
                </a:lnTo>
                <a:lnTo>
                  <a:pt x="0" y="187524"/>
                </a:lnTo>
                <a:lnTo>
                  <a:pt x="0" y="205383"/>
                </a:lnTo>
                <a:lnTo>
                  <a:pt x="0" y="223243"/>
                </a:lnTo>
                <a:lnTo>
                  <a:pt x="0" y="250032"/>
                </a:lnTo>
                <a:lnTo>
                  <a:pt x="0" y="267891"/>
                </a:lnTo>
                <a:lnTo>
                  <a:pt x="0" y="285750"/>
                </a:lnTo>
                <a:lnTo>
                  <a:pt x="8929" y="303610"/>
                </a:lnTo>
                <a:lnTo>
                  <a:pt x="17859" y="312540"/>
                </a:lnTo>
                <a:lnTo>
                  <a:pt x="26789" y="330399"/>
                </a:lnTo>
                <a:lnTo>
                  <a:pt x="35719" y="339329"/>
                </a:lnTo>
                <a:lnTo>
                  <a:pt x="53578" y="348258"/>
                </a:lnTo>
                <a:lnTo>
                  <a:pt x="62508" y="357188"/>
                </a:lnTo>
                <a:lnTo>
                  <a:pt x="80367" y="357188"/>
                </a:lnTo>
                <a:lnTo>
                  <a:pt x="98226" y="366118"/>
                </a:lnTo>
                <a:lnTo>
                  <a:pt x="116086" y="366118"/>
                </a:lnTo>
                <a:lnTo>
                  <a:pt x="133945" y="357188"/>
                </a:lnTo>
                <a:lnTo>
                  <a:pt x="151804" y="357188"/>
                </a:lnTo>
                <a:lnTo>
                  <a:pt x="160734" y="348258"/>
                </a:lnTo>
                <a:lnTo>
                  <a:pt x="178594" y="339329"/>
                </a:lnTo>
                <a:lnTo>
                  <a:pt x="187523" y="330399"/>
                </a:lnTo>
                <a:lnTo>
                  <a:pt x="187523" y="321469"/>
                </a:lnTo>
                <a:lnTo>
                  <a:pt x="196453" y="312540"/>
                </a:lnTo>
                <a:lnTo>
                  <a:pt x="196453" y="303610"/>
                </a:lnTo>
                <a:lnTo>
                  <a:pt x="196453" y="285750"/>
                </a:lnTo>
                <a:lnTo>
                  <a:pt x="196453" y="276821"/>
                </a:lnTo>
                <a:lnTo>
                  <a:pt x="187523" y="267891"/>
                </a:lnTo>
                <a:lnTo>
                  <a:pt x="178594" y="250032"/>
                </a:lnTo>
                <a:lnTo>
                  <a:pt x="160734" y="232172"/>
                </a:lnTo>
                <a:lnTo>
                  <a:pt x="151804" y="223243"/>
                </a:lnTo>
                <a:lnTo>
                  <a:pt x="133945" y="214313"/>
                </a:lnTo>
                <a:lnTo>
                  <a:pt x="107156" y="205383"/>
                </a:lnTo>
                <a:lnTo>
                  <a:pt x="89297" y="196454"/>
                </a:lnTo>
                <a:lnTo>
                  <a:pt x="62508" y="187524"/>
                </a:lnTo>
                <a:lnTo>
                  <a:pt x="53578" y="178594"/>
                </a:lnTo>
                <a:lnTo>
                  <a:pt x="35719" y="178594"/>
                </a:lnTo>
                <a:lnTo>
                  <a:pt x="26789" y="169665"/>
                </a:lnTo>
                <a:lnTo>
                  <a:pt x="26789" y="169665"/>
                </a:lnTo>
                <a:lnTo>
                  <a:pt x="26789" y="160735"/>
                </a:lnTo>
                <a:lnTo>
                  <a:pt x="26789" y="160735"/>
                </a:lnTo>
                <a:lnTo>
                  <a:pt x="26789" y="151805"/>
                </a:lnTo>
                <a:lnTo>
                  <a:pt x="35719" y="151805"/>
                </a:lnTo>
                <a:lnTo>
                  <a:pt x="44648" y="142875"/>
                </a:lnTo>
                <a:lnTo>
                  <a:pt x="62508" y="133946"/>
                </a:lnTo>
                <a:lnTo>
                  <a:pt x="80367" y="125016"/>
                </a:lnTo>
                <a:lnTo>
                  <a:pt x="98226" y="125016"/>
                </a:lnTo>
                <a:lnTo>
                  <a:pt x="125015" y="116086"/>
                </a:lnTo>
                <a:lnTo>
                  <a:pt x="142875" y="107157"/>
                </a:lnTo>
                <a:lnTo>
                  <a:pt x="160734" y="98227"/>
                </a:lnTo>
                <a:lnTo>
                  <a:pt x="178594" y="89297"/>
                </a:lnTo>
                <a:lnTo>
                  <a:pt x="187523" y="80368"/>
                </a:lnTo>
                <a:lnTo>
                  <a:pt x="196453" y="71438"/>
                </a:lnTo>
                <a:lnTo>
                  <a:pt x="205383" y="62508"/>
                </a:lnTo>
                <a:lnTo>
                  <a:pt x="205383" y="53579"/>
                </a:lnTo>
                <a:lnTo>
                  <a:pt x="205383" y="44649"/>
                </a:lnTo>
                <a:lnTo>
                  <a:pt x="196453" y="35719"/>
                </a:lnTo>
                <a:lnTo>
                  <a:pt x="187523" y="26790"/>
                </a:lnTo>
                <a:lnTo>
                  <a:pt x="178594" y="26790"/>
                </a:lnTo>
                <a:lnTo>
                  <a:pt x="160734" y="17860"/>
                </a:lnTo>
                <a:lnTo>
                  <a:pt x="142875" y="8930"/>
                </a:lnTo>
                <a:lnTo>
                  <a:pt x="125015" y="8930"/>
                </a:lnTo>
                <a:lnTo>
                  <a:pt x="98226" y="0"/>
                </a:lnTo>
                <a:lnTo>
                  <a:pt x="80367" y="0"/>
                </a:lnTo>
                <a:lnTo>
                  <a:pt x="53578" y="0"/>
                </a:lnTo>
                <a:lnTo>
                  <a:pt x="35719" y="0"/>
                </a:lnTo>
                <a:lnTo>
                  <a:pt x="17859" y="8930"/>
                </a:lnTo>
                <a:lnTo>
                  <a:pt x="8929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446734" y="3500437"/>
            <a:ext cx="267892" cy="17860"/>
          </a:xfrm>
          <a:custGeom>
            <a:avLst/>
            <a:gdLst/>
            <a:ahLst/>
            <a:cxnLst/>
            <a:rect l="0" t="0" r="0" b="0"/>
            <a:pathLst>
              <a:path w="267892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17859" y="17859"/>
                </a:lnTo>
                <a:lnTo>
                  <a:pt x="26789" y="8929"/>
                </a:lnTo>
                <a:lnTo>
                  <a:pt x="35719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62508" y="8929"/>
                </a:lnTo>
                <a:lnTo>
                  <a:pt x="71437" y="8929"/>
                </a:lnTo>
                <a:lnTo>
                  <a:pt x="80367" y="8929"/>
                </a:lnTo>
                <a:lnTo>
                  <a:pt x="89297" y="8929"/>
                </a:lnTo>
                <a:lnTo>
                  <a:pt x="98226" y="8929"/>
                </a:lnTo>
                <a:lnTo>
                  <a:pt x="116086" y="8929"/>
                </a:lnTo>
                <a:lnTo>
                  <a:pt x="125016" y="8929"/>
                </a:lnTo>
                <a:lnTo>
                  <a:pt x="13394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51805" y="8929"/>
                </a:lnTo>
                <a:lnTo>
                  <a:pt x="160734" y="0"/>
                </a:lnTo>
                <a:lnTo>
                  <a:pt x="169664" y="0"/>
                </a:lnTo>
                <a:lnTo>
                  <a:pt x="178594" y="0"/>
                </a:lnTo>
                <a:lnTo>
                  <a:pt x="187523" y="8929"/>
                </a:lnTo>
                <a:lnTo>
                  <a:pt x="187523" y="8929"/>
                </a:lnTo>
                <a:lnTo>
                  <a:pt x="196453" y="8929"/>
                </a:lnTo>
                <a:lnTo>
                  <a:pt x="205383" y="8929"/>
                </a:lnTo>
                <a:lnTo>
                  <a:pt x="214312" y="8929"/>
                </a:lnTo>
                <a:lnTo>
                  <a:pt x="214312" y="8929"/>
                </a:lnTo>
                <a:lnTo>
                  <a:pt x="223242" y="8929"/>
                </a:lnTo>
                <a:lnTo>
                  <a:pt x="223242" y="8929"/>
                </a:lnTo>
                <a:lnTo>
                  <a:pt x="232172" y="8929"/>
                </a:lnTo>
                <a:lnTo>
                  <a:pt x="232172" y="17859"/>
                </a:lnTo>
                <a:lnTo>
                  <a:pt x="241101" y="17859"/>
                </a:lnTo>
                <a:lnTo>
                  <a:pt x="24110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0031" y="17859"/>
                </a:lnTo>
                <a:lnTo>
                  <a:pt x="258961" y="17859"/>
                </a:lnTo>
                <a:lnTo>
                  <a:pt x="258961" y="17859"/>
                </a:lnTo>
                <a:lnTo>
                  <a:pt x="258961" y="17859"/>
                </a:lnTo>
                <a:lnTo>
                  <a:pt x="267891" y="17859"/>
                </a:lnTo>
                <a:lnTo>
                  <a:pt x="26789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53890" y="3312913"/>
            <a:ext cx="35720" cy="491134"/>
          </a:xfrm>
          <a:custGeom>
            <a:avLst/>
            <a:gdLst/>
            <a:ahLst/>
            <a:cxnLst/>
            <a:rect l="0" t="0" r="0" b="0"/>
            <a:pathLst>
              <a:path w="35720" h="491134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60"/>
                </a:lnTo>
                <a:lnTo>
                  <a:pt x="26789" y="17860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44649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71438"/>
                </a:lnTo>
                <a:lnTo>
                  <a:pt x="26789" y="80367"/>
                </a:lnTo>
                <a:lnTo>
                  <a:pt x="26789" y="80367"/>
                </a:lnTo>
                <a:lnTo>
                  <a:pt x="26789" y="8929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107156"/>
                </a:lnTo>
                <a:lnTo>
                  <a:pt x="1786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5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87524"/>
                </a:lnTo>
                <a:lnTo>
                  <a:pt x="0" y="187524"/>
                </a:lnTo>
                <a:lnTo>
                  <a:pt x="0" y="196453"/>
                </a:lnTo>
                <a:lnTo>
                  <a:pt x="8930" y="205383"/>
                </a:lnTo>
                <a:lnTo>
                  <a:pt x="0" y="205383"/>
                </a:lnTo>
                <a:lnTo>
                  <a:pt x="0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2"/>
                </a:lnTo>
                <a:lnTo>
                  <a:pt x="0" y="241102"/>
                </a:lnTo>
                <a:lnTo>
                  <a:pt x="0" y="250031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  <a:lnTo>
                  <a:pt x="0" y="285750"/>
                </a:lnTo>
                <a:lnTo>
                  <a:pt x="0" y="294680"/>
                </a:lnTo>
                <a:lnTo>
                  <a:pt x="0" y="303610"/>
                </a:lnTo>
                <a:lnTo>
                  <a:pt x="0" y="303610"/>
                </a:lnTo>
                <a:lnTo>
                  <a:pt x="0" y="312539"/>
                </a:lnTo>
                <a:lnTo>
                  <a:pt x="0" y="321469"/>
                </a:lnTo>
                <a:lnTo>
                  <a:pt x="0" y="330399"/>
                </a:lnTo>
                <a:lnTo>
                  <a:pt x="0" y="330399"/>
                </a:lnTo>
                <a:lnTo>
                  <a:pt x="0" y="339328"/>
                </a:lnTo>
                <a:lnTo>
                  <a:pt x="0" y="348258"/>
                </a:lnTo>
                <a:lnTo>
                  <a:pt x="0" y="357188"/>
                </a:lnTo>
                <a:lnTo>
                  <a:pt x="0" y="366117"/>
                </a:lnTo>
                <a:lnTo>
                  <a:pt x="0" y="375047"/>
                </a:lnTo>
                <a:lnTo>
                  <a:pt x="0" y="383977"/>
                </a:lnTo>
                <a:lnTo>
                  <a:pt x="0" y="392906"/>
                </a:lnTo>
                <a:lnTo>
                  <a:pt x="0" y="401836"/>
                </a:lnTo>
                <a:lnTo>
                  <a:pt x="0" y="410766"/>
                </a:lnTo>
                <a:lnTo>
                  <a:pt x="0" y="419695"/>
                </a:lnTo>
                <a:lnTo>
                  <a:pt x="0" y="428625"/>
                </a:lnTo>
                <a:lnTo>
                  <a:pt x="8930" y="437555"/>
                </a:lnTo>
                <a:lnTo>
                  <a:pt x="8930" y="446485"/>
                </a:lnTo>
                <a:lnTo>
                  <a:pt x="8930" y="446485"/>
                </a:lnTo>
                <a:lnTo>
                  <a:pt x="8930" y="455414"/>
                </a:lnTo>
                <a:lnTo>
                  <a:pt x="8930" y="464344"/>
                </a:lnTo>
                <a:lnTo>
                  <a:pt x="8930" y="464344"/>
                </a:lnTo>
                <a:lnTo>
                  <a:pt x="8930" y="473274"/>
                </a:lnTo>
                <a:lnTo>
                  <a:pt x="8930" y="482203"/>
                </a:lnTo>
                <a:lnTo>
                  <a:pt x="8930" y="482203"/>
                </a:lnTo>
                <a:lnTo>
                  <a:pt x="8930" y="491133"/>
                </a:lnTo>
                <a:lnTo>
                  <a:pt x="8930" y="491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125515" y="3321843"/>
            <a:ext cx="276821" cy="392907"/>
          </a:xfrm>
          <a:custGeom>
            <a:avLst/>
            <a:gdLst/>
            <a:ahLst/>
            <a:cxnLst/>
            <a:rect l="0" t="0" r="0" b="0"/>
            <a:pathLst>
              <a:path w="276821" h="392907">
                <a:moveTo>
                  <a:pt x="276820" y="44648"/>
                </a:moveTo>
                <a:lnTo>
                  <a:pt x="276820" y="44648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26789"/>
                </a:lnTo>
                <a:lnTo>
                  <a:pt x="276820" y="26789"/>
                </a:lnTo>
                <a:lnTo>
                  <a:pt x="267891" y="17859"/>
                </a:lnTo>
                <a:lnTo>
                  <a:pt x="250031" y="8930"/>
                </a:lnTo>
                <a:lnTo>
                  <a:pt x="232172" y="8930"/>
                </a:lnTo>
                <a:lnTo>
                  <a:pt x="205383" y="0"/>
                </a:lnTo>
                <a:lnTo>
                  <a:pt x="178594" y="0"/>
                </a:lnTo>
                <a:lnTo>
                  <a:pt x="151805" y="8930"/>
                </a:lnTo>
                <a:lnTo>
                  <a:pt x="116086" y="8930"/>
                </a:lnTo>
                <a:lnTo>
                  <a:pt x="89297" y="8930"/>
                </a:lnTo>
                <a:lnTo>
                  <a:pt x="62508" y="17859"/>
                </a:lnTo>
                <a:lnTo>
                  <a:pt x="35719" y="26789"/>
                </a:lnTo>
                <a:lnTo>
                  <a:pt x="17860" y="35719"/>
                </a:lnTo>
                <a:lnTo>
                  <a:pt x="8930" y="44648"/>
                </a:lnTo>
                <a:lnTo>
                  <a:pt x="0" y="53578"/>
                </a:lnTo>
                <a:lnTo>
                  <a:pt x="0" y="71437"/>
                </a:lnTo>
                <a:lnTo>
                  <a:pt x="8930" y="80367"/>
                </a:lnTo>
                <a:lnTo>
                  <a:pt x="17860" y="98226"/>
                </a:lnTo>
                <a:lnTo>
                  <a:pt x="35719" y="116086"/>
                </a:lnTo>
                <a:lnTo>
                  <a:pt x="62508" y="133945"/>
                </a:lnTo>
                <a:lnTo>
                  <a:pt x="89297" y="151805"/>
                </a:lnTo>
                <a:lnTo>
                  <a:pt x="116086" y="169664"/>
                </a:lnTo>
                <a:lnTo>
                  <a:pt x="142875" y="187523"/>
                </a:lnTo>
                <a:lnTo>
                  <a:pt x="178594" y="205383"/>
                </a:lnTo>
                <a:lnTo>
                  <a:pt x="196453" y="223242"/>
                </a:lnTo>
                <a:lnTo>
                  <a:pt x="214313" y="241101"/>
                </a:lnTo>
                <a:lnTo>
                  <a:pt x="223242" y="250031"/>
                </a:lnTo>
                <a:lnTo>
                  <a:pt x="232172" y="267890"/>
                </a:lnTo>
                <a:lnTo>
                  <a:pt x="232172" y="276820"/>
                </a:lnTo>
                <a:lnTo>
                  <a:pt x="232172" y="294680"/>
                </a:lnTo>
                <a:lnTo>
                  <a:pt x="223242" y="303609"/>
                </a:lnTo>
                <a:lnTo>
                  <a:pt x="214313" y="321469"/>
                </a:lnTo>
                <a:lnTo>
                  <a:pt x="196453" y="330398"/>
                </a:lnTo>
                <a:lnTo>
                  <a:pt x="178594" y="348258"/>
                </a:lnTo>
                <a:lnTo>
                  <a:pt x="160735" y="357187"/>
                </a:lnTo>
                <a:lnTo>
                  <a:pt x="142875" y="366117"/>
                </a:lnTo>
                <a:lnTo>
                  <a:pt x="116086" y="375047"/>
                </a:lnTo>
                <a:lnTo>
                  <a:pt x="89297" y="383976"/>
                </a:lnTo>
                <a:lnTo>
                  <a:pt x="62508" y="392906"/>
                </a:lnTo>
                <a:lnTo>
                  <a:pt x="44649" y="392906"/>
                </a:lnTo>
                <a:lnTo>
                  <a:pt x="26789" y="392906"/>
                </a:lnTo>
                <a:lnTo>
                  <a:pt x="17860" y="392906"/>
                </a:lnTo>
                <a:lnTo>
                  <a:pt x="1786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4509492" y="3375421"/>
            <a:ext cx="294680" cy="258962"/>
          </a:xfrm>
          <a:custGeom>
            <a:avLst/>
            <a:gdLst/>
            <a:ahLst/>
            <a:cxnLst/>
            <a:rect l="0" t="0" r="0" b="0"/>
            <a:pathLst>
              <a:path w="294680" h="258962">
                <a:moveTo>
                  <a:pt x="169664" y="80367"/>
                </a:moveTo>
                <a:lnTo>
                  <a:pt x="169664" y="80367"/>
                </a:lnTo>
                <a:lnTo>
                  <a:pt x="187523" y="80367"/>
                </a:lnTo>
                <a:lnTo>
                  <a:pt x="196453" y="89297"/>
                </a:lnTo>
                <a:lnTo>
                  <a:pt x="223242" y="98227"/>
                </a:lnTo>
                <a:lnTo>
                  <a:pt x="241101" y="116086"/>
                </a:lnTo>
                <a:lnTo>
                  <a:pt x="258961" y="125016"/>
                </a:lnTo>
                <a:lnTo>
                  <a:pt x="267890" y="142875"/>
                </a:lnTo>
                <a:lnTo>
                  <a:pt x="276820" y="160734"/>
                </a:lnTo>
                <a:lnTo>
                  <a:pt x="285750" y="178594"/>
                </a:lnTo>
                <a:lnTo>
                  <a:pt x="294679" y="187523"/>
                </a:lnTo>
                <a:lnTo>
                  <a:pt x="294679" y="205383"/>
                </a:lnTo>
                <a:lnTo>
                  <a:pt x="294679" y="214312"/>
                </a:lnTo>
                <a:lnTo>
                  <a:pt x="285750" y="232172"/>
                </a:lnTo>
                <a:lnTo>
                  <a:pt x="276820" y="241102"/>
                </a:lnTo>
                <a:lnTo>
                  <a:pt x="267890" y="250031"/>
                </a:lnTo>
                <a:lnTo>
                  <a:pt x="250031" y="258961"/>
                </a:lnTo>
                <a:lnTo>
                  <a:pt x="241101" y="258961"/>
                </a:lnTo>
                <a:lnTo>
                  <a:pt x="214312" y="258961"/>
                </a:lnTo>
                <a:lnTo>
                  <a:pt x="196453" y="258961"/>
                </a:lnTo>
                <a:lnTo>
                  <a:pt x="178593" y="250031"/>
                </a:lnTo>
                <a:lnTo>
                  <a:pt x="151804" y="232172"/>
                </a:lnTo>
                <a:lnTo>
                  <a:pt x="125015" y="223242"/>
                </a:lnTo>
                <a:lnTo>
                  <a:pt x="107156" y="205383"/>
                </a:lnTo>
                <a:lnTo>
                  <a:pt x="80367" y="178594"/>
                </a:lnTo>
                <a:lnTo>
                  <a:pt x="62508" y="160734"/>
                </a:lnTo>
                <a:lnTo>
                  <a:pt x="35718" y="133945"/>
                </a:lnTo>
                <a:lnTo>
                  <a:pt x="26789" y="116086"/>
                </a:lnTo>
                <a:lnTo>
                  <a:pt x="8929" y="98227"/>
                </a:lnTo>
                <a:lnTo>
                  <a:pt x="8929" y="80367"/>
                </a:lnTo>
                <a:lnTo>
                  <a:pt x="0" y="62508"/>
                </a:lnTo>
                <a:lnTo>
                  <a:pt x="8929" y="44648"/>
                </a:lnTo>
                <a:lnTo>
                  <a:pt x="17859" y="26789"/>
                </a:lnTo>
                <a:lnTo>
                  <a:pt x="26789" y="17859"/>
                </a:lnTo>
                <a:lnTo>
                  <a:pt x="44648" y="8930"/>
                </a:lnTo>
                <a:lnTo>
                  <a:pt x="62508" y="0"/>
                </a:lnTo>
                <a:lnTo>
                  <a:pt x="71437" y="0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4982765" y="3187898"/>
            <a:ext cx="223243" cy="491133"/>
          </a:xfrm>
          <a:custGeom>
            <a:avLst/>
            <a:gdLst/>
            <a:ahLst/>
            <a:cxnLst/>
            <a:rect l="0" t="0" r="0" b="0"/>
            <a:pathLst>
              <a:path w="223243" h="491133">
                <a:moveTo>
                  <a:pt x="0" y="491132"/>
                </a:moveTo>
                <a:lnTo>
                  <a:pt x="0" y="491132"/>
                </a:lnTo>
                <a:lnTo>
                  <a:pt x="0" y="482203"/>
                </a:lnTo>
                <a:lnTo>
                  <a:pt x="0" y="473273"/>
                </a:lnTo>
                <a:lnTo>
                  <a:pt x="8930" y="464343"/>
                </a:lnTo>
                <a:lnTo>
                  <a:pt x="8930" y="446484"/>
                </a:lnTo>
                <a:lnTo>
                  <a:pt x="17860" y="437554"/>
                </a:lnTo>
                <a:lnTo>
                  <a:pt x="17860" y="419695"/>
                </a:lnTo>
                <a:lnTo>
                  <a:pt x="17860" y="401835"/>
                </a:lnTo>
                <a:lnTo>
                  <a:pt x="26789" y="375046"/>
                </a:lnTo>
                <a:lnTo>
                  <a:pt x="26789" y="348257"/>
                </a:lnTo>
                <a:lnTo>
                  <a:pt x="26789" y="330398"/>
                </a:lnTo>
                <a:lnTo>
                  <a:pt x="35719" y="303609"/>
                </a:lnTo>
                <a:lnTo>
                  <a:pt x="35719" y="276820"/>
                </a:lnTo>
                <a:lnTo>
                  <a:pt x="35719" y="258960"/>
                </a:lnTo>
                <a:lnTo>
                  <a:pt x="26789" y="232171"/>
                </a:lnTo>
                <a:lnTo>
                  <a:pt x="26789" y="205382"/>
                </a:lnTo>
                <a:lnTo>
                  <a:pt x="26789" y="187523"/>
                </a:lnTo>
                <a:lnTo>
                  <a:pt x="26789" y="160734"/>
                </a:lnTo>
                <a:lnTo>
                  <a:pt x="35719" y="142875"/>
                </a:lnTo>
                <a:lnTo>
                  <a:pt x="35719" y="116085"/>
                </a:lnTo>
                <a:lnTo>
                  <a:pt x="35719" y="98226"/>
                </a:lnTo>
                <a:lnTo>
                  <a:pt x="35719" y="80367"/>
                </a:lnTo>
                <a:lnTo>
                  <a:pt x="35719" y="62507"/>
                </a:lnTo>
                <a:lnTo>
                  <a:pt x="35719" y="53578"/>
                </a:lnTo>
                <a:lnTo>
                  <a:pt x="35719" y="35718"/>
                </a:lnTo>
                <a:lnTo>
                  <a:pt x="35719" y="26789"/>
                </a:lnTo>
                <a:lnTo>
                  <a:pt x="35719" y="17859"/>
                </a:lnTo>
                <a:lnTo>
                  <a:pt x="44649" y="8929"/>
                </a:lnTo>
                <a:lnTo>
                  <a:pt x="44649" y="8929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71438" y="0"/>
                </a:lnTo>
                <a:lnTo>
                  <a:pt x="80367" y="8929"/>
                </a:lnTo>
                <a:lnTo>
                  <a:pt x="89297" y="17859"/>
                </a:lnTo>
                <a:lnTo>
                  <a:pt x="107156" y="26789"/>
                </a:lnTo>
                <a:lnTo>
                  <a:pt x="116086" y="35718"/>
                </a:lnTo>
                <a:lnTo>
                  <a:pt x="133945" y="53578"/>
                </a:lnTo>
                <a:lnTo>
                  <a:pt x="151805" y="62507"/>
                </a:lnTo>
                <a:lnTo>
                  <a:pt x="169664" y="80367"/>
                </a:lnTo>
                <a:lnTo>
                  <a:pt x="187524" y="89296"/>
                </a:lnTo>
                <a:lnTo>
                  <a:pt x="205383" y="107156"/>
                </a:lnTo>
                <a:lnTo>
                  <a:pt x="214313" y="116085"/>
                </a:lnTo>
                <a:lnTo>
                  <a:pt x="223242" y="125015"/>
                </a:lnTo>
                <a:lnTo>
                  <a:pt x="223242" y="133945"/>
                </a:lnTo>
                <a:lnTo>
                  <a:pt x="223242" y="142875"/>
                </a:lnTo>
                <a:lnTo>
                  <a:pt x="223242" y="142875"/>
                </a:lnTo>
                <a:lnTo>
                  <a:pt x="214313" y="151804"/>
                </a:lnTo>
                <a:lnTo>
                  <a:pt x="205383" y="160734"/>
                </a:lnTo>
                <a:lnTo>
                  <a:pt x="187524" y="160734"/>
                </a:lnTo>
                <a:lnTo>
                  <a:pt x="169664" y="160734"/>
                </a:lnTo>
                <a:lnTo>
                  <a:pt x="142875" y="160734"/>
                </a:lnTo>
                <a:lnTo>
                  <a:pt x="116086" y="160734"/>
                </a:lnTo>
                <a:lnTo>
                  <a:pt x="89297" y="160734"/>
                </a:lnTo>
                <a:lnTo>
                  <a:pt x="62508" y="160734"/>
                </a:lnTo>
                <a:lnTo>
                  <a:pt x="35719" y="160734"/>
                </a:lnTo>
                <a:lnTo>
                  <a:pt x="17860" y="160734"/>
                </a:lnTo>
                <a:lnTo>
                  <a:pt x="1786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1375171" y="4357687"/>
            <a:ext cx="276822" cy="526853"/>
          </a:xfrm>
          <a:custGeom>
            <a:avLst/>
            <a:gdLst/>
            <a:ahLst/>
            <a:cxnLst/>
            <a:rect l="0" t="0" r="0" b="0"/>
            <a:pathLst>
              <a:path w="276822" h="526853">
                <a:moveTo>
                  <a:pt x="71438" y="80367"/>
                </a:moveTo>
                <a:lnTo>
                  <a:pt x="71438" y="80367"/>
                </a:lnTo>
                <a:lnTo>
                  <a:pt x="71438" y="80367"/>
                </a:lnTo>
                <a:lnTo>
                  <a:pt x="71438" y="80367"/>
                </a:lnTo>
                <a:lnTo>
                  <a:pt x="62508" y="80367"/>
                </a:lnTo>
                <a:lnTo>
                  <a:pt x="62508" y="80367"/>
                </a:lnTo>
                <a:lnTo>
                  <a:pt x="62508" y="80367"/>
                </a:lnTo>
                <a:lnTo>
                  <a:pt x="62508" y="89296"/>
                </a:lnTo>
                <a:lnTo>
                  <a:pt x="62508" y="98226"/>
                </a:lnTo>
                <a:lnTo>
                  <a:pt x="62508" y="107156"/>
                </a:lnTo>
                <a:lnTo>
                  <a:pt x="53579" y="116086"/>
                </a:lnTo>
                <a:lnTo>
                  <a:pt x="53579" y="125015"/>
                </a:lnTo>
                <a:lnTo>
                  <a:pt x="44649" y="142875"/>
                </a:lnTo>
                <a:lnTo>
                  <a:pt x="44649" y="160734"/>
                </a:lnTo>
                <a:lnTo>
                  <a:pt x="35719" y="178593"/>
                </a:lnTo>
                <a:lnTo>
                  <a:pt x="35719" y="196453"/>
                </a:lnTo>
                <a:lnTo>
                  <a:pt x="26789" y="214312"/>
                </a:lnTo>
                <a:lnTo>
                  <a:pt x="17860" y="232171"/>
                </a:lnTo>
                <a:lnTo>
                  <a:pt x="17860" y="258961"/>
                </a:lnTo>
                <a:lnTo>
                  <a:pt x="8930" y="276820"/>
                </a:lnTo>
                <a:lnTo>
                  <a:pt x="8930" y="294679"/>
                </a:lnTo>
                <a:lnTo>
                  <a:pt x="8930" y="312539"/>
                </a:lnTo>
                <a:lnTo>
                  <a:pt x="0" y="330398"/>
                </a:lnTo>
                <a:lnTo>
                  <a:pt x="0" y="348257"/>
                </a:lnTo>
                <a:lnTo>
                  <a:pt x="0" y="366117"/>
                </a:lnTo>
                <a:lnTo>
                  <a:pt x="0" y="383976"/>
                </a:lnTo>
                <a:lnTo>
                  <a:pt x="0" y="401836"/>
                </a:lnTo>
                <a:lnTo>
                  <a:pt x="0" y="419695"/>
                </a:lnTo>
                <a:lnTo>
                  <a:pt x="0" y="428625"/>
                </a:lnTo>
                <a:lnTo>
                  <a:pt x="0" y="437554"/>
                </a:lnTo>
                <a:lnTo>
                  <a:pt x="8930" y="455414"/>
                </a:lnTo>
                <a:lnTo>
                  <a:pt x="17860" y="464343"/>
                </a:lnTo>
                <a:lnTo>
                  <a:pt x="17860" y="473273"/>
                </a:lnTo>
                <a:lnTo>
                  <a:pt x="26789" y="482203"/>
                </a:lnTo>
                <a:lnTo>
                  <a:pt x="35719" y="491132"/>
                </a:lnTo>
                <a:lnTo>
                  <a:pt x="53579" y="500062"/>
                </a:lnTo>
                <a:lnTo>
                  <a:pt x="62508" y="508992"/>
                </a:lnTo>
                <a:lnTo>
                  <a:pt x="71438" y="517921"/>
                </a:lnTo>
                <a:lnTo>
                  <a:pt x="89297" y="517921"/>
                </a:lnTo>
                <a:lnTo>
                  <a:pt x="107157" y="517921"/>
                </a:lnTo>
                <a:lnTo>
                  <a:pt x="116086" y="526852"/>
                </a:lnTo>
                <a:lnTo>
                  <a:pt x="133946" y="526852"/>
                </a:lnTo>
                <a:lnTo>
                  <a:pt x="151805" y="526852"/>
                </a:lnTo>
                <a:lnTo>
                  <a:pt x="160735" y="526852"/>
                </a:lnTo>
                <a:lnTo>
                  <a:pt x="178594" y="517921"/>
                </a:lnTo>
                <a:lnTo>
                  <a:pt x="196454" y="517921"/>
                </a:lnTo>
                <a:lnTo>
                  <a:pt x="214313" y="508992"/>
                </a:lnTo>
                <a:lnTo>
                  <a:pt x="223243" y="500062"/>
                </a:lnTo>
                <a:lnTo>
                  <a:pt x="232172" y="491132"/>
                </a:lnTo>
                <a:lnTo>
                  <a:pt x="250032" y="482203"/>
                </a:lnTo>
                <a:lnTo>
                  <a:pt x="258961" y="473273"/>
                </a:lnTo>
                <a:lnTo>
                  <a:pt x="258961" y="464343"/>
                </a:lnTo>
                <a:lnTo>
                  <a:pt x="267891" y="446484"/>
                </a:lnTo>
                <a:lnTo>
                  <a:pt x="276821" y="437554"/>
                </a:lnTo>
                <a:lnTo>
                  <a:pt x="276821" y="419695"/>
                </a:lnTo>
                <a:lnTo>
                  <a:pt x="276821" y="401836"/>
                </a:lnTo>
                <a:lnTo>
                  <a:pt x="267891" y="383976"/>
                </a:lnTo>
                <a:lnTo>
                  <a:pt x="267891" y="375046"/>
                </a:lnTo>
                <a:lnTo>
                  <a:pt x="258961" y="357187"/>
                </a:lnTo>
                <a:lnTo>
                  <a:pt x="250032" y="339328"/>
                </a:lnTo>
                <a:lnTo>
                  <a:pt x="232172" y="321468"/>
                </a:lnTo>
                <a:lnTo>
                  <a:pt x="214313" y="303609"/>
                </a:lnTo>
                <a:lnTo>
                  <a:pt x="205383" y="294679"/>
                </a:lnTo>
                <a:lnTo>
                  <a:pt x="187524" y="285750"/>
                </a:lnTo>
                <a:lnTo>
                  <a:pt x="169664" y="276820"/>
                </a:lnTo>
                <a:lnTo>
                  <a:pt x="151805" y="267890"/>
                </a:lnTo>
                <a:lnTo>
                  <a:pt x="133946" y="258961"/>
                </a:lnTo>
                <a:lnTo>
                  <a:pt x="116086" y="250031"/>
                </a:lnTo>
                <a:lnTo>
                  <a:pt x="98227" y="250031"/>
                </a:lnTo>
                <a:lnTo>
                  <a:pt x="89297" y="241101"/>
                </a:lnTo>
                <a:lnTo>
                  <a:pt x="80368" y="241101"/>
                </a:lnTo>
                <a:lnTo>
                  <a:pt x="80368" y="241101"/>
                </a:lnTo>
                <a:lnTo>
                  <a:pt x="80368" y="241101"/>
                </a:lnTo>
                <a:lnTo>
                  <a:pt x="80368" y="241101"/>
                </a:lnTo>
                <a:lnTo>
                  <a:pt x="80368" y="241101"/>
                </a:lnTo>
                <a:lnTo>
                  <a:pt x="89297" y="232171"/>
                </a:lnTo>
                <a:lnTo>
                  <a:pt x="89297" y="232171"/>
                </a:lnTo>
                <a:lnTo>
                  <a:pt x="107157" y="232171"/>
                </a:lnTo>
                <a:lnTo>
                  <a:pt x="116086" y="223242"/>
                </a:lnTo>
                <a:lnTo>
                  <a:pt x="133946" y="223242"/>
                </a:lnTo>
                <a:lnTo>
                  <a:pt x="151805" y="214312"/>
                </a:lnTo>
                <a:lnTo>
                  <a:pt x="169664" y="214312"/>
                </a:lnTo>
                <a:lnTo>
                  <a:pt x="187524" y="205382"/>
                </a:lnTo>
                <a:lnTo>
                  <a:pt x="214313" y="196453"/>
                </a:lnTo>
                <a:lnTo>
                  <a:pt x="232172" y="187523"/>
                </a:lnTo>
                <a:lnTo>
                  <a:pt x="250032" y="178593"/>
                </a:lnTo>
                <a:lnTo>
                  <a:pt x="258961" y="169664"/>
                </a:lnTo>
                <a:lnTo>
                  <a:pt x="267891" y="151804"/>
                </a:lnTo>
                <a:lnTo>
                  <a:pt x="276821" y="142875"/>
                </a:lnTo>
                <a:lnTo>
                  <a:pt x="276821" y="125015"/>
                </a:lnTo>
                <a:lnTo>
                  <a:pt x="276821" y="107156"/>
                </a:lnTo>
                <a:lnTo>
                  <a:pt x="276821" y="89296"/>
                </a:lnTo>
                <a:lnTo>
                  <a:pt x="267891" y="80367"/>
                </a:lnTo>
                <a:lnTo>
                  <a:pt x="258961" y="62507"/>
                </a:lnTo>
                <a:lnTo>
                  <a:pt x="250032" y="53578"/>
                </a:lnTo>
                <a:lnTo>
                  <a:pt x="241102" y="35718"/>
                </a:lnTo>
                <a:lnTo>
                  <a:pt x="223243" y="26789"/>
                </a:lnTo>
                <a:lnTo>
                  <a:pt x="205383" y="8929"/>
                </a:lnTo>
                <a:lnTo>
                  <a:pt x="178594" y="8929"/>
                </a:lnTo>
                <a:lnTo>
                  <a:pt x="151805" y="0"/>
                </a:lnTo>
                <a:lnTo>
                  <a:pt x="125016" y="0"/>
                </a:lnTo>
                <a:lnTo>
                  <a:pt x="107157" y="0"/>
                </a:lnTo>
                <a:lnTo>
                  <a:pt x="80368" y="0"/>
                </a:lnTo>
                <a:lnTo>
                  <a:pt x="62508" y="8929"/>
                </a:lnTo>
                <a:lnTo>
                  <a:pt x="44649" y="8929"/>
                </a:lnTo>
                <a:lnTo>
                  <a:pt x="26789" y="17859"/>
                </a:lnTo>
                <a:lnTo>
                  <a:pt x="17860" y="26789"/>
                </a:lnTo>
                <a:lnTo>
                  <a:pt x="8930" y="26789"/>
                </a:lnTo>
                <a:lnTo>
                  <a:pt x="8930" y="35718"/>
                </a:lnTo>
                <a:lnTo>
                  <a:pt x="0" y="35718"/>
                </a:lnTo>
                <a:lnTo>
                  <a:pt x="0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1812726" y="4268390"/>
            <a:ext cx="169665" cy="660798"/>
          </a:xfrm>
          <a:custGeom>
            <a:avLst/>
            <a:gdLst/>
            <a:ahLst/>
            <a:cxnLst/>
            <a:rect l="0" t="0" r="0" b="0"/>
            <a:pathLst>
              <a:path w="169665" h="660798">
                <a:moveTo>
                  <a:pt x="116086" y="0"/>
                </a:moveTo>
                <a:lnTo>
                  <a:pt x="116086" y="0"/>
                </a:lnTo>
                <a:lnTo>
                  <a:pt x="116086" y="8929"/>
                </a:lnTo>
                <a:lnTo>
                  <a:pt x="107156" y="17859"/>
                </a:lnTo>
                <a:lnTo>
                  <a:pt x="98227" y="26789"/>
                </a:lnTo>
                <a:lnTo>
                  <a:pt x="89297" y="44648"/>
                </a:lnTo>
                <a:lnTo>
                  <a:pt x="80367" y="62508"/>
                </a:lnTo>
                <a:lnTo>
                  <a:pt x="71438" y="89297"/>
                </a:lnTo>
                <a:lnTo>
                  <a:pt x="62508" y="116086"/>
                </a:lnTo>
                <a:lnTo>
                  <a:pt x="53578" y="142875"/>
                </a:lnTo>
                <a:lnTo>
                  <a:pt x="35719" y="169664"/>
                </a:lnTo>
                <a:lnTo>
                  <a:pt x="26789" y="196453"/>
                </a:lnTo>
                <a:lnTo>
                  <a:pt x="26789" y="232172"/>
                </a:lnTo>
                <a:lnTo>
                  <a:pt x="17859" y="267890"/>
                </a:lnTo>
                <a:lnTo>
                  <a:pt x="8930" y="303609"/>
                </a:lnTo>
                <a:lnTo>
                  <a:pt x="0" y="339328"/>
                </a:lnTo>
                <a:lnTo>
                  <a:pt x="0" y="366117"/>
                </a:lnTo>
                <a:lnTo>
                  <a:pt x="0" y="401836"/>
                </a:lnTo>
                <a:lnTo>
                  <a:pt x="0" y="437554"/>
                </a:lnTo>
                <a:lnTo>
                  <a:pt x="8930" y="464343"/>
                </a:lnTo>
                <a:lnTo>
                  <a:pt x="17859" y="491133"/>
                </a:lnTo>
                <a:lnTo>
                  <a:pt x="26789" y="517922"/>
                </a:lnTo>
                <a:lnTo>
                  <a:pt x="44649" y="544711"/>
                </a:lnTo>
                <a:lnTo>
                  <a:pt x="62508" y="571500"/>
                </a:lnTo>
                <a:lnTo>
                  <a:pt x="80367" y="589359"/>
                </a:lnTo>
                <a:lnTo>
                  <a:pt x="107156" y="616149"/>
                </a:lnTo>
                <a:lnTo>
                  <a:pt x="133945" y="634008"/>
                </a:lnTo>
                <a:lnTo>
                  <a:pt x="160734" y="651867"/>
                </a:lnTo>
                <a:lnTo>
                  <a:pt x="169664" y="660797"/>
                </a:lnTo>
                <a:lnTo>
                  <a:pt x="169664" y="660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2205632" y="4339827"/>
            <a:ext cx="267892" cy="401837"/>
          </a:xfrm>
          <a:custGeom>
            <a:avLst/>
            <a:gdLst/>
            <a:ahLst/>
            <a:cxnLst/>
            <a:rect l="0" t="0" r="0" b="0"/>
            <a:pathLst>
              <a:path w="267892" h="401837">
                <a:moveTo>
                  <a:pt x="0" y="392906"/>
                </a:moveTo>
                <a:lnTo>
                  <a:pt x="0" y="392906"/>
                </a:lnTo>
                <a:lnTo>
                  <a:pt x="8930" y="383977"/>
                </a:lnTo>
                <a:lnTo>
                  <a:pt x="17860" y="366117"/>
                </a:lnTo>
                <a:lnTo>
                  <a:pt x="35719" y="348258"/>
                </a:lnTo>
                <a:lnTo>
                  <a:pt x="44649" y="321469"/>
                </a:lnTo>
                <a:lnTo>
                  <a:pt x="53578" y="303610"/>
                </a:lnTo>
                <a:lnTo>
                  <a:pt x="62508" y="276821"/>
                </a:lnTo>
                <a:lnTo>
                  <a:pt x="80368" y="258961"/>
                </a:lnTo>
                <a:lnTo>
                  <a:pt x="89297" y="232172"/>
                </a:lnTo>
                <a:lnTo>
                  <a:pt x="98227" y="205383"/>
                </a:lnTo>
                <a:lnTo>
                  <a:pt x="107157" y="187524"/>
                </a:lnTo>
                <a:lnTo>
                  <a:pt x="116086" y="160735"/>
                </a:lnTo>
                <a:lnTo>
                  <a:pt x="125016" y="133946"/>
                </a:lnTo>
                <a:lnTo>
                  <a:pt x="133946" y="116086"/>
                </a:lnTo>
                <a:lnTo>
                  <a:pt x="142875" y="98227"/>
                </a:lnTo>
                <a:lnTo>
                  <a:pt x="151805" y="80367"/>
                </a:lnTo>
                <a:lnTo>
                  <a:pt x="160735" y="62508"/>
                </a:lnTo>
                <a:lnTo>
                  <a:pt x="169664" y="44649"/>
                </a:lnTo>
                <a:lnTo>
                  <a:pt x="178594" y="35719"/>
                </a:lnTo>
                <a:lnTo>
                  <a:pt x="187524" y="26789"/>
                </a:lnTo>
                <a:lnTo>
                  <a:pt x="187524" y="17860"/>
                </a:lnTo>
                <a:lnTo>
                  <a:pt x="196453" y="8930"/>
                </a:lnTo>
                <a:lnTo>
                  <a:pt x="196453" y="8930"/>
                </a:lnTo>
                <a:lnTo>
                  <a:pt x="196453" y="0"/>
                </a:lnTo>
                <a:lnTo>
                  <a:pt x="205383" y="8930"/>
                </a:lnTo>
                <a:lnTo>
                  <a:pt x="205383" y="8930"/>
                </a:lnTo>
                <a:lnTo>
                  <a:pt x="205383" y="17860"/>
                </a:lnTo>
                <a:lnTo>
                  <a:pt x="205383" y="26789"/>
                </a:lnTo>
                <a:lnTo>
                  <a:pt x="205383" y="35719"/>
                </a:lnTo>
                <a:lnTo>
                  <a:pt x="205383" y="53578"/>
                </a:lnTo>
                <a:lnTo>
                  <a:pt x="214313" y="80367"/>
                </a:lnTo>
                <a:lnTo>
                  <a:pt x="214313" y="98227"/>
                </a:lnTo>
                <a:lnTo>
                  <a:pt x="214313" y="116086"/>
                </a:lnTo>
                <a:lnTo>
                  <a:pt x="223243" y="142875"/>
                </a:lnTo>
                <a:lnTo>
                  <a:pt x="223243" y="169664"/>
                </a:lnTo>
                <a:lnTo>
                  <a:pt x="232172" y="196453"/>
                </a:lnTo>
                <a:lnTo>
                  <a:pt x="232172" y="223242"/>
                </a:lnTo>
                <a:lnTo>
                  <a:pt x="241102" y="250031"/>
                </a:lnTo>
                <a:lnTo>
                  <a:pt x="241102" y="276821"/>
                </a:lnTo>
                <a:lnTo>
                  <a:pt x="250032" y="303610"/>
                </a:lnTo>
                <a:lnTo>
                  <a:pt x="258961" y="330399"/>
                </a:lnTo>
                <a:lnTo>
                  <a:pt x="258961" y="348258"/>
                </a:lnTo>
                <a:lnTo>
                  <a:pt x="267891" y="375047"/>
                </a:lnTo>
                <a:lnTo>
                  <a:pt x="267891" y="392906"/>
                </a:lnTo>
                <a:lnTo>
                  <a:pt x="267891" y="401836"/>
                </a:lnTo>
                <a:lnTo>
                  <a:pt x="267891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2232421" y="4438054"/>
            <a:ext cx="187525" cy="17860"/>
          </a:xfrm>
          <a:custGeom>
            <a:avLst/>
            <a:gdLst/>
            <a:ahLst/>
            <a:cxnLst/>
            <a:rect l="0" t="0" r="0" b="0"/>
            <a:pathLst>
              <a:path w="187525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17860" y="8929"/>
                </a:lnTo>
                <a:lnTo>
                  <a:pt x="35719" y="8929"/>
                </a:lnTo>
                <a:lnTo>
                  <a:pt x="53579" y="8929"/>
                </a:lnTo>
                <a:lnTo>
                  <a:pt x="80368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0"/>
                </a:lnTo>
                <a:lnTo>
                  <a:pt x="187524" y="0"/>
                </a:lnTo>
                <a:lnTo>
                  <a:pt x="18752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2687835" y="4339827"/>
            <a:ext cx="17861" cy="285751"/>
          </a:xfrm>
          <a:custGeom>
            <a:avLst/>
            <a:gdLst/>
            <a:ahLst/>
            <a:cxnLst/>
            <a:rect l="0" t="0" r="0" b="0"/>
            <a:pathLst>
              <a:path w="17861" h="285751">
                <a:moveTo>
                  <a:pt x="17860" y="0"/>
                </a:moveTo>
                <a:lnTo>
                  <a:pt x="17860" y="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44649"/>
                </a:lnTo>
                <a:lnTo>
                  <a:pt x="17860" y="62508"/>
                </a:lnTo>
                <a:lnTo>
                  <a:pt x="17860" y="80367"/>
                </a:lnTo>
                <a:lnTo>
                  <a:pt x="17860" y="98227"/>
                </a:lnTo>
                <a:lnTo>
                  <a:pt x="17860" y="116086"/>
                </a:lnTo>
                <a:lnTo>
                  <a:pt x="8930" y="142875"/>
                </a:lnTo>
                <a:lnTo>
                  <a:pt x="8930" y="160735"/>
                </a:lnTo>
                <a:lnTo>
                  <a:pt x="8930" y="187524"/>
                </a:lnTo>
                <a:lnTo>
                  <a:pt x="0" y="205383"/>
                </a:lnTo>
                <a:lnTo>
                  <a:pt x="0" y="232172"/>
                </a:lnTo>
                <a:lnTo>
                  <a:pt x="0" y="250031"/>
                </a:lnTo>
                <a:lnTo>
                  <a:pt x="0" y="267891"/>
                </a:lnTo>
                <a:lnTo>
                  <a:pt x="0" y="276821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2571750" y="4375546"/>
            <a:ext cx="205383" cy="17860"/>
          </a:xfrm>
          <a:custGeom>
            <a:avLst/>
            <a:gdLst/>
            <a:ahLst/>
            <a:cxnLst/>
            <a:rect l="0" t="0" r="0" b="0"/>
            <a:pathLst>
              <a:path w="205383" h="17860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2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53578" y="0"/>
                </a:lnTo>
                <a:lnTo>
                  <a:pt x="71437" y="0"/>
                </a:lnTo>
                <a:lnTo>
                  <a:pt x="89296" y="0"/>
                </a:lnTo>
                <a:lnTo>
                  <a:pt x="107156" y="8930"/>
                </a:lnTo>
                <a:lnTo>
                  <a:pt x="125015" y="8930"/>
                </a:lnTo>
                <a:lnTo>
                  <a:pt x="151804" y="8930"/>
                </a:lnTo>
                <a:lnTo>
                  <a:pt x="169664" y="17859"/>
                </a:lnTo>
                <a:lnTo>
                  <a:pt x="187523" y="17859"/>
                </a:lnTo>
                <a:lnTo>
                  <a:pt x="205382" y="17859"/>
                </a:lnTo>
                <a:lnTo>
                  <a:pt x="205382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2857500" y="4286249"/>
            <a:ext cx="330399" cy="321470"/>
          </a:xfrm>
          <a:custGeom>
            <a:avLst/>
            <a:gdLst/>
            <a:ahLst/>
            <a:cxnLst/>
            <a:rect l="0" t="0" r="0" b="0"/>
            <a:pathLst>
              <a:path w="330399" h="321470">
                <a:moveTo>
                  <a:pt x="196453" y="17859"/>
                </a:moveTo>
                <a:lnTo>
                  <a:pt x="187523" y="8930"/>
                </a:lnTo>
                <a:lnTo>
                  <a:pt x="187523" y="8930"/>
                </a:lnTo>
                <a:lnTo>
                  <a:pt x="178593" y="8930"/>
                </a:lnTo>
                <a:lnTo>
                  <a:pt x="169664" y="0"/>
                </a:lnTo>
                <a:lnTo>
                  <a:pt x="160734" y="0"/>
                </a:lnTo>
                <a:lnTo>
                  <a:pt x="151804" y="0"/>
                </a:lnTo>
                <a:lnTo>
                  <a:pt x="142875" y="0"/>
                </a:lnTo>
                <a:lnTo>
                  <a:pt x="133945" y="0"/>
                </a:lnTo>
                <a:lnTo>
                  <a:pt x="125015" y="0"/>
                </a:lnTo>
                <a:lnTo>
                  <a:pt x="116085" y="0"/>
                </a:lnTo>
                <a:lnTo>
                  <a:pt x="107156" y="0"/>
                </a:lnTo>
                <a:lnTo>
                  <a:pt x="98226" y="0"/>
                </a:lnTo>
                <a:lnTo>
                  <a:pt x="80367" y="8930"/>
                </a:lnTo>
                <a:lnTo>
                  <a:pt x="71437" y="17859"/>
                </a:lnTo>
                <a:lnTo>
                  <a:pt x="62507" y="26789"/>
                </a:lnTo>
                <a:lnTo>
                  <a:pt x="53578" y="26789"/>
                </a:lnTo>
                <a:lnTo>
                  <a:pt x="44648" y="44649"/>
                </a:lnTo>
                <a:lnTo>
                  <a:pt x="35718" y="53578"/>
                </a:lnTo>
                <a:lnTo>
                  <a:pt x="26789" y="62508"/>
                </a:lnTo>
                <a:lnTo>
                  <a:pt x="17859" y="71438"/>
                </a:lnTo>
                <a:lnTo>
                  <a:pt x="8929" y="89297"/>
                </a:lnTo>
                <a:lnTo>
                  <a:pt x="8929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4"/>
                </a:lnTo>
                <a:lnTo>
                  <a:pt x="0" y="169664"/>
                </a:lnTo>
                <a:lnTo>
                  <a:pt x="8929" y="187524"/>
                </a:lnTo>
                <a:lnTo>
                  <a:pt x="17859" y="205383"/>
                </a:lnTo>
                <a:lnTo>
                  <a:pt x="26789" y="214313"/>
                </a:lnTo>
                <a:lnTo>
                  <a:pt x="35718" y="223242"/>
                </a:lnTo>
                <a:lnTo>
                  <a:pt x="53578" y="241102"/>
                </a:lnTo>
                <a:lnTo>
                  <a:pt x="71437" y="250031"/>
                </a:lnTo>
                <a:lnTo>
                  <a:pt x="89296" y="258961"/>
                </a:lnTo>
                <a:lnTo>
                  <a:pt x="107156" y="267891"/>
                </a:lnTo>
                <a:lnTo>
                  <a:pt x="125015" y="276820"/>
                </a:lnTo>
                <a:lnTo>
                  <a:pt x="151804" y="285750"/>
                </a:lnTo>
                <a:lnTo>
                  <a:pt x="169664" y="285750"/>
                </a:lnTo>
                <a:lnTo>
                  <a:pt x="196453" y="294680"/>
                </a:lnTo>
                <a:lnTo>
                  <a:pt x="214312" y="303609"/>
                </a:lnTo>
                <a:lnTo>
                  <a:pt x="232171" y="303609"/>
                </a:lnTo>
                <a:lnTo>
                  <a:pt x="258960" y="312539"/>
                </a:lnTo>
                <a:lnTo>
                  <a:pt x="285750" y="312539"/>
                </a:lnTo>
                <a:lnTo>
                  <a:pt x="303609" y="321469"/>
                </a:lnTo>
                <a:lnTo>
                  <a:pt x="321468" y="321469"/>
                </a:lnTo>
                <a:lnTo>
                  <a:pt x="330398" y="321469"/>
                </a:lnTo>
                <a:lnTo>
                  <a:pt x="330398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232546" y="4089796"/>
            <a:ext cx="214314" cy="616149"/>
          </a:xfrm>
          <a:custGeom>
            <a:avLst/>
            <a:gdLst/>
            <a:ahLst/>
            <a:cxnLst/>
            <a:rect l="0" t="0" r="0" b="0"/>
            <a:pathLst>
              <a:path w="214314" h="616149">
                <a:moveTo>
                  <a:pt x="0" y="0"/>
                </a:moveTo>
                <a:lnTo>
                  <a:pt x="8930" y="0"/>
                </a:lnTo>
                <a:lnTo>
                  <a:pt x="17860" y="8930"/>
                </a:lnTo>
                <a:lnTo>
                  <a:pt x="26789" y="17859"/>
                </a:lnTo>
                <a:lnTo>
                  <a:pt x="44649" y="26789"/>
                </a:lnTo>
                <a:lnTo>
                  <a:pt x="62508" y="44648"/>
                </a:lnTo>
                <a:lnTo>
                  <a:pt x="80368" y="62508"/>
                </a:lnTo>
                <a:lnTo>
                  <a:pt x="98227" y="80367"/>
                </a:lnTo>
                <a:lnTo>
                  <a:pt x="116086" y="98227"/>
                </a:lnTo>
                <a:lnTo>
                  <a:pt x="133946" y="125016"/>
                </a:lnTo>
                <a:lnTo>
                  <a:pt x="142875" y="151805"/>
                </a:lnTo>
                <a:lnTo>
                  <a:pt x="160735" y="178594"/>
                </a:lnTo>
                <a:lnTo>
                  <a:pt x="169664" y="205383"/>
                </a:lnTo>
                <a:lnTo>
                  <a:pt x="187524" y="223242"/>
                </a:lnTo>
                <a:lnTo>
                  <a:pt x="196454" y="250031"/>
                </a:lnTo>
                <a:lnTo>
                  <a:pt x="205383" y="276820"/>
                </a:lnTo>
                <a:lnTo>
                  <a:pt x="214313" y="303609"/>
                </a:lnTo>
                <a:lnTo>
                  <a:pt x="214313" y="330398"/>
                </a:lnTo>
                <a:lnTo>
                  <a:pt x="214313" y="357187"/>
                </a:lnTo>
                <a:lnTo>
                  <a:pt x="214313" y="383977"/>
                </a:lnTo>
                <a:lnTo>
                  <a:pt x="205383" y="410766"/>
                </a:lnTo>
                <a:lnTo>
                  <a:pt x="196454" y="428625"/>
                </a:lnTo>
                <a:lnTo>
                  <a:pt x="187524" y="455414"/>
                </a:lnTo>
                <a:lnTo>
                  <a:pt x="169664" y="473273"/>
                </a:lnTo>
                <a:lnTo>
                  <a:pt x="160735" y="491133"/>
                </a:lnTo>
                <a:lnTo>
                  <a:pt x="142875" y="517922"/>
                </a:lnTo>
                <a:lnTo>
                  <a:pt x="125016" y="535781"/>
                </a:lnTo>
                <a:lnTo>
                  <a:pt x="107157" y="562570"/>
                </a:lnTo>
                <a:lnTo>
                  <a:pt x="89297" y="571500"/>
                </a:lnTo>
                <a:lnTo>
                  <a:pt x="71438" y="589359"/>
                </a:lnTo>
                <a:lnTo>
                  <a:pt x="62508" y="607219"/>
                </a:lnTo>
                <a:lnTo>
                  <a:pt x="53579" y="616148"/>
                </a:lnTo>
                <a:lnTo>
                  <a:pt x="53579" y="6161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3839765" y="4027288"/>
            <a:ext cx="312540" cy="634009"/>
          </a:xfrm>
          <a:custGeom>
            <a:avLst/>
            <a:gdLst/>
            <a:ahLst/>
            <a:cxnLst/>
            <a:rect l="0" t="0" r="0" b="0"/>
            <a:pathLst>
              <a:path w="312540" h="634009">
                <a:moveTo>
                  <a:pt x="0" y="634008"/>
                </a:moveTo>
                <a:lnTo>
                  <a:pt x="0" y="634008"/>
                </a:lnTo>
                <a:lnTo>
                  <a:pt x="0" y="625078"/>
                </a:lnTo>
                <a:lnTo>
                  <a:pt x="8930" y="616149"/>
                </a:lnTo>
                <a:lnTo>
                  <a:pt x="17860" y="607219"/>
                </a:lnTo>
                <a:lnTo>
                  <a:pt x="26789" y="589360"/>
                </a:lnTo>
                <a:lnTo>
                  <a:pt x="35719" y="571500"/>
                </a:lnTo>
                <a:lnTo>
                  <a:pt x="44649" y="553641"/>
                </a:lnTo>
                <a:lnTo>
                  <a:pt x="44649" y="535781"/>
                </a:lnTo>
                <a:lnTo>
                  <a:pt x="53578" y="508992"/>
                </a:lnTo>
                <a:lnTo>
                  <a:pt x="53578" y="482203"/>
                </a:lnTo>
                <a:lnTo>
                  <a:pt x="62508" y="446485"/>
                </a:lnTo>
                <a:lnTo>
                  <a:pt x="62508" y="419695"/>
                </a:lnTo>
                <a:lnTo>
                  <a:pt x="62508" y="392906"/>
                </a:lnTo>
                <a:lnTo>
                  <a:pt x="62508" y="357188"/>
                </a:lnTo>
                <a:lnTo>
                  <a:pt x="62508" y="330399"/>
                </a:lnTo>
                <a:lnTo>
                  <a:pt x="71438" y="294680"/>
                </a:lnTo>
                <a:lnTo>
                  <a:pt x="71438" y="267891"/>
                </a:lnTo>
                <a:lnTo>
                  <a:pt x="80367" y="241102"/>
                </a:lnTo>
                <a:lnTo>
                  <a:pt x="80367" y="214313"/>
                </a:lnTo>
                <a:lnTo>
                  <a:pt x="80367" y="187524"/>
                </a:lnTo>
                <a:lnTo>
                  <a:pt x="89297" y="160735"/>
                </a:lnTo>
                <a:lnTo>
                  <a:pt x="89297" y="133945"/>
                </a:lnTo>
                <a:lnTo>
                  <a:pt x="89297" y="116086"/>
                </a:lnTo>
                <a:lnTo>
                  <a:pt x="98227" y="89297"/>
                </a:lnTo>
                <a:lnTo>
                  <a:pt x="98227" y="71438"/>
                </a:lnTo>
                <a:lnTo>
                  <a:pt x="107156" y="53578"/>
                </a:lnTo>
                <a:lnTo>
                  <a:pt x="107156" y="44649"/>
                </a:lnTo>
                <a:lnTo>
                  <a:pt x="107156" y="26789"/>
                </a:lnTo>
                <a:lnTo>
                  <a:pt x="116086" y="17860"/>
                </a:lnTo>
                <a:lnTo>
                  <a:pt x="125016" y="8930"/>
                </a:lnTo>
                <a:lnTo>
                  <a:pt x="125016" y="8930"/>
                </a:lnTo>
                <a:lnTo>
                  <a:pt x="133945" y="0"/>
                </a:lnTo>
                <a:lnTo>
                  <a:pt x="142875" y="0"/>
                </a:lnTo>
                <a:lnTo>
                  <a:pt x="151805" y="0"/>
                </a:lnTo>
                <a:lnTo>
                  <a:pt x="160735" y="0"/>
                </a:lnTo>
                <a:lnTo>
                  <a:pt x="169664" y="8930"/>
                </a:lnTo>
                <a:lnTo>
                  <a:pt x="178594" y="17860"/>
                </a:lnTo>
                <a:lnTo>
                  <a:pt x="196453" y="17860"/>
                </a:lnTo>
                <a:lnTo>
                  <a:pt x="214313" y="35719"/>
                </a:lnTo>
                <a:lnTo>
                  <a:pt x="223242" y="44649"/>
                </a:lnTo>
                <a:lnTo>
                  <a:pt x="241102" y="62508"/>
                </a:lnTo>
                <a:lnTo>
                  <a:pt x="258961" y="80367"/>
                </a:lnTo>
                <a:lnTo>
                  <a:pt x="276820" y="89297"/>
                </a:lnTo>
                <a:lnTo>
                  <a:pt x="285750" y="107156"/>
                </a:lnTo>
                <a:lnTo>
                  <a:pt x="294680" y="116086"/>
                </a:lnTo>
                <a:lnTo>
                  <a:pt x="303610" y="125016"/>
                </a:lnTo>
                <a:lnTo>
                  <a:pt x="312539" y="133945"/>
                </a:lnTo>
                <a:lnTo>
                  <a:pt x="312539" y="151805"/>
                </a:lnTo>
                <a:lnTo>
                  <a:pt x="303610" y="160735"/>
                </a:lnTo>
                <a:lnTo>
                  <a:pt x="303610" y="169664"/>
                </a:lnTo>
                <a:lnTo>
                  <a:pt x="294680" y="178594"/>
                </a:lnTo>
                <a:lnTo>
                  <a:pt x="285750" y="178594"/>
                </a:lnTo>
                <a:lnTo>
                  <a:pt x="276820" y="178594"/>
                </a:lnTo>
                <a:lnTo>
                  <a:pt x="258961" y="187524"/>
                </a:lnTo>
                <a:lnTo>
                  <a:pt x="241102" y="187524"/>
                </a:lnTo>
                <a:lnTo>
                  <a:pt x="223242" y="187524"/>
                </a:lnTo>
                <a:lnTo>
                  <a:pt x="205383" y="187524"/>
                </a:lnTo>
                <a:lnTo>
                  <a:pt x="178594" y="187524"/>
                </a:lnTo>
                <a:lnTo>
                  <a:pt x="160735" y="196453"/>
                </a:lnTo>
                <a:lnTo>
                  <a:pt x="133945" y="196453"/>
                </a:lnTo>
                <a:lnTo>
                  <a:pt x="116086" y="196453"/>
                </a:lnTo>
                <a:lnTo>
                  <a:pt x="98227" y="196453"/>
                </a:lnTo>
                <a:lnTo>
                  <a:pt x="80367" y="196453"/>
                </a:lnTo>
                <a:lnTo>
                  <a:pt x="71438" y="205383"/>
                </a:lnTo>
                <a:lnTo>
                  <a:pt x="62508" y="205383"/>
                </a:lnTo>
                <a:lnTo>
                  <a:pt x="53578" y="205383"/>
                </a:lnTo>
                <a:lnTo>
                  <a:pt x="44649" y="205383"/>
                </a:lnTo>
                <a:lnTo>
                  <a:pt x="44649" y="205383"/>
                </a:lnTo>
                <a:lnTo>
                  <a:pt x="4464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277320" y="4107655"/>
            <a:ext cx="321470" cy="258962"/>
          </a:xfrm>
          <a:custGeom>
            <a:avLst/>
            <a:gdLst/>
            <a:ahLst/>
            <a:cxnLst/>
            <a:rect l="0" t="0" r="0" b="0"/>
            <a:pathLst>
              <a:path w="321470" h="258962">
                <a:moveTo>
                  <a:pt x="71437" y="0"/>
                </a:moveTo>
                <a:lnTo>
                  <a:pt x="71437" y="0"/>
                </a:lnTo>
                <a:lnTo>
                  <a:pt x="71437" y="8930"/>
                </a:lnTo>
                <a:lnTo>
                  <a:pt x="62508" y="8930"/>
                </a:lnTo>
                <a:lnTo>
                  <a:pt x="62508" y="17860"/>
                </a:lnTo>
                <a:lnTo>
                  <a:pt x="53578" y="26789"/>
                </a:lnTo>
                <a:lnTo>
                  <a:pt x="44648" y="35719"/>
                </a:lnTo>
                <a:lnTo>
                  <a:pt x="35719" y="53578"/>
                </a:lnTo>
                <a:lnTo>
                  <a:pt x="26789" y="62508"/>
                </a:lnTo>
                <a:lnTo>
                  <a:pt x="17859" y="80368"/>
                </a:lnTo>
                <a:lnTo>
                  <a:pt x="8930" y="98227"/>
                </a:lnTo>
                <a:lnTo>
                  <a:pt x="8930" y="116086"/>
                </a:lnTo>
                <a:lnTo>
                  <a:pt x="0" y="133946"/>
                </a:lnTo>
                <a:lnTo>
                  <a:pt x="0" y="151805"/>
                </a:lnTo>
                <a:lnTo>
                  <a:pt x="8930" y="169664"/>
                </a:lnTo>
                <a:lnTo>
                  <a:pt x="8930" y="187524"/>
                </a:lnTo>
                <a:lnTo>
                  <a:pt x="26789" y="196453"/>
                </a:lnTo>
                <a:lnTo>
                  <a:pt x="35719" y="214313"/>
                </a:lnTo>
                <a:lnTo>
                  <a:pt x="53578" y="223243"/>
                </a:lnTo>
                <a:lnTo>
                  <a:pt x="71437" y="232172"/>
                </a:lnTo>
                <a:lnTo>
                  <a:pt x="89297" y="241102"/>
                </a:lnTo>
                <a:lnTo>
                  <a:pt x="116086" y="250032"/>
                </a:lnTo>
                <a:lnTo>
                  <a:pt x="133945" y="258961"/>
                </a:lnTo>
                <a:lnTo>
                  <a:pt x="160734" y="258961"/>
                </a:lnTo>
                <a:lnTo>
                  <a:pt x="187523" y="258961"/>
                </a:lnTo>
                <a:lnTo>
                  <a:pt x="205383" y="258961"/>
                </a:lnTo>
                <a:lnTo>
                  <a:pt x="232172" y="258961"/>
                </a:lnTo>
                <a:lnTo>
                  <a:pt x="250031" y="250032"/>
                </a:lnTo>
                <a:lnTo>
                  <a:pt x="267890" y="241102"/>
                </a:lnTo>
                <a:lnTo>
                  <a:pt x="276820" y="232172"/>
                </a:lnTo>
                <a:lnTo>
                  <a:pt x="294680" y="223243"/>
                </a:lnTo>
                <a:lnTo>
                  <a:pt x="303609" y="214313"/>
                </a:lnTo>
                <a:lnTo>
                  <a:pt x="312539" y="205383"/>
                </a:lnTo>
                <a:lnTo>
                  <a:pt x="321469" y="187524"/>
                </a:lnTo>
                <a:lnTo>
                  <a:pt x="321469" y="178594"/>
                </a:lnTo>
                <a:lnTo>
                  <a:pt x="321469" y="160735"/>
                </a:lnTo>
                <a:lnTo>
                  <a:pt x="312539" y="142875"/>
                </a:lnTo>
                <a:lnTo>
                  <a:pt x="303609" y="125016"/>
                </a:lnTo>
                <a:lnTo>
                  <a:pt x="294680" y="107157"/>
                </a:lnTo>
                <a:lnTo>
                  <a:pt x="276820" y="89297"/>
                </a:lnTo>
                <a:lnTo>
                  <a:pt x="258961" y="71438"/>
                </a:lnTo>
                <a:lnTo>
                  <a:pt x="250031" y="53578"/>
                </a:lnTo>
                <a:lnTo>
                  <a:pt x="232172" y="35719"/>
                </a:lnTo>
                <a:lnTo>
                  <a:pt x="214312" y="26789"/>
                </a:lnTo>
                <a:lnTo>
                  <a:pt x="196453" y="17860"/>
                </a:lnTo>
                <a:lnTo>
                  <a:pt x="178594" y="8930"/>
                </a:lnTo>
                <a:lnTo>
                  <a:pt x="160734" y="0"/>
                </a:lnTo>
                <a:lnTo>
                  <a:pt x="133945" y="0"/>
                </a:lnTo>
                <a:lnTo>
                  <a:pt x="116086" y="0"/>
                </a:lnTo>
                <a:lnTo>
                  <a:pt x="98226" y="0"/>
                </a:lnTo>
                <a:lnTo>
                  <a:pt x="80367" y="0"/>
                </a:lnTo>
                <a:lnTo>
                  <a:pt x="53578" y="0"/>
                </a:lnTo>
                <a:lnTo>
                  <a:pt x="35719" y="0"/>
                </a:lnTo>
                <a:lnTo>
                  <a:pt x="26789" y="0"/>
                </a:lnTo>
                <a:lnTo>
                  <a:pt x="17859" y="8930"/>
                </a:lnTo>
                <a:lnTo>
                  <a:pt x="1785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884539" y="4054077"/>
            <a:ext cx="232172" cy="401837"/>
          </a:xfrm>
          <a:custGeom>
            <a:avLst/>
            <a:gdLst/>
            <a:ahLst/>
            <a:cxnLst/>
            <a:rect l="0" t="0" r="0" b="0"/>
            <a:pathLst>
              <a:path w="232172" h="401837">
                <a:moveTo>
                  <a:pt x="89296" y="0"/>
                </a:moveTo>
                <a:lnTo>
                  <a:pt x="89296" y="0"/>
                </a:lnTo>
                <a:lnTo>
                  <a:pt x="80367" y="0"/>
                </a:lnTo>
                <a:lnTo>
                  <a:pt x="80367" y="0"/>
                </a:lnTo>
                <a:lnTo>
                  <a:pt x="71437" y="0"/>
                </a:lnTo>
                <a:lnTo>
                  <a:pt x="62507" y="8930"/>
                </a:lnTo>
                <a:lnTo>
                  <a:pt x="44648" y="8930"/>
                </a:lnTo>
                <a:lnTo>
                  <a:pt x="35718" y="17860"/>
                </a:lnTo>
                <a:lnTo>
                  <a:pt x="26789" y="17860"/>
                </a:lnTo>
                <a:lnTo>
                  <a:pt x="17859" y="26789"/>
                </a:lnTo>
                <a:lnTo>
                  <a:pt x="8929" y="26789"/>
                </a:lnTo>
                <a:lnTo>
                  <a:pt x="0" y="35719"/>
                </a:lnTo>
                <a:lnTo>
                  <a:pt x="0" y="44649"/>
                </a:lnTo>
                <a:lnTo>
                  <a:pt x="0" y="53578"/>
                </a:lnTo>
                <a:lnTo>
                  <a:pt x="0" y="62508"/>
                </a:lnTo>
                <a:lnTo>
                  <a:pt x="8929" y="71438"/>
                </a:lnTo>
                <a:lnTo>
                  <a:pt x="17859" y="89297"/>
                </a:lnTo>
                <a:lnTo>
                  <a:pt x="35718" y="107156"/>
                </a:lnTo>
                <a:lnTo>
                  <a:pt x="62507" y="125016"/>
                </a:lnTo>
                <a:lnTo>
                  <a:pt x="89296" y="142875"/>
                </a:lnTo>
                <a:lnTo>
                  <a:pt x="116086" y="151805"/>
                </a:lnTo>
                <a:lnTo>
                  <a:pt x="142875" y="169664"/>
                </a:lnTo>
                <a:lnTo>
                  <a:pt x="160734" y="187524"/>
                </a:lnTo>
                <a:lnTo>
                  <a:pt x="187523" y="196453"/>
                </a:lnTo>
                <a:lnTo>
                  <a:pt x="205382" y="205383"/>
                </a:lnTo>
                <a:lnTo>
                  <a:pt x="214312" y="214313"/>
                </a:lnTo>
                <a:lnTo>
                  <a:pt x="223242" y="223242"/>
                </a:lnTo>
                <a:lnTo>
                  <a:pt x="223242" y="232172"/>
                </a:lnTo>
                <a:lnTo>
                  <a:pt x="232171" y="232172"/>
                </a:lnTo>
                <a:lnTo>
                  <a:pt x="232171" y="241102"/>
                </a:lnTo>
                <a:lnTo>
                  <a:pt x="232171" y="250031"/>
                </a:lnTo>
                <a:lnTo>
                  <a:pt x="223242" y="258961"/>
                </a:lnTo>
                <a:lnTo>
                  <a:pt x="214312" y="258961"/>
                </a:lnTo>
                <a:lnTo>
                  <a:pt x="205382" y="267891"/>
                </a:lnTo>
                <a:lnTo>
                  <a:pt x="196453" y="276821"/>
                </a:lnTo>
                <a:lnTo>
                  <a:pt x="187523" y="285750"/>
                </a:lnTo>
                <a:lnTo>
                  <a:pt x="178593" y="294680"/>
                </a:lnTo>
                <a:lnTo>
                  <a:pt x="160734" y="303610"/>
                </a:lnTo>
                <a:lnTo>
                  <a:pt x="142875" y="312539"/>
                </a:lnTo>
                <a:lnTo>
                  <a:pt x="133945" y="321469"/>
                </a:lnTo>
                <a:lnTo>
                  <a:pt x="116086" y="339328"/>
                </a:lnTo>
                <a:lnTo>
                  <a:pt x="98226" y="348258"/>
                </a:lnTo>
                <a:lnTo>
                  <a:pt x="80367" y="357188"/>
                </a:lnTo>
                <a:lnTo>
                  <a:pt x="53578" y="366117"/>
                </a:lnTo>
                <a:lnTo>
                  <a:pt x="35718" y="383977"/>
                </a:lnTo>
                <a:lnTo>
                  <a:pt x="17859" y="392906"/>
                </a:lnTo>
                <a:lnTo>
                  <a:pt x="8929" y="401836"/>
                </a:lnTo>
                <a:lnTo>
                  <a:pt x="8929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616273" y="4947046"/>
            <a:ext cx="214313" cy="17861"/>
          </a:xfrm>
          <a:custGeom>
            <a:avLst/>
            <a:gdLst/>
            <a:ahLst/>
            <a:cxnLst/>
            <a:rect l="0" t="0" r="0" b="0"/>
            <a:pathLst>
              <a:path w="214313" h="17861">
                <a:moveTo>
                  <a:pt x="214312" y="0"/>
                </a:moveTo>
                <a:lnTo>
                  <a:pt x="214312" y="0"/>
                </a:lnTo>
                <a:lnTo>
                  <a:pt x="214312" y="0"/>
                </a:lnTo>
                <a:lnTo>
                  <a:pt x="214312" y="0"/>
                </a:lnTo>
                <a:lnTo>
                  <a:pt x="205383" y="0"/>
                </a:lnTo>
                <a:lnTo>
                  <a:pt x="205383" y="0"/>
                </a:lnTo>
                <a:lnTo>
                  <a:pt x="205383" y="0"/>
                </a:lnTo>
                <a:lnTo>
                  <a:pt x="196453" y="0"/>
                </a:lnTo>
                <a:lnTo>
                  <a:pt x="196453" y="0"/>
                </a:lnTo>
                <a:lnTo>
                  <a:pt x="187523" y="0"/>
                </a:lnTo>
                <a:lnTo>
                  <a:pt x="178594" y="0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8930"/>
                </a:lnTo>
                <a:lnTo>
                  <a:pt x="133945" y="8930"/>
                </a:lnTo>
                <a:lnTo>
                  <a:pt x="116086" y="8930"/>
                </a:lnTo>
                <a:lnTo>
                  <a:pt x="107156" y="8930"/>
                </a:lnTo>
                <a:lnTo>
                  <a:pt x="89297" y="8930"/>
                </a:lnTo>
                <a:lnTo>
                  <a:pt x="80367" y="8930"/>
                </a:lnTo>
                <a:lnTo>
                  <a:pt x="71437" y="8930"/>
                </a:lnTo>
                <a:lnTo>
                  <a:pt x="53578" y="17860"/>
                </a:lnTo>
                <a:lnTo>
                  <a:pt x="44648" y="17860"/>
                </a:lnTo>
                <a:lnTo>
                  <a:pt x="35719" y="17860"/>
                </a:lnTo>
                <a:lnTo>
                  <a:pt x="26789" y="17860"/>
                </a:lnTo>
                <a:lnTo>
                  <a:pt x="17859" y="17860"/>
                </a:lnTo>
                <a:lnTo>
                  <a:pt x="17859" y="17860"/>
                </a:lnTo>
                <a:lnTo>
                  <a:pt x="893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419945" y="3812976"/>
            <a:ext cx="383977" cy="17860"/>
          </a:xfrm>
          <a:custGeom>
            <a:avLst/>
            <a:gdLst/>
            <a:ahLst/>
            <a:cxnLst/>
            <a:rect l="0" t="0" r="0" b="0"/>
            <a:pathLst>
              <a:path w="383977" h="17860">
                <a:moveTo>
                  <a:pt x="383976" y="0"/>
                </a:moveTo>
                <a:lnTo>
                  <a:pt x="383976" y="0"/>
                </a:lnTo>
                <a:lnTo>
                  <a:pt x="383976" y="0"/>
                </a:lnTo>
                <a:lnTo>
                  <a:pt x="383976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66117" y="0"/>
                </a:lnTo>
                <a:lnTo>
                  <a:pt x="366117" y="0"/>
                </a:lnTo>
                <a:lnTo>
                  <a:pt x="357187" y="0"/>
                </a:lnTo>
                <a:lnTo>
                  <a:pt x="357187" y="0"/>
                </a:lnTo>
                <a:lnTo>
                  <a:pt x="348258" y="0"/>
                </a:lnTo>
                <a:lnTo>
                  <a:pt x="339328" y="0"/>
                </a:lnTo>
                <a:lnTo>
                  <a:pt x="330398" y="0"/>
                </a:lnTo>
                <a:lnTo>
                  <a:pt x="321469" y="0"/>
                </a:lnTo>
                <a:lnTo>
                  <a:pt x="312539" y="0"/>
                </a:lnTo>
                <a:lnTo>
                  <a:pt x="303609" y="0"/>
                </a:lnTo>
                <a:lnTo>
                  <a:pt x="294680" y="0"/>
                </a:lnTo>
                <a:lnTo>
                  <a:pt x="285750" y="0"/>
                </a:lnTo>
                <a:lnTo>
                  <a:pt x="267890" y="0"/>
                </a:lnTo>
                <a:lnTo>
                  <a:pt x="258961" y="0"/>
                </a:lnTo>
                <a:lnTo>
                  <a:pt x="241101" y="0"/>
                </a:lnTo>
                <a:lnTo>
                  <a:pt x="232172" y="0"/>
                </a:lnTo>
                <a:lnTo>
                  <a:pt x="223242" y="8929"/>
                </a:lnTo>
                <a:lnTo>
                  <a:pt x="205383" y="8929"/>
                </a:lnTo>
                <a:lnTo>
                  <a:pt x="187523" y="8929"/>
                </a:lnTo>
                <a:lnTo>
                  <a:pt x="178594" y="8929"/>
                </a:lnTo>
                <a:lnTo>
                  <a:pt x="160734" y="8929"/>
                </a:lnTo>
                <a:lnTo>
                  <a:pt x="151805" y="8929"/>
                </a:lnTo>
                <a:lnTo>
                  <a:pt x="133945" y="8929"/>
                </a:lnTo>
                <a:lnTo>
                  <a:pt x="125015" y="8929"/>
                </a:lnTo>
                <a:lnTo>
                  <a:pt x="107156" y="8929"/>
                </a:lnTo>
                <a:lnTo>
                  <a:pt x="98226" y="17859"/>
                </a:lnTo>
                <a:lnTo>
                  <a:pt x="80367" y="17859"/>
                </a:lnTo>
                <a:lnTo>
                  <a:pt x="71437" y="17859"/>
                </a:lnTo>
                <a:lnTo>
                  <a:pt x="62508" y="17859"/>
                </a:lnTo>
                <a:lnTo>
                  <a:pt x="53578" y="17859"/>
                </a:lnTo>
                <a:lnTo>
                  <a:pt x="44648" y="17859"/>
                </a:lnTo>
                <a:lnTo>
                  <a:pt x="35719" y="17859"/>
                </a:lnTo>
                <a:lnTo>
                  <a:pt x="26789" y="17859"/>
                </a:lnTo>
                <a:lnTo>
                  <a:pt x="17859" y="17859"/>
                </a:lnTo>
                <a:lnTo>
                  <a:pt x="17859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17859" y="17859"/>
                </a:lnTo>
                <a:lnTo>
                  <a:pt x="17859" y="17859"/>
                </a:lnTo>
                <a:lnTo>
                  <a:pt x="1785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535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1026914" y="1803796"/>
            <a:ext cx="223243" cy="455415"/>
          </a:xfrm>
          <a:custGeom>
            <a:avLst/>
            <a:gdLst/>
            <a:ahLst/>
            <a:cxnLst/>
            <a:rect l="0" t="0" r="0" b="0"/>
            <a:pathLst>
              <a:path w="223243" h="455415">
                <a:moveTo>
                  <a:pt x="26789" y="455414"/>
                </a:moveTo>
                <a:lnTo>
                  <a:pt x="17859" y="455414"/>
                </a:lnTo>
                <a:lnTo>
                  <a:pt x="17859" y="446485"/>
                </a:lnTo>
                <a:lnTo>
                  <a:pt x="17859" y="437555"/>
                </a:lnTo>
                <a:lnTo>
                  <a:pt x="8929" y="419695"/>
                </a:lnTo>
                <a:lnTo>
                  <a:pt x="8929" y="401836"/>
                </a:lnTo>
                <a:lnTo>
                  <a:pt x="8929" y="383977"/>
                </a:lnTo>
                <a:lnTo>
                  <a:pt x="8929" y="366117"/>
                </a:lnTo>
                <a:lnTo>
                  <a:pt x="8929" y="348258"/>
                </a:lnTo>
                <a:lnTo>
                  <a:pt x="8929" y="330399"/>
                </a:lnTo>
                <a:lnTo>
                  <a:pt x="8929" y="312539"/>
                </a:lnTo>
                <a:lnTo>
                  <a:pt x="8929" y="294680"/>
                </a:lnTo>
                <a:lnTo>
                  <a:pt x="8929" y="276820"/>
                </a:lnTo>
                <a:lnTo>
                  <a:pt x="0" y="250031"/>
                </a:lnTo>
                <a:lnTo>
                  <a:pt x="0" y="232172"/>
                </a:lnTo>
                <a:lnTo>
                  <a:pt x="0" y="205383"/>
                </a:lnTo>
                <a:lnTo>
                  <a:pt x="0" y="187524"/>
                </a:lnTo>
                <a:lnTo>
                  <a:pt x="0" y="160735"/>
                </a:lnTo>
                <a:lnTo>
                  <a:pt x="0" y="142875"/>
                </a:lnTo>
                <a:lnTo>
                  <a:pt x="0" y="125016"/>
                </a:lnTo>
                <a:lnTo>
                  <a:pt x="0" y="98227"/>
                </a:lnTo>
                <a:lnTo>
                  <a:pt x="0" y="80367"/>
                </a:lnTo>
                <a:lnTo>
                  <a:pt x="8929" y="71438"/>
                </a:lnTo>
                <a:lnTo>
                  <a:pt x="17859" y="53578"/>
                </a:lnTo>
                <a:lnTo>
                  <a:pt x="17859" y="35719"/>
                </a:lnTo>
                <a:lnTo>
                  <a:pt x="26789" y="26789"/>
                </a:lnTo>
                <a:lnTo>
                  <a:pt x="35718" y="17860"/>
                </a:lnTo>
                <a:lnTo>
                  <a:pt x="44648" y="8930"/>
                </a:lnTo>
                <a:lnTo>
                  <a:pt x="62507" y="8930"/>
                </a:lnTo>
                <a:lnTo>
                  <a:pt x="71437" y="8930"/>
                </a:lnTo>
                <a:lnTo>
                  <a:pt x="80367" y="0"/>
                </a:lnTo>
                <a:lnTo>
                  <a:pt x="98226" y="8930"/>
                </a:lnTo>
                <a:lnTo>
                  <a:pt x="116086" y="8930"/>
                </a:lnTo>
                <a:lnTo>
                  <a:pt x="133945" y="17860"/>
                </a:lnTo>
                <a:lnTo>
                  <a:pt x="151804" y="26789"/>
                </a:lnTo>
                <a:lnTo>
                  <a:pt x="169664" y="35719"/>
                </a:lnTo>
                <a:lnTo>
                  <a:pt x="178593" y="44649"/>
                </a:lnTo>
                <a:lnTo>
                  <a:pt x="187523" y="62508"/>
                </a:lnTo>
                <a:lnTo>
                  <a:pt x="205382" y="71438"/>
                </a:lnTo>
                <a:lnTo>
                  <a:pt x="214312" y="89297"/>
                </a:lnTo>
                <a:lnTo>
                  <a:pt x="214312" y="107156"/>
                </a:lnTo>
                <a:lnTo>
                  <a:pt x="223242" y="116086"/>
                </a:lnTo>
                <a:lnTo>
                  <a:pt x="223242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919757" y="2000249"/>
            <a:ext cx="267892" cy="98228"/>
          </a:xfrm>
          <a:custGeom>
            <a:avLst/>
            <a:gdLst/>
            <a:ahLst/>
            <a:cxnLst/>
            <a:rect l="0" t="0" r="0" b="0"/>
            <a:pathLst>
              <a:path w="267892" h="98228">
                <a:moveTo>
                  <a:pt x="0" y="98227"/>
                </a:moveTo>
                <a:lnTo>
                  <a:pt x="0" y="98227"/>
                </a:lnTo>
                <a:lnTo>
                  <a:pt x="8930" y="89297"/>
                </a:lnTo>
                <a:lnTo>
                  <a:pt x="17860" y="89297"/>
                </a:lnTo>
                <a:lnTo>
                  <a:pt x="26789" y="71438"/>
                </a:lnTo>
                <a:lnTo>
                  <a:pt x="44649" y="62508"/>
                </a:lnTo>
                <a:lnTo>
                  <a:pt x="62508" y="53578"/>
                </a:lnTo>
                <a:lnTo>
                  <a:pt x="89297" y="44649"/>
                </a:lnTo>
                <a:lnTo>
                  <a:pt x="116086" y="35719"/>
                </a:lnTo>
                <a:lnTo>
                  <a:pt x="142875" y="26789"/>
                </a:lnTo>
                <a:lnTo>
                  <a:pt x="187524" y="17860"/>
                </a:lnTo>
                <a:lnTo>
                  <a:pt x="214313" y="8930"/>
                </a:lnTo>
                <a:lnTo>
                  <a:pt x="241102" y="8930"/>
                </a:lnTo>
                <a:lnTo>
                  <a:pt x="267891" y="0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303734" y="2027038"/>
            <a:ext cx="35720" cy="294681"/>
          </a:xfrm>
          <a:custGeom>
            <a:avLst/>
            <a:gdLst/>
            <a:ahLst/>
            <a:cxnLst/>
            <a:rect l="0" t="0" r="0" b="0"/>
            <a:pathLst>
              <a:path w="35720" h="2946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44649"/>
                </a:lnTo>
                <a:lnTo>
                  <a:pt x="0" y="62508"/>
                </a:lnTo>
                <a:lnTo>
                  <a:pt x="0" y="89297"/>
                </a:lnTo>
                <a:lnTo>
                  <a:pt x="8930" y="107157"/>
                </a:lnTo>
                <a:lnTo>
                  <a:pt x="8930" y="133946"/>
                </a:lnTo>
                <a:lnTo>
                  <a:pt x="17859" y="151805"/>
                </a:lnTo>
                <a:lnTo>
                  <a:pt x="17859" y="178594"/>
                </a:lnTo>
                <a:lnTo>
                  <a:pt x="26789" y="205383"/>
                </a:lnTo>
                <a:lnTo>
                  <a:pt x="26789" y="232172"/>
                </a:lnTo>
                <a:lnTo>
                  <a:pt x="26789" y="258961"/>
                </a:lnTo>
                <a:lnTo>
                  <a:pt x="35719" y="276821"/>
                </a:lnTo>
                <a:lnTo>
                  <a:pt x="35719" y="294680"/>
                </a:lnTo>
                <a:lnTo>
                  <a:pt x="35719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991195" y="2571750"/>
            <a:ext cx="196454" cy="383977"/>
          </a:xfrm>
          <a:custGeom>
            <a:avLst/>
            <a:gdLst/>
            <a:ahLst/>
            <a:cxnLst/>
            <a:rect l="0" t="0" r="0" b="0"/>
            <a:pathLst>
              <a:path w="196454" h="383977">
                <a:moveTo>
                  <a:pt x="35719" y="383976"/>
                </a:moveTo>
                <a:lnTo>
                  <a:pt x="35719" y="383976"/>
                </a:lnTo>
                <a:lnTo>
                  <a:pt x="35719" y="375046"/>
                </a:lnTo>
                <a:lnTo>
                  <a:pt x="35719" y="366116"/>
                </a:lnTo>
                <a:lnTo>
                  <a:pt x="26789" y="357187"/>
                </a:lnTo>
                <a:lnTo>
                  <a:pt x="26789" y="348257"/>
                </a:lnTo>
                <a:lnTo>
                  <a:pt x="26789" y="339327"/>
                </a:lnTo>
                <a:lnTo>
                  <a:pt x="26789" y="321468"/>
                </a:lnTo>
                <a:lnTo>
                  <a:pt x="26789" y="303608"/>
                </a:lnTo>
                <a:lnTo>
                  <a:pt x="17859" y="285749"/>
                </a:lnTo>
                <a:lnTo>
                  <a:pt x="17859" y="267890"/>
                </a:lnTo>
                <a:lnTo>
                  <a:pt x="17859" y="241101"/>
                </a:lnTo>
                <a:lnTo>
                  <a:pt x="8930" y="223241"/>
                </a:lnTo>
                <a:lnTo>
                  <a:pt x="8930" y="205382"/>
                </a:lnTo>
                <a:lnTo>
                  <a:pt x="8930" y="178593"/>
                </a:lnTo>
                <a:lnTo>
                  <a:pt x="0" y="160734"/>
                </a:lnTo>
                <a:lnTo>
                  <a:pt x="0" y="142875"/>
                </a:lnTo>
                <a:lnTo>
                  <a:pt x="0" y="116085"/>
                </a:lnTo>
                <a:lnTo>
                  <a:pt x="0" y="98226"/>
                </a:lnTo>
                <a:lnTo>
                  <a:pt x="8930" y="80367"/>
                </a:lnTo>
                <a:lnTo>
                  <a:pt x="17859" y="62507"/>
                </a:lnTo>
                <a:lnTo>
                  <a:pt x="17859" y="44648"/>
                </a:lnTo>
                <a:lnTo>
                  <a:pt x="26789" y="35718"/>
                </a:lnTo>
                <a:lnTo>
                  <a:pt x="44648" y="26789"/>
                </a:lnTo>
                <a:lnTo>
                  <a:pt x="53578" y="17859"/>
                </a:lnTo>
                <a:lnTo>
                  <a:pt x="71437" y="8929"/>
                </a:lnTo>
                <a:lnTo>
                  <a:pt x="80367" y="0"/>
                </a:lnTo>
                <a:lnTo>
                  <a:pt x="98226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8929"/>
                </a:lnTo>
                <a:lnTo>
                  <a:pt x="160734" y="8929"/>
                </a:lnTo>
                <a:lnTo>
                  <a:pt x="178594" y="26789"/>
                </a:lnTo>
                <a:lnTo>
                  <a:pt x="187523" y="26789"/>
                </a:lnTo>
                <a:lnTo>
                  <a:pt x="196453" y="35718"/>
                </a:lnTo>
                <a:lnTo>
                  <a:pt x="196453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919757" y="2741414"/>
            <a:ext cx="160736" cy="71438"/>
          </a:xfrm>
          <a:custGeom>
            <a:avLst/>
            <a:gdLst/>
            <a:ahLst/>
            <a:cxnLst/>
            <a:rect l="0" t="0" r="0" b="0"/>
            <a:pathLst>
              <a:path w="160736" h="71438">
                <a:moveTo>
                  <a:pt x="0" y="71437"/>
                </a:moveTo>
                <a:lnTo>
                  <a:pt x="0" y="71437"/>
                </a:lnTo>
                <a:lnTo>
                  <a:pt x="8930" y="62507"/>
                </a:lnTo>
                <a:lnTo>
                  <a:pt x="26789" y="53577"/>
                </a:lnTo>
                <a:lnTo>
                  <a:pt x="53579" y="35718"/>
                </a:lnTo>
                <a:lnTo>
                  <a:pt x="80368" y="26789"/>
                </a:lnTo>
                <a:lnTo>
                  <a:pt x="116086" y="8929"/>
                </a:lnTo>
                <a:lnTo>
                  <a:pt x="142875" y="8929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196578" y="2750343"/>
            <a:ext cx="392907" cy="392907"/>
          </a:xfrm>
          <a:custGeom>
            <a:avLst/>
            <a:gdLst/>
            <a:ahLst/>
            <a:cxnLst/>
            <a:rect l="0" t="0" r="0" b="0"/>
            <a:pathLst>
              <a:path w="392907" h="392907">
                <a:moveTo>
                  <a:pt x="17859" y="125015"/>
                </a:moveTo>
                <a:lnTo>
                  <a:pt x="8929" y="125015"/>
                </a:lnTo>
                <a:lnTo>
                  <a:pt x="8929" y="125015"/>
                </a:lnTo>
                <a:lnTo>
                  <a:pt x="8929" y="116086"/>
                </a:lnTo>
                <a:lnTo>
                  <a:pt x="0" y="107156"/>
                </a:lnTo>
                <a:lnTo>
                  <a:pt x="0" y="98226"/>
                </a:lnTo>
                <a:lnTo>
                  <a:pt x="0" y="89297"/>
                </a:lnTo>
                <a:lnTo>
                  <a:pt x="0" y="80367"/>
                </a:lnTo>
                <a:lnTo>
                  <a:pt x="0" y="71437"/>
                </a:lnTo>
                <a:lnTo>
                  <a:pt x="8929" y="62508"/>
                </a:lnTo>
                <a:lnTo>
                  <a:pt x="17859" y="53578"/>
                </a:lnTo>
                <a:lnTo>
                  <a:pt x="35718" y="35719"/>
                </a:lnTo>
                <a:lnTo>
                  <a:pt x="53578" y="26789"/>
                </a:lnTo>
                <a:lnTo>
                  <a:pt x="71437" y="17860"/>
                </a:lnTo>
                <a:lnTo>
                  <a:pt x="89297" y="8930"/>
                </a:lnTo>
                <a:lnTo>
                  <a:pt x="107156" y="0"/>
                </a:lnTo>
                <a:lnTo>
                  <a:pt x="133945" y="0"/>
                </a:lnTo>
                <a:lnTo>
                  <a:pt x="151804" y="0"/>
                </a:lnTo>
                <a:lnTo>
                  <a:pt x="160734" y="0"/>
                </a:lnTo>
                <a:lnTo>
                  <a:pt x="178593" y="8930"/>
                </a:lnTo>
                <a:lnTo>
                  <a:pt x="187523" y="17860"/>
                </a:lnTo>
                <a:lnTo>
                  <a:pt x="187523" y="35719"/>
                </a:lnTo>
                <a:lnTo>
                  <a:pt x="187523" y="44648"/>
                </a:lnTo>
                <a:lnTo>
                  <a:pt x="187523" y="71437"/>
                </a:lnTo>
                <a:lnTo>
                  <a:pt x="178593" y="89297"/>
                </a:lnTo>
                <a:lnTo>
                  <a:pt x="169664" y="116086"/>
                </a:lnTo>
                <a:lnTo>
                  <a:pt x="151804" y="142875"/>
                </a:lnTo>
                <a:lnTo>
                  <a:pt x="133945" y="178594"/>
                </a:lnTo>
                <a:lnTo>
                  <a:pt x="107156" y="205383"/>
                </a:lnTo>
                <a:lnTo>
                  <a:pt x="89297" y="232172"/>
                </a:lnTo>
                <a:lnTo>
                  <a:pt x="71437" y="258961"/>
                </a:lnTo>
                <a:lnTo>
                  <a:pt x="53578" y="294680"/>
                </a:lnTo>
                <a:lnTo>
                  <a:pt x="35718" y="312539"/>
                </a:lnTo>
                <a:lnTo>
                  <a:pt x="26789" y="339328"/>
                </a:lnTo>
                <a:lnTo>
                  <a:pt x="26789" y="357187"/>
                </a:lnTo>
                <a:lnTo>
                  <a:pt x="26789" y="366117"/>
                </a:lnTo>
                <a:lnTo>
                  <a:pt x="26789" y="383976"/>
                </a:lnTo>
                <a:lnTo>
                  <a:pt x="44648" y="383976"/>
                </a:lnTo>
                <a:lnTo>
                  <a:pt x="53578" y="392906"/>
                </a:lnTo>
                <a:lnTo>
                  <a:pt x="80367" y="392906"/>
                </a:lnTo>
                <a:lnTo>
                  <a:pt x="98226" y="392906"/>
                </a:lnTo>
                <a:lnTo>
                  <a:pt x="133945" y="392906"/>
                </a:lnTo>
                <a:lnTo>
                  <a:pt x="169664" y="392906"/>
                </a:lnTo>
                <a:lnTo>
                  <a:pt x="205382" y="392906"/>
                </a:lnTo>
                <a:lnTo>
                  <a:pt x="241101" y="392906"/>
                </a:lnTo>
                <a:lnTo>
                  <a:pt x="267890" y="392906"/>
                </a:lnTo>
                <a:lnTo>
                  <a:pt x="303609" y="392906"/>
                </a:lnTo>
                <a:lnTo>
                  <a:pt x="330398" y="392906"/>
                </a:lnTo>
                <a:lnTo>
                  <a:pt x="357187" y="392906"/>
                </a:lnTo>
                <a:lnTo>
                  <a:pt x="383976" y="392906"/>
                </a:lnTo>
                <a:lnTo>
                  <a:pt x="392906" y="392906"/>
                </a:lnTo>
                <a:lnTo>
                  <a:pt x="392906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303859" y="1910952"/>
            <a:ext cx="366118" cy="62509"/>
          </a:xfrm>
          <a:custGeom>
            <a:avLst/>
            <a:gdLst/>
            <a:ahLst/>
            <a:cxnLst/>
            <a:rect l="0" t="0" r="0" b="0"/>
            <a:pathLst>
              <a:path w="366118" h="62509">
                <a:moveTo>
                  <a:pt x="0" y="62508"/>
                </a:moveTo>
                <a:lnTo>
                  <a:pt x="0" y="62508"/>
                </a:lnTo>
                <a:lnTo>
                  <a:pt x="0" y="53579"/>
                </a:lnTo>
                <a:lnTo>
                  <a:pt x="0" y="53579"/>
                </a:lnTo>
                <a:lnTo>
                  <a:pt x="8930" y="44649"/>
                </a:lnTo>
                <a:lnTo>
                  <a:pt x="8930" y="44649"/>
                </a:lnTo>
                <a:lnTo>
                  <a:pt x="17859" y="44649"/>
                </a:lnTo>
                <a:lnTo>
                  <a:pt x="26789" y="35719"/>
                </a:lnTo>
                <a:lnTo>
                  <a:pt x="35719" y="35719"/>
                </a:lnTo>
                <a:lnTo>
                  <a:pt x="53578" y="35719"/>
                </a:lnTo>
                <a:lnTo>
                  <a:pt x="71437" y="35719"/>
                </a:lnTo>
                <a:lnTo>
                  <a:pt x="89297" y="26789"/>
                </a:lnTo>
                <a:lnTo>
                  <a:pt x="116086" y="26789"/>
                </a:lnTo>
                <a:lnTo>
                  <a:pt x="142875" y="26789"/>
                </a:lnTo>
                <a:lnTo>
                  <a:pt x="169664" y="26789"/>
                </a:lnTo>
                <a:lnTo>
                  <a:pt x="196453" y="17860"/>
                </a:lnTo>
                <a:lnTo>
                  <a:pt x="223242" y="17860"/>
                </a:lnTo>
                <a:lnTo>
                  <a:pt x="250031" y="17860"/>
                </a:lnTo>
                <a:lnTo>
                  <a:pt x="276820" y="17860"/>
                </a:lnTo>
                <a:lnTo>
                  <a:pt x="303609" y="17860"/>
                </a:lnTo>
                <a:lnTo>
                  <a:pt x="321469" y="8930"/>
                </a:lnTo>
                <a:lnTo>
                  <a:pt x="339328" y="8930"/>
                </a:lnTo>
                <a:lnTo>
                  <a:pt x="357187" y="8930"/>
                </a:lnTo>
                <a:lnTo>
                  <a:pt x="366117" y="0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536031" y="1759148"/>
            <a:ext cx="169665" cy="223243"/>
          </a:xfrm>
          <a:custGeom>
            <a:avLst/>
            <a:gdLst/>
            <a:ahLst/>
            <a:cxnLst/>
            <a:rect l="0" t="0" r="0" b="0"/>
            <a:pathLst>
              <a:path w="169665" h="223243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9" y="0"/>
                </a:lnTo>
                <a:lnTo>
                  <a:pt x="53578" y="8929"/>
                </a:lnTo>
                <a:lnTo>
                  <a:pt x="71437" y="8929"/>
                </a:lnTo>
                <a:lnTo>
                  <a:pt x="80367" y="8929"/>
                </a:lnTo>
                <a:lnTo>
                  <a:pt x="98226" y="17859"/>
                </a:lnTo>
                <a:lnTo>
                  <a:pt x="116086" y="26789"/>
                </a:lnTo>
                <a:lnTo>
                  <a:pt x="133945" y="26789"/>
                </a:lnTo>
                <a:lnTo>
                  <a:pt x="142875" y="35718"/>
                </a:lnTo>
                <a:lnTo>
                  <a:pt x="151804" y="44648"/>
                </a:lnTo>
                <a:lnTo>
                  <a:pt x="160734" y="53578"/>
                </a:lnTo>
                <a:lnTo>
                  <a:pt x="169664" y="53578"/>
                </a:lnTo>
                <a:lnTo>
                  <a:pt x="169664" y="62508"/>
                </a:lnTo>
                <a:lnTo>
                  <a:pt x="169664" y="71437"/>
                </a:lnTo>
                <a:lnTo>
                  <a:pt x="169664" y="89297"/>
                </a:lnTo>
                <a:lnTo>
                  <a:pt x="169664" y="98226"/>
                </a:lnTo>
                <a:lnTo>
                  <a:pt x="160734" y="116086"/>
                </a:lnTo>
                <a:lnTo>
                  <a:pt x="151804" y="125015"/>
                </a:lnTo>
                <a:lnTo>
                  <a:pt x="142875" y="142875"/>
                </a:lnTo>
                <a:lnTo>
                  <a:pt x="125015" y="151804"/>
                </a:lnTo>
                <a:lnTo>
                  <a:pt x="107156" y="169664"/>
                </a:lnTo>
                <a:lnTo>
                  <a:pt x="98226" y="178593"/>
                </a:lnTo>
                <a:lnTo>
                  <a:pt x="80367" y="187523"/>
                </a:lnTo>
                <a:lnTo>
                  <a:pt x="62508" y="196453"/>
                </a:lnTo>
                <a:lnTo>
                  <a:pt x="44648" y="196453"/>
                </a:lnTo>
                <a:lnTo>
                  <a:pt x="35719" y="205383"/>
                </a:lnTo>
                <a:lnTo>
                  <a:pt x="26789" y="214312"/>
                </a:lnTo>
                <a:lnTo>
                  <a:pt x="17859" y="223242"/>
                </a:lnTo>
                <a:lnTo>
                  <a:pt x="17859" y="223242"/>
                </a:lnTo>
                <a:lnTo>
                  <a:pt x="1785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259210" y="2768203"/>
            <a:ext cx="366119" cy="17860"/>
          </a:xfrm>
          <a:custGeom>
            <a:avLst/>
            <a:gdLst/>
            <a:ahLst/>
            <a:cxnLst/>
            <a:rect l="0" t="0" r="0" b="0"/>
            <a:pathLst>
              <a:path w="366119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26790" y="17859"/>
                </a:lnTo>
                <a:lnTo>
                  <a:pt x="44649" y="17859"/>
                </a:lnTo>
                <a:lnTo>
                  <a:pt x="62508" y="17859"/>
                </a:lnTo>
                <a:lnTo>
                  <a:pt x="89297" y="8929"/>
                </a:lnTo>
                <a:lnTo>
                  <a:pt x="116086" y="8929"/>
                </a:lnTo>
                <a:lnTo>
                  <a:pt x="142875" y="8929"/>
                </a:lnTo>
                <a:lnTo>
                  <a:pt x="178594" y="8929"/>
                </a:lnTo>
                <a:lnTo>
                  <a:pt x="205383" y="8929"/>
                </a:lnTo>
                <a:lnTo>
                  <a:pt x="232172" y="8929"/>
                </a:lnTo>
                <a:lnTo>
                  <a:pt x="258961" y="8929"/>
                </a:lnTo>
                <a:lnTo>
                  <a:pt x="285750" y="0"/>
                </a:lnTo>
                <a:lnTo>
                  <a:pt x="312540" y="0"/>
                </a:lnTo>
                <a:lnTo>
                  <a:pt x="330399" y="0"/>
                </a:lnTo>
                <a:lnTo>
                  <a:pt x="348258" y="0"/>
                </a:lnTo>
                <a:lnTo>
                  <a:pt x="357188" y="0"/>
                </a:lnTo>
                <a:lnTo>
                  <a:pt x="366118" y="0"/>
                </a:lnTo>
                <a:lnTo>
                  <a:pt x="3661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18171" y="2643187"/>
            <a:ext cx="232173" cy="205383"/>
          </a:xfrm>
          <a:custGeom>
            <a:avLst/>
            <a:gdLst/>
            <a:ahLst/>
            <a:cxnLst/>
            <a:rect l="0" t="0" r="0" b="0"/>
            <a:pathLst>
              <a:path w="232173" h="205383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60" y="0"/>
                </a:lnTo>
                <a:lnTo>
                  <a:pt x="26789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107157" y="8930"/>
                </a:lnTo>
                <a:lnTo>
                  <a:pt x="133946" y="8930"/>
                </a:lnTo>
                <a:lnTo>
                  <a:pt x="151805" y="17859"/>
                </a:lnTo>
                <a:lnTo>
                  <a:pt x="178594" y="26789"/>
                </a:lnTo>
                <a:lnTo>
                  <a:pt x="196454" y="35719"/>
                </a:lnTo>
                <a:lnTo>
                  <a:pt x="214313" y="35719"/>
                </a:lnTo>
                <a:lnTo>
                  <a:pt x="223243" y="44648"/>
                </a:lnTo>
                <a:lnTo>
                  <a:pt x="232172" y="53578"/>
                </a:lnTo>
                <a:lnTo>
                  <a:pt x="232172" y="62508"/>
                </a:lnTo>
                <a:lnTo>
                  <a:pt x="232172" y="80367"/>
                </a:lnTo>
                <a:lnTo>
                  <a:pt x="223243" y="89297"/>
                </a:lnTo>
                <a:lnTo>
                  <a:pt x="223243" y="107156"/>
                </a:lnTo>
                <a:lnTo>
                  <a:pt x="214313" y="116086"/>
                </a:lnTo>
                <a:lnTo>
                  <a:pt x="196454" y="133945"/>
                </a:lnTo>
                <a:lnTo>
                  <a:pt x="178594" y="151804"/>
                </a:lnTo>
                <a:lnTo>
                  <a:pt x="160735" y="169664"/>
                </a:lnTo>
                <a:lnTo>
                  <a:pt x="142875" y="187523"/>
                </a:lnTo>
                <a:lnTo>
                  <a:pt x="125016" y="196453"/>
                </a:lnTo>
                <a:lnTo>
                  <a:pt x="107157" y="205382"/>
                </a:lnTo>
                <a:lnTo>
                  <a:pt x="107157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330648" y="3643312"/>
            <a:ext cx="419696" cy="35719"/>
          </a:xfrm>
          <a:custGeom>
            <a:avLst/>
            <a:gdLst/>
            <a:ahLst/>
            <a:cxnLst/>
            <a:rect l="0" t="0" r="0" b="0"/>
            <a:pathLst>
              <a:path w="419696" h="35719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17859" y="0"/>
                </a:lnTo>
                <a:lnTo>
                  <a:pt x="35719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51805" y="0"/>
                </a:lnTo>
                <a:lnTo>
                  <a:pt x="187523" y="8929"/>
                </a:lnTo>
                <a:lnTo>
                  <a:pt x="232172" y="8929"/>
                </a:lnTo>
                <a:lnTo>
                  <a:pt x="267891" y="17859"/>
                </a:lnTo>
                <a:lnTo>
                  <a:pt x="312539" y="26789"/>
                </a:lnTo>
                <a:lnTo>
                  <a:pt x="348258" y="26789"/>
                </a:lnTo>
                <a:lnTo>
                  <a:pt x="383977" y="35718"/>
                </a:lnTo>
                <a:lnTo>
                  <a:pt x="401836" y="35718"/>
                </a:lnTo>
                <a:lnTo>
                  <a:pt x="419695" y="35718"/>
                </a:lnTo>
                <a:lnTo>
                  <a:pt x="419695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643187" y="3554015"/>
            <a:ext cx="178595" cy="223243"/>
          </a:xfrm>
          <a:custGeom>
            <a:avLst/>
            <a:gdLst/>
            <a:ahLst/>
            <a:cxnLst/>
            <a:rect l="0" t="0" r="0" b="0"/>
            <a:pathLst>
              <a:path w="178595" h="223243">
                <a:moveTo>
                  <a:pt x="71438" y="0"/>
                </a:moveTo>
                <a:lnTo>
                  <a:pt x="71438" y="0"/>
                </a:lnTo>
                <a:lnTo>
                  <a:pt x="80367" y="0"/>
                </a:lnTo>
                <a:lnTo>
                  <a:pt x="80367" y="0"/>
                </a:lnTo>
                <a:lnTo>
                  <a:pt x="89297" y="0"/>
                </a:lnTo>
                <a:lnTo>
                  <a:pt x="98227" y="0"/>
                </a:lnTo>
                <a:lnTo>
                  <a:pt x="107156" y="8929"/>
                </a:lnTo>
                <a:lnTo>
                  <a:pt x="125016" y="17859"/>
                </a:lnTo>
                <a:lnTo>
                  <a:pt x="133945" y="35718"/>
                </a:lnTo>
                <a:lnTo>
                  <a:pt x="142875" y="44648"/>
                </a:lnTo>
                <a:lnTo>
                  <a:pt x="160734" y="62508"/>
                </a:lnTo>
                <a:lnTo>
                  <a:pt x="169664" y="71437"/>
                </a:lnTo>
                <a:lnTo>
                  <a:pt x="169664" y="89297"/>
                </a:lnTo>
                <a:lnTo>
                  <a:pt x="178594" y="98226"/>
                </a:lnTo>
                <a:lnTo>
                  <a:pt x="178594" y="116086"/>
                </a:lnTo>
                <a:lnTo>
                  <a:pt x="169664" y="125015"/>
                </a:lnTo>
                <a:lnTo>
                  <a:pt x="169664" y="133945"/>
                </a:lnTo>
                <a:lnTo>
                  <a:pt x="151805" y="151804"/>
                </a:lnTo>
                <a:lnTo>
                  <a:pt x="142875" y="160734"/>
                </a:lnTo>
                <a:lnTo>
                  <a:pt x="125016" y="169664"/>
                </a:lnTo>
                <a:lnTo>
                  <a:pt x="107156" y="187523"/>
                </a:lnTo>
                <a:lnTo>
                  <a:pt x="89297" y="196453"/>
                </a:lnTo>
                <a:lnTo>
                  <a:pt x="62508" y="205383"/>
                </a:lnTo>
                <a:lnTo>
                  <a:pt x="35719" y="214312"/>
                </a:lnTo>
                <a:lnTo>
                  <a:pt x="17859" y="214312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348507" y="3946921"/>
            <a:ext cx="348259" cy="17860"/>
          </a:xfrm>
          <a:custGeom>
            <a:avLst/>
            <a:gdLst/>
            <a:ahLst/>
            <a:cxnLst/>
            <a:rect l="0" t="0" r="0" b="0"/>
            <a:pathLst>
              <a:path w="348259" h="17860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26789" y="8930"/>
                </a:lnTo>
                <a:lnTo>
                  <a:pt x="44649" y="8930"/>
                </a:lnTo>
                <a:lnTo>
                  <a:pt x="71438" y="8930"/>
                </a:lnTo>
                <a:lnTo>
                  <a:pt x="107157" y="0"/>
                </a:lnTo>
                <a:lnTo>
                  <a:pt x="142875" y="0"/>
                </a:lnTo>
                <a:lnTo>
                  <a:pt x="187524" y="0"/>
                </a:lnTo>
                <a:lnTo>
                  <a:pt x="223243" y="8930"/>
                </a:lnTo>
                <a:lnTo>
                  <a:pt x="267891" y="8930"/>
                </a:lnTo>
                <a:lnTo>
                  <a:pt x="303610" y="8930"/>
                </a:lnTo>
                <a:lnTo>
                  <a:pt x="330399" y="17859"/>
                </a:lnTo>
                <a:lnTo>
                  <a:pt x="348258" y="17859"/>
                </a:lnTo>
                <a:lnTo>
                  <a:pt x="348258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616398" y="3830835"/>
            <a:ext cx="223243" cy="205384"/>
          </a:xfrm>
          <a:custGeom>
            <a:avLst/>
            <a:gdLst/>
            <a:ahLst/>
            <a:cxnLst/>
            <a:rect l="0" t="0" r="0" b="0"/>
            <a:pathLst>
              <a:path w="223243" h="205384">
                <a:moveTo>
                  <a:pt x="133945" y="0"/>
                </a:moveTo>
                <a:lnTo>
                  <a:pt x="133945" y="0"/>
                </a:lnTo>
                <a:lnTo>
                  <a:pt x="142875" y="0"/>
                </a:lnTo>
                <a:lnTo>
                  <a:pt x="142875" y="8930"/>
                </a:lnTo>
                <a:lnTo>
                  <a:pt x="160734" y="8930"/>
                </a:lnTo>
                <a:lnTo>
                  <a:pt x="169664" y="17859"/>
                </a:lnTo>
                <a:lnTo>
                  <a:pt x="178594" y="26789"/>
                </a:lnTo>
                <a:lnTo>
                  <a:pt x="196453" y="44648"/>
                </a:lnTo>
                <a:lnTo>
                  <a:pt x="205383" y="53578"/>
                </a:lnTo>
                <a:lnTo>
                  <a:pt x="214312" y="62508"/>
                </a:lnTo>
                <a:lnTo>
                  <a:pt x="223242" y="80367"/>
                </a:lnTo>
                <a:lnTo>
                  <a:pt x="223242" y="89297"/>
                </a:lnTo>
                <a:lnTo>
                  <a:pt x="223242" y="98227"/>
                </a:lnTo>
                <a:lnTo>
                  <a:pt x="223242" y="116086"/>
                </a:lnTo>
                <a:lnTo>
                  <a:pt x="214312" y="125016"/>
                </a:lnTo>
                <a:lnTo>
                  <a:pt x="205383" y="133945"/>
                </a:lnTo>
                <a:lnTo>
                  <a:pt x="196453" y="142875"/>
                </a:lnTo>
                <a:lnTo>
                  <a:pt x="178594" y="151805"/>
                </a:lnTo>
                <a:lnTo>
                  <a:pt x="160734" y="160734"/>
                </a:lnTo>
                <a:lnTo>
                  <a:pt x="142875" y="169664"/>
                </a:lnTo>
                <a:lnTo>
                  <a:pt x="125016" y="178594"/>
                </a:lnTo>
                <a:lnTo>
                  <a:pt x="98227" y="178594"/>
                </a:lnTo>
                <a:lnTo>
                  <a:pt x="80367" y="187523"/>
                </a:lnTo>
                <a:lnTo>
                  <a:pt x="62508" y="187523"/>
                </a:lnTo>
                <a:lnTo>
                  <a:pt x="44648" y="196453"/>
                </a:lnTo>
                <a:lnTo>
                  <a:pt x="35719" y="196453"/>
                </a:lnTo>
                <a:lnTo>
                  <a:pt x="26789" y="196453"/>
                </a:lnTo>
                <a:lnTo>
                  <a:pt x="17859" y="196453"/>
                </a:lnTo>
                <a:lnTo>
                  <a:pt x="893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20538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402085" y="1830585"/>
            <a:ext cx="4482705" cy="125017"/>
          </a:xfrm>
          <a:custGeom>
            <a:avLst/>
            <a:gdLst/>
            <a:ahLst/>
            <a:cxnLst/>
            <a:rect l="0" t="0" r="0" b="0"/>
            <a:pathLst>
              <a:path w="4482705" h="125017">
                <a:moveTo>
                  <a:pt x="0" y="125016"/>
                </a:moveTo>
                <a:lnTo>
                  <a:pt x="8930" y="116086"/>
                </a:lnTo>
                <a:lnTo>
                  <a:pt x="8930" y="116086"/>
                </a:lnTo>
                <a:lnTo>
                  <a:pt x="17860" y="107156"/>
                </a:lnTo>
                <a:lnTo>
                  <a:pt x="26790" y="107156"/>
                </a:lnTo>
                <a:lnTo>
                  <a:pt x="44649" y="98227"/>
                </a:lnTo>
                <a:lnTo>
                  <a:pt x="53579" y="98227"/>
                </a:lnTo>
                <a:lnTo>
                  <a:pt x="62508" y="89297"/>
                </a:lnTo>
                <a:lnTo>
                  <a:pt x="71438" y="89297"/>
                </a:lnTo>
                <a:lnTo>
                  <a:pt x="80368" y="89297"/>
                </a:lnTo>
                <a:lnTo>
                  <a:pt x="89297" y="80367"/>
                </a:lnTo>
                <a:lnTo>
                  <a:pt x="98227" y="80367"/>
                </a:lnTo>
                <a:lnTo>
                  <a:pt x="116086" y="80367"/>
                </a:lnTo>
                <a:lnTo>
                  <a:pt x="125016" y="80367"/>
                </a:lnTo>
                <a:lnTo>
                  <a:pt x="133946" y="71438"/>
                </a:lnTo>
                <a:lnTo>
                  <a:pt x="142875" y="71438"/>
                </a:lnTo>
                <a:lnTo>
                  <a:pt x="151805" y="71438"/>
                </a:lnTo>
                <a:lnTo>
                  <a:pt x="169665" y="71438"/>
                </a:lnTo>
                <a:lnTo>
                  <a:pt x="178594" y="71438"/>
                </a:lnTo>
                <a:lnTo>
                  <a:pt x="187524" y="71438"/>
                </a:lnTo>
                <a:lnTo>
                  <a:pt x="205383" y="62508"/>
                </a:lnTo>
                <a:lnTo>
                  <a:pt x="214313" y="62508"/>
                </a:lnTo>
                <a:lnTo>
                  <a:pt x="232172" y="62508"/>
                </a:lnTo>
                <a:lnTo>
                  <a:pt x="241102" y="62508"/>
                </a:lnTo>
                <a:lnTo>
                  <a:pt x="258961" y="62508"/>
                </a:lnTo>
                <a:lnTo>
                  <a:pt x="267891" y="62508"/>
                </a:lnTo>
                <a:lnTo>
                  <a:pt x="276821" y="62508"/>
                </a:lnTo>
                <a:lnTo>
                  <a:pt x="294680" y="62508"/>
                </a:lnTo>
                <a:lnTo>
                  <a:pt x="303610" y="62508"/>
                </a:lnTo>
                <a:lnTo>
                  <a:pt x="321469" y="62508"/>
                </a:lnTo>
                <a:lnTo>
                  <a:pt x="330399" y="62508"/>
                </a:lnTo>
                <a:lnTo>
                  <a:pt x="348258" y="62508"/>
                </a:lnTo>
                <a:lnTo>
                  <a:pt x="357188" y="62508"/>
                </a:lnTo>
                <a:lnTo>
                  <a:pt x="366118" y="62508"/>
                </a:lnTo>
                <a:lnTo>
                  <a:pt x="375047" y="62508"/>
                </a:lnTo>
                <a:lnTo>
                  <a:pt x="383977" y="62508"/>
                </a:lnTo>
                <a:lnTo>
                  <a:pt x="392907" y="62508"/>
                </a:lnTo>
                <a:lnTo>
                  <a:pt x="410766" y="62508"/>
                </a:lnTo>
                <a:lnTo>
                  <a:pt x="419696" y="62508"/>
                </a:lnTo>
                <a:lnTo>
                  <a:pt x="428625" y="62508"/>
                </a:lnTo>
                <a:lnTo>
                  <a:pt x="446485" y="71438"/>
                </a:lnTo>
                <a:lnTo>
                  <a:pt x="455415" y="71438"/>
                </a:lnTo>
                <a:lnTo>
                  <a:pt x="473274" y="71438"/>
                </a:lnTo>
                <a:lnTo>
                  <a:pt x="482204" y="71438"/>
                </a:lnTo>
                <a:lnTo>
                  <a:pt x="500063" y="71438"/>
                </a:lnTo>
                <a:lnTo>
                  <a:pt x="517922" y="71438"/>
                </a:lnTo>
                <a:lnTo>
                  <a:pt x="526852" y="71438"/>
                </a:lnTo>
                <a:lnTo>
                  <a:pt x="544711" y="71438"/>
                </a:lnTo>
                <a:lnTo>
                  <a:pt x="562571" y="71438"/>
                </a:lnTo>
                <a:lnTo>
                  <a:pt x="580430" y="71438"/>
                </a:lnTo>
                <a:lnTo>
                  <a:pt x="598290" y="71438"/>
                </a:lnTo>
                <a:lnTo>
                  <a:pt x="607219" y="71438"/>
                </a:lnTo>
                <a:lnTo>
                  <a:pt x="634008" y="71438"/>
                </a:lnTo>
                <a:lnTo>
                  <a:pt x="651868" y="71438"/>
                </a:lnTo>
                <a:lnTo>
                  <a:pt x="669727" y="71438"/>
                </a:lnTo>
                <a:lnTo>
                  <a:pt x="687586" y="71438"/>
                </a:lnTo>
                <a:lnTo>
                  <a:pt x="705446" y="71438"/>
                </a:lnTo>
                <a:lnTo>
                  <a:pt x="723305" y="71438"/>
                </a:lnTo>
                <a:lnTo>
                  <a:pt x="741165" y="71438"/>
                </a:lnTo>
                <a:lnTo>
                  <a:pt x="759024" y="71438"/>
                </a:lnTo>
                <a:lnTo>
                  <a:pt x="776883" y="71438"/>
                </a:lnTo>
                <a:lnTo>
                  <a:pt x="794743" y="71438"/>
                </a:lnTo>
                <a:lnTo>
                  <a:pt x="821532" y="71438"/>
                </a:lnTo>
                <a:lnTo>
                  <a:pt x="830461" y="71438"/>
                </a:lnTo>
                <a:lnTo>
                  <a:pt x="848321" y="71438"/>
                </a:lnTo>
                <a:lnTo>
                  <a:pt x="866180" y="71438"/>
                </a:lnTo>
                <a:lnTo>
                  <a:pt x="884040" y="71438"/>
                </a:lnTo>
                <a:lnTo>
                  <a:pt x="901899" y="71438"/>
                </a:lnTo>
                <a:lnTo>
                  <a:pt x="919758" y="71438"/>
                </a:lnTo>
                <a:lnTo>
                  <a:pt x="937618" y="71438"/>
                </a:lnTo>
                <a:lnTo>
                  <a:pt x="955477" y="71438"/>
                </a:lnTo>
                <a:lnTo>
                  <a:pt x="973336" y="71438"/>
                </a:lnTo>
                <a:lnTo>
                  <a:pt x="991196" y="71438"/>
                </a:lnTo>
                <a:lnTo>
                  <a:pt x="1009055" y="71438"/>
                </a:lnTo>
                <a:lnTo>
                  <a:pt x="1026915" y="62508"/>
                </a:lnTo>
                <a:lnTo>
                  <a:pt x="1044774" y="62508"/>
                </a:lnTo>
                <a:lnTo>
                  <a:pt x="1062633" y="62508"/>
                </a:lnTo>
                <a:lnTo>
                  <a:pt x="1089422" y="62508"/>
                </a:lnTo>
                <a:lnTo>
                  <a:pt x="1107282" y="62508"/>
                </a:lnTo>
                <a:lnTo>
                  <a:pt x="1125141" y="53578"/>
                </a:lnTo>
                <a:lnTo>
                  <a:pt x="1143000" y="53578"/>
                </a:lnTo>
                <a:lnTo>
                  <a:pt x="1160860" y="53578"/>
                </a:lnTo>
                <a:lnTo>
                  <a:pt x="1178719" y="53578"/>
                </a:lnTo>
                <a:lnTo>
                  <a:pt x="1196579" y="53578"/>
                </a:lnTo>
                <a:lnTo>
                  <a:pt x="1214438" y="53578"/>
                </a:lnTo>
                <a:lnTo>
                  <a:pt x="1232297" y="44649"/>
                </a:lnTo>
                <a:lnTo>
                  <a:pt x="1250157" y="44649"/>
                </a:lnTo>
                <a:lnTo>
                  <a:pt x="1268016" y="44649"/>
                </a:lnTo>
                <a:lnTo>
                  <a:pt x="1285875" y="44649"/>
                </a:lnTo>
                <a:lnTo>
                  <a:pt x="1303735" y="44649"/>
                </a:lnTo>
                <a:lnTo>
                  <a:pt x="1321594" y="44649"/>
                </a:lnTo>
                <a:lnTo>
                  <a:pt x="1339454" y="44649"/>
                </a:lnTo>
                <a:lnTo>
                  <a:pt x="1348383" y="44649"/>
                </a:lnTo>
                <a:lnTo>
                  <a:pt x="1366243" y="44649"/>
                </a:lnTo>
                <a:lnTo>
                  <a:pt x="1384102" y="35719"/>
                </a:lnTo>
                <a:lnTo>
                  <a:pt x="1401961" y="35719"/>
                </a:lnTo>
                <a:lnTo>
                  <a:pt x="1410891" y="35719"/>
                </a:lnTo>
                <a:lnTo>
                  <a:pt x="1428750" y="35719"/>
                </a:lnTo>
                <a:lnTo>
                  <a:pt x="1437680" y="35719"/>
                </a:lnTo>
                <a:lnTo>
                  <a:pt x="1455540" y="35719"/>
                </a:lnTo>
                <a:lnTo>
                  <a:pt x="1473399" y="35719"/>
                </a:lnTo>
                <a:lnTo>
                  <a:pt x="1491258" y="35719"/>
                </a:lnTo>
                <a:lnTo>
                  <a:pt x="1509118" y="35719"/>
                </a:lnTo>
                <a:lnTo>
                  <a:pt x="1526977" y="35719"/>
                </a:lnTo>
                <a:lnTo>
                  <a:pt x="1535907" y="35719"/>
                </a:lnTo>
                <a:lnTo>
                  <a:pt x="1553766" y="26789"/>
                </a:lnTo>
                <a:lnTo>
                  <a:pt x="1571625" y="26789"/>
                </a:lnTo>
                <a:lnTo>
                  <a:pt x="1589485" y="26789"/>
                </a:lnTo>
                <a:lnTo>
                  <a:pt x="1607344" y="26789"/>
                </a:lnTo>
                <a:lnTo>
                  <a:pt x="1625204" y="26789"/>
                </a:lnTo>
                <a:lnTo>
                  <a:pt x="1643063" y="35719"/>
                </a:lnTo>
                <a:lnTo>
                  <a:pt x="1660922" y="35719"/>
                </a:lnTo>
                <a:lnTo>
                  <a:pt x="1678782" y="35719"/>
                </a:lnTo>
                <a:lnTo>
                  <a:pt x="1696641" y="35719"/>
                </a:lnTo>
                <a:lnTo>
                  <a:pt x="1714500" y="35719"/>
                </a:lnTo>
                <a:lnTo>
                  <a:pt x="1732360" y="35719"/>
                </a:lnTo>
                <a:lnTo>
                  <a:pt x="1750219" y="35719"/>
                </a:lnTo>
                <a:lnTo>
                  <a:pt x="1768079" y="35719"/>
                </a:lnTo>
                <a:lnTo>
                  <a:pt x="1785938" y="35719"/>
                </a:lnTo>
                <a:lnTo>
                  <a:pt x="1803797" y="35719"/>
                </a:lnTo>
                <a:lnTo>
                  <a:pt x="1821657" y="35719"/>
                </a:lnTo>
                <a:lnTo>
                  <a:pt x="1848446" y="35719"/>
                </a:lnTo>
                <a:lnTo>
                  <a:pt x="1866305" y="35719"/>
                </a:lnTo>
                <a:lnTo>
                  <a:pt x="1893094" y="26789"/>
                </a:lnTo>
                <a:lnTo>
                  <a:pt x="1910954" y="26789"/>
                </a:lnTo>
                <a:lnTo>
                  <a:pt x="1928813" y="26789"/>
                </a:lnTo>
                <a:lnTo>
                  <a:pt x="1955602" y="26789"/>
                </a:lnTo>
                <a:lnTo>
                  <a:pt x="1982391" y="26789"/>
                </a:lnTo>
                <a:lnTo>
                  <a:pt x="2000250" y="26789"/>
                </a:lnTo>
                <a:lnTo>
                  <a:pt x="2027040" y="26789"/>
                </a:lnTo>
                <a:lnTo>
                  <a:pt x="2044899" y="26789"/>
                </a:lnTo>
                <a:lnTo>
                  <a:pt x="2071688" y="26789"/>
                </a:lnTo>
                <a:lnTo>
                  <a:pt x="2089547" y="35719"/>
                </a:lnTo>
                <a:lnTo>
                  <a:pt x="2107407" y="35719"/>
                </a:lnTo>
                <a:lnTo>
                  <a:pt x="2134196" y="35719"/>
                </a:lnTo>
                <a:lnTo>
                  <a:pt x="2152055" y="35719"/>
                </a:lnTo>
                <a:lnTo>
                  <a:pt x="2169915" y="35719"/>
                </a:lnTo>
                <a:lnTo>
                  <a:pt x="2196704" y="35719"/>
                </a:lnTo>
                <a:lnTo>
                  <a:pt x="2214563" y="35719"/>
                </a:lnTo>
                <a:lnTo>
                  <a:pt x="2232422" y="35719"/>
                </a:lnTo>
                <a:lnTo>
                  <a:pt x="2259211" y="35719"/>
                </a:lnTo>
                <a:lnTo>
                  <a:pt x="2277071" y="35719"/>
                </a:lnTo>
                <a:lnTo>
                  <a:pt x="2303860" y="35719"/>
                </a:lnTo>
                <a:lnTo>
                  <a:pt x="2321719" y="26789"/>
                </a:lnTo>
                <a:lnTo>
                  <a:pt x="2348508" y="26789"/>
                </a:lnTo>
                <a:lnTo>
                  <a:pt x="2366368" y="26789"/>
                </a:lnTo>
                <a:lnTo>
                  <a:pt x="2393157" y="26789"/>
                </a:lnTo>
                <a:lnTo>
                  <a:pt x="2411016" y="26789"/>
                </a:lnTo>
                <a:lnTo>
                  <a:pt x="2428875" y="26789"/>
                </a:lnTo>
                <a:lnTo>
                  <a:pt x="2455665" y="26789"/>
                </a:lnTo>
                <a:lnTo>
                  <a:pt x="2482454" y="26789"/>
                </a:lnTo>
                <a:lnTo>
                  <a:pt x="2500313" y="26789"/>
                </a:lnTo>
                <a:lnTo>
                  <a:pt x="2527102" y="26789"/>
                </a:lnTo>
                <a:lnTo>
                  <a:pt x="2544961" y="26789"/>
                </a:lnTo>
                <a:lnTo>
                  <a:pt x="2571750" y="26789"/>
                </a:lnTo>
                <a:lnTo>
                  <a:pt x="2598540" y="26789"/>
                </a:lnTo>
                <a:lnTo>
                  <a:pt x="2616399" y="26789"/>
                </a:lnTo>
                <a:lnTo>
                  <a:pt x="2643188" y="26789"/>
                </a:lnTo>
                <a:lnTo>
                  <a:pt x="2661047" y="26789"/>
                </a:lnTo>
                <a:lnTo>
                  <a:pt x="2687836" y="26789"/>
                </a:lnTo>
                <a:lnTo>
                  <a:pt x="2714625" y="26789"/>
                </a:lnTo>
                <a:lnTo>
                  <a:pt x="2741415" y="26789"/>
                </a:lnTo>
                <a:lnTo>
                  <a:pt x="2768204" y="17860"/>
                </a:lnTo>
                <a:lnTo>
                  <a:pt x="2786063" y="17860"/>
                </a:lnTo>
                <a:lnTo>
                  <a:pt x="2812852" y="17860"/>
                </a:lnTo>
                <a:lnTo>
                  <a:pt x="2839641" y="17860"/>
                </a:lnTo>
                <a:lnTo>
                  <a:pt x="2866430" y="17860"/>
                </a:lnTo>
                <a:lnTo>
                  <a:pt x="2893219" y="17860"/>
                </a:lnTo>
                <a:lnTo>
                  <a:pt x="2920008" y="17860"/>
                </a:lnTo>
                <a:lnTo>
                  <a:pt x="2946797" y="17860"/>
                </a:lnTo>
                <a:lnTo>
                  <a:pt x="2973586" y="17860"/>
                </a:lnTo>
                <a:lnTo>
                  <a:pt x="3000375" y="17860"/>
                </a:lnTo>
                <a:lnTo>
                  <a:pt x="3027165" y="17860"/>
                </a:lnTo>
                <a:lnTo>
                  <a:pt x="3053954" y="17860"/>
                </a:lnTo>
                <a:lnTo>
                  <a:pt x="3080743" y="8930"/>
                </a:lnTo>
                <a:lnTo>
                  <a:pt x="3107532" y="8930"/>
                </a:lnTo>
                <a:lnTo>
                  <a:pt x="3134321" y="8930"/>
                </a:lnTo>
                <a:lnTo>
                  <a:pt x="3161110" y="8930"/>
                </a:lnTo>
                <a:lnTo>
                  <a:pt x="3196829" y="8930"/>
                </a:lnTo>
                <a:lnTo>
                  <a:pt x="3223618" y="8930"/>
                </a:lnTo>
                <a:lnTo>
                  <a:pt x="3250407" y="8930"/>
                </a:lnTo>
                <a:lnTo>
                  <a:pt x="3286125" y="8930"/>
                </a:lnTo>
                <a:lnTo>
                  <a:pt x="3312915" y="8930"/>
                </a:lnTo>
                <a:lnTo>
                  <a:pt x="3348633" y="0"/>
                </a:lnTo>
                <a:lnTo>
                  <a:pt x="3375422" y="0"/>
                </a:lnTo>
                <a:lnTo>
                  <a:pt x="3411141" y="0"/>
                </a:lnTo>
                <a:lnTo>
                  <a:pt x="3437930" y="0"/>
                </a:lnTo>
                <a:lnTo>
                  <a:pt x="3473649" y="0"/>
                </a:lnTo>
                <a:lnTo>
                  <a:pt x="3509368" y="0"/>
                </a:lnTo>
                <a:lnTo>
                  <a:pt x="3545086" y="0"/>
                </a:lnTo>
                <a:lnTo>
                  <a:pt x="3580805" y="0"/>
                </a:lnTo>
                <a:lnTo>
                  <a:pt x="3616524" y="0"/>
                </a:lnTo>
                <a:lnTo>
                  <a:pt x="3652243" y="0"/>
                </a:lnTo>
                <a:lnTo>
                  <a:pt x="3696891" y="8930"/>
                </a:lnTo>
                <a:lnTo>
                  <a:pt x="3732610" y="8930"/>
                </a:lnTo>
                <a:lnTo>
                  <a:pt x="3768329" y="8930"/>
                </a:lnTo>
                <a:lnTo>
                  <a:pt x="3812977" y="8930"/>
                </a:lnTo>
                <a:lnTo>
                  <a:pt x="3848696" y="8930"/>
                </a:lnTo>
                <a:lnTo>
                  <a:pt x="3884415" y="8930"/>
                </a:lnTo>
                <a:lnTo>
                  <a:pt x="3920133" y="0"/>
                </a:lnTo>
                <a:lnTo>
                  <a:pt x="3955852" y="0"/>
                </a:lnTo>
                <a:lnTo>
                  <a:pt x="3982641" y="0"/>
                </a:lnTo>
                <a:lnTo>
                  <a:pt x="4018360" y="0"/>
                </a:lnTo>
                <a:lnTo>
                  <a:pt x="4054079" y="0"/>
                </a:lnTo>
                <a:lnTo>
                  <a:pt x="4080868" y="0"/>
                </a:lnTo>
                <a:lnTo>
                  <a:pt x="4116586" y="0"/>
                </a:lnTo>
                <a:lnTo>
                  <a:pt x="4143375" y="0"/>
                </a:lnTo>
                <a:lnTo>
                  <a:pt x="4170165" y="0"/>
                </a:lnTo>
                <a:lnTo>
                  <a:pt x="4205883" y="0"/>
                </a:lnTo>
                <a:lnTo>
                  <a:pt x="4232672" y="0"/>
                </a:lnTo>
                <a:lnTo>
                  <a:pt x="4259461" y="0"/>
                </a:lnTo>
                <a:lnTo>
                  <a:pt x="4277321" y="0"/>
                </a:lnTo>
                <a:lnTo>
                  <a:pt x="4304110" y="0"/>
                </a:lnTo>
                <a:lnTo>
                  <a:pt x="4330899" y="0"/>
                </a:lnTo>
                <a:lnTo>
                  <a:pt x="4348758" y="8930"/>
                </a:lnTo>
                <a:lnTo>
                  <a:pt x="4366618" y="8930"/>
                </a:lnTo>
                <a:lnTo>
                  <a:pt x="4384477" y="8930"/>
                </a:lnTo>
                <a:lnTo>
                  <a:pt x="4402336" y="8930"/>
                </a:lnTo>
                <a:lnTo>
                  <a:pt x="4411266" y="8930"/>
                </a:lnTo>
                <a:lnTo>
                  <a:pt x="4429125" y="8930"/>
                </a:lnTo>
                <a:lnTo>
                  <a:pt x="4446985" y="8930"/>
                </a:lnTo>
                <a:lnTo>
                  <a:pt x="4455915" y="8930"/>
                </a:lnTo>
                <a:lnTo>
                  <a:pt x="4464844" y="17860"/>
                </a:lnTo>
                <a:lnTo>
                  <a:pt x="4473774" y="17860"/>
                </a:lnTo>
                <a:lnTo>
                  <a:pt x="4482704" y="17860"/>
                </a:lnTo>
                <a:lnTo>
                  <a:pt x="4482704" y="17860"/>
                </a:lnTo>
                <a:lnTo>
                  <a:pt x="4482704" y="17860"/>
                </a:lnTo>
              </a:path>
            </a:pathLst>
          </a:custGeom>
          <a:ln w="266700" cap="flat" cmpd="sng" algn="ctr">
            <a:solidFill>
              <a:srgbClr val="FFFF00">
                <a:alpha val="39216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393156" y="3670101"/>
            <a:ext cx="4277321" cy="98227"/>
          </a:xfrm>
          <a:custGeom>
            <a:avLst/>
            <a:gdLst/>
            <a:ahLst/>
            <a:cxnLst/>
            <a:rect l="0" t="0" r="0" b="0"/>
            <a:pathLst>
              <a:path w="4277321" h="98227">
                <a:moveTo>
                  <a:pt x="0" y="44648"/>
                </a:moveTo>
                <a:lnTo>
                  <a:pt x="0" y="44648"/>
                </a:lnTo>
                <a:lnTo>
                  <a:pt x="8929" y="44648"/>
                </a:lnTo>
                <a:lnTo>
                  <a:pt x="8929" y="44648"/>
                </a:lnTo>
                <a:lnTo>
                  <a:pt x="17859" y="44648"/>
                </a:lnTo>
                <a:lnTo>
                  <a:pt x="26789" y="44648"/>
                </a:lnTo>
                <a:lnTo>
                  <a:pt x="35719" y="35718"/>
                </a:lnTo>
                <a:lnTo>
                  <a:pt x="35719" y="35718"/>
                </a:lnTo>
                <a:lnTo>
                  <a:pt x="44648" y="35718"/>
                </a:lnTo>
                <a:lnTo>
                  <a:pt x="53578" y="35718"/>
                </a:lnTo>
                <a:lnTo>
                  <a:pt x="62508" y="35718"/>
                </a:lnTo>
                <a:lnTo>
                  <a:pt x="71437" y="35718"/>
                </a:lnTo>
                <a:lnTo>
                  <a:pt x="80367" y="35718"/>
                </a:lnTo>
                <a:lnTo>
                  <a:pt x="89297" y="35718"/>
                </a:lnTo>
                <a:lnTo>
                  <a:pt x="98226" y="35718"/>
                </a:lnTo>
                <a:lnTo>
                  <a:pt x="107156" y="26789"/>
                </a:lnTo>
                <a:lnTo>
                  <a:pt x="116086" y="26789"/>
                </a:lnTo>
                <a:lnTo>
                  <a:pt x="125015" y="26789"/>
                </a:lnTo>
                <a:lnTo>
                  <a:pt x="133945" y="26789"/>
                </a:lnTo>
                <a:lnTo>
                  <a:pt x="133945" y="26789"/>
                </a:lnTo>
                <a:lnTo>
                  <a:pt x="142875" y="26789"/>
                </a:lnTo>
                <a:lnTo>
                  <a:pt x="151804" y="26789"/>
                </a:lnTo>
                <a:lnTo>
                  <a:pt x="160734" y="26789"/>
                </a:lnTo>
                <a:lnTo>
                  <a:pt x="160734" y="26789"/>
                </a:lnTo>
                <a:lnTo>
                  <a:pt x="169664" y="26789"/>
                </a:lnTo>
                <a:lnTo>
                  <a:pt x="178594" y="26789"/>
                </a:lnTo>
                <a:lnTo>
                  <a:pt x="178594" y="26789"/>
                </a:lnTo>
                <a:lnTo>
                  <a:pt x="187523" y="26789"/>
                </a:lnTo>
                <a:lnTo>
                  <a:pt x="187523" y="26789"/>
                </a:lnTo>
                <a:lnTo>
                  <a:pt x="196453" y="26789"/>
                </a:lnTo>
                <a:lnTo>
                  <a:pt x="196453" y="26789"/>
                </a:lnTo>
                <a:lnTo>
                  <a:pt x="205383" y="26789"/>
                </a:lnTo>
                <a:lnTo>
                  <a:pt x="205383" y="26789"/>
                </a:lnTo>
                <a:lnTo>
                  <a:pt x="205383" y="26789"/>
                </a:lnTo>
                <a:lnTo>
                  <a:pt x="205383" y="26789"/>
                </a:lnTo>
                <a:lnTo>
                  <a:pt x="214312" y="26789"/>
                </a:lnTo>
                <a:lnTo>
                  <a:pt x="214312" y="26789"/>
                </a:lnTo>
                <a:lnTo>
                  <a:pt x="214312" y="26789"/>
                </a:lnTo>
                <a:lnTo>
                  <a:pt x="223242" y="26789"/>
                </a:lnTo>
                <a:lnTo>
                  <a:pt x="223242" y="26789"/>
                </a:lnTo>
                <a:lnTo>
                  <a:pt x="223242" y="26789"/>
                </a:lnTo>
                <a:lnTo>
                  <a:pt x="223242" y="26789"/>
                </a:lnTo>
                <a:lnTo>
                  <a:pt x="223242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32172" y="26789"/>
                </a:lnTo>
                <a:lnTo>
                  <a:pt x="241101" y="35718"/>
                </a:lnTo>
                <a:lnTo>
                  <a:pt x="241101" y="35718"/>
                </a:lnTo>
                <a:lnTo>
                  <a:pt x="241101" y="35718"/>
                </a:lnTo>
                <a:lnTo>
                  <a:pt x="250031" y="35718"/>
                </a:lnTo>
                <a:lnTo>
                  <a:pt x="250031" y="35718"/>
                </a:lnTo>
                <a:lnTo>
                  <a:pt x="258961" y="35718"/>
                </a:lnTo>
                <a:lnTo>
                  <a:pt x="258961" y="26789"/>
                </a:lnTo>
                <a:lnTo>
                  <a:pt x="267890" y="26789"/>
                </a:lnTo>
                <a:lnTo>
                  <a:pt x="276820" y="26789"/>
                </a:lnTo>
                <a:lnTo>
                  <a:pt x="285750" y="26789"/>
                </a:lnTo>
                <a:lnTo>
                  <a:pt x="285750" y="26789"/>
                </a:lnTo>
                <a:lnTo>
                  <a:pt x="294679" y="26789"/>
                </a:lnTo>
                <a:lnTo>
                  <a:pt x="303609" y="26789"/>
                </a:lnTo>
                <a:lnTo>
                  <a:pt x="312539" y="26789"/>
                </a:lnTo>
                <a:lnTo>
                  <a:pt x="321469" y="26789"/>
                </a:lnTo>
                <a:lnTo>
                  <a:pt x="339328" y="26789"/>
                </a:lnTo>
                <a:lnTo>
                  <a:pt x="348258" y="26789"/>
                </a:lnTo>
                <a:lnTo>
                  <a:pt x="357187" y="26789"/>
                </a:lnTo>
                <a:lnTo>
                  <a:pt x="375047" y="26789"/>
                </a:lnTo>
                <a:lnTo>
                  <a:pt x="383976" y="26789"/>
                </a:lnTo>
                <a:lnTo>
                  <a:pt x="401836" y="2678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46484" y="26789"/>
                </a:lnTo>
                <a:lnTo>
                  <a:pt x="464344" y="26789"/>
                </a:lnTo>
                <a:lnTo>
                  <a:pt x="482203" y="26789"/>
                </a:lnTo>
                <a:lnTo>
                  <a:pt x="508992" y="26789"/>
                </a:lnTo>
                <a:lnTo>
                  <a:pt x="526851" y="26789"/>
                </a:lnTo>
                <a:lnTo>
                  <a:pt x="544711" y="17859"/>
                </a:lnTo>
                <a:lnTo>
                  <a:pt x="562570" y="17859"/>
                </a:lnTo>
                <a:lnTo>
                  <a:pt x="589359" y="17859"/>
                </a:lnTo>
                <a:lnTo>
                  <a:pt x="607219" y="17859"/>
                </a:lnTo>
                <a:lnTo>
                  <a:pt x="634008" y="17859"/>
                </a:lnTo>
                <a:lnTo>
                  <a:pt x="660797" y="17859"/>
                </a:lnTo>
                <a:lnTo>
                  <a:pt x="687586" y="17859"/>
                </a:lnTo>
                <a:lnTo>
                  <a:pt x="714375" y="17859"/>
                </a:lnTo>
                <a:lnTo>
                  <a:pt x="732234" y="17859"/>
                </a:lnTo>
                <a:lnTo>
                  <a:pt x="767953" y="17859"/>
                </a:lnTo>
                <a:lnTo>
                  <a:pt x="794742" y="17859"/>
                </a:lnTo>
                <a:lnTo>
                  <a:pt x="821531" y="17859"/>
                </a:lnTo>
                <a:lnTo>
                  <a:pt x="848320" y="17859"/>
                </a:lnTo>
                <a:lnTo>
                  <a:pt x="875109" y="17859"/>
                </a:lnTo>
                <a:lnTo>
                  <a:pt x="901898" y="8929"/>
                </a:lnTo>
                <a:lnTo>
                  <a:pt x="937617" y="8929"/>
                </a:lnTo>
                <a:lnTo>
                  <a:pt x="964406" y="8929"/>
                </a:lnTo>
                <a:lnTo>
                  <a:pt x="1000125" y="17859"/>
                </a:lnTo>
                <a:lnTo>
                  <a:pt x="1026914" y="17859"/>
                </a:lnTo>
                <a:lnTo>
                  <a:pt x="1062633" y="17859"/>
                </a:lnTo>
                <a:lnTo>
                  <a:pt x="1089422" y="17859"/>
                </a:lnTo>
                <a:lnTo>
                  <a:pt x="1125140" y="8929"/>
                </a:lnTo>
                <a:lnTo>
                  <a:pt x="1160859" y="8929"/>
                </a:lnTo>
                <a:lnTo>
                  <a:pt x="1196578" y="8929"/>
                </a:lnTo>
                <a:lnTo>
                  <a:pt x="1232297" y="8929"/>
                </a:lnTo>
                <a:lnTo>
                  <a:pt x="1259086" y="8929"/>
                </a:lnTo>
                <a:lnTo>
                  <a:pt x="1294804" y="8929"/>
                </a:lnTo>
                <a:lnTo>
                  <a:pt x="1330523" y="8929"/>
                </a:lnTo>
                <a:lnTo>
                  <a:pt x="1366242" y="0"/>
                </a:lnTo>
                <a:lnTo>
                  <a:pt x="1401961" y="0"/>
                </a:lnTo>
                <a:lnTo>
                  <a:pt x="1437679" y="0"/>
                </a:lnTo>
                <a:lnTo>
                  <a:pt x="1473398" y="0"/>
                </a:lnTo>
                <a:lnTo>
                  <a:pt x="1509117" y="0"/>
                </a:lnTo>
                <a:lnTo>
                  <a:pt x="1544836" y="0"/>
                </a:lnTo>
                <a:lnTo>
                  <a:pt x="1580554" y="0"/>
                </a:lnTo>
                <a:lnTo>
                  <a:pt x="1616273" y="0"/>
                </a:lnTo>
                <a:lnTo>
                  <a:pt x="1651992" y="0"/>
                </a:lnTo>
                <a:lnTo>
                  <a:pt x="1687711" y="0"/>
                </a:lnTo>
                <a:lnTo>
                  <a:pt x="1723429" y="0"/>
                </a:lnTo>
                <a:lnTo>
                  <a:pt x="1759148" y="0"/>
                </a:lnTo>
                <a:lnTo>
                  <a:pt x="1794867" y="0"/>
                </a:lnTo>
                <a:lnTo>
                  <a:pt x="1830586" y="0"/>
                </a:lnTo>
                <a:lnTo>
                  <a:pt x="1866304" y="0"/>
                </a:lnTo>
                <a:lnTo>
                  <a:pt x="1893094" y="0"/>
                </a:lnTo>
                <a:lnTo>
                  <a:pt x="1928812" y="0"/>
                </a:lnTo>
                <a:lnTo>
                  <a:pt x="1964531" y="0"/>
                </a:lnTo>
                <a:lnTo>
                  <a:pt x="2000250" y="0"/>
                </a:lnTo>
                <a:lnTo>
                  <a:pt x="2035969" y="8929"/>
                </a:lnTo>
                <a:lnTo>
                  <a:pt x="2071687" y="8929"/>
                </a:lnTo>
                <a:lnTo>
                  <a:pt x="2107406" y="8929"/>
                </a:lnTo>
                <a:lnTo>
                  <a:pt x="2143125" y="17859"/>
                </a:lnTo>
                <a:lnTo>
                  <a:pt x="2169914" y="17859"/>
                </a:lnTo>
                <a:lnTo>
                  <a:pt x="2205633" y="17859"/>
                </a:lnTo>
                <a:lnTo>
                  <a:pt x="2241351" y="26789"/>
                </a:lnTo>
                <a:lnTo>
                  <a:pt x="2277070" y="26789"/>
                </a:lnTo>
                <a:lnTo>
                  <a:pt x="2312789" y="26789"/>
                </a:lnTo>
                <a:lnTo>
                  <a:pt x="2348508" y="35718"/>
                </a:lnTo>
                <a:lnTo>
                  <a:pt x="2375297" y="35718"/>
                </a:lnTo>
                <a:lnTo>
                  <a:pt x="2411015" y="44648"/>
                </a:lnTo>
                <a:lnTo>
                  <a:pt x="2446734" y="44648"/>
                </a:lnTo>
                <a:lnTo>
                  <a:pt x="2482453" y="53578"/>
                </a:lnTo>
                <a:lnTo>
                  <a:pt x="2509242" y="53578"/>
                </a:lnTo>
                <a:lnTo>
                  <a:pt x="2544961" y="53578"/>
                </a:lnTo>
                <a:lnTo>
                  <a:pt x="2580679" y="53578"/>
                </a:lnTo>
                <a:lnTo>
                  <a:pt x="2607469" y="62507"/>
                </a:lnTo>
                <a:lnTo>
                  <a:pt x="2643187" y="62507"/>
                </a:lnTo>
                <a:lnTo>
                  <a:pt x="2678906" y="62507"/>
                </a:lnTo>
                <a:lnTo>
                  <a:pt x="2714625" y="62507"/>
                </a:lnTo>
                <a:lnTo>
                  <a:pt x="2750344" y="71437"/>
                </a:lnTo>
                <a:lnTo>
                  <a:pt x="2786062" y="71437"/>
                </a:lnTo>
                <a:lnTo>
                  <a:pt x="2821781" y="71437"/>
                </a:lnTo>
                <a:lnTo>
                  <a:pt x="2857500" y="71437"/>
                </a:lnTo>
                <a:lnTo>
                  <a:pt x="2884289" y="80367"/>
                </a:lnTo>
                <a:lnTo>
                  <a:pt x="2928937" y="80367"/>
                </a:lnTo>
                <a:lnTo>
                  <a:pt x="2964656" y="80367"/>
                </a:lnTo>
                <a:lnTo>
                  <a:pt x="3000375" y="80367"/>
                </a:lnTo>
                <a:lnTo>
                  <a:pt x="3036094" y="80367"/>
                </a:lnTo>
                <a:lnTo>
                  <a:pt x="3071812" y="80367"/>
                </a:lnTo>
                <a:lnTo>
                  <a:pt x="3116461" y="80367"/>
                </a:lnTo>
                <a:lnTo>
                  <a:pt x="3152179" y="80367"/>
                </a:lnTo>
                <a:lnTo>
                  <a:pt x="3196828" y="80367"/>
                </a:lnTo>
                <a:lnTo>
                  <a:pt x="3232547" y="80367"/>
                </a:lnTo>
                <a:lnTo>
                  <a:pt x="3277195" y="80367"/>
                </a:lnTo>
                <a:lnTo>
                  <a:pt x="3312914" y="71437"/>
                </a:lnTo>
                <a:lnTo>
                  <a:pt x="3357562" y="71437"/>
                </a:lnTo>
                <a:lnTo>
                  <a:pt x="3393281" y="71437"/>
                </a:lnTo>
                <a:lnTo>
                  <a:pt x="3437929" y="71437"/>
                </a:lnTo>
                <a:lnTo>
                  <a:pt x="3482578" y="71437"/>
                </a:lnTo>
                <a:lnTo>
                  <a:pt x="3527226" y="80367"/>
                </a:lnTo>
                <a:lnTo>
                  <a:pt x="3562945" y="80367"/>
                </a:lnTo>
                <a:lnTo>
                  <a:pt x="3607594" y="80367"/>
                </a:lnTo>
                <a:lnTo>
                  <a:pt x="3652242" y="80367"/>
                </a:lnTo>
                <a:lnTo>
                  <a:pt x="3696890" y="80367"/>
                </a:lnTo>
                <a:lnTo>
                  <a:pt x="3741539" y="80367"/>
                </a:lnTo>
                <a:lnTo>
                  <a:pt x="3777258" y="80367"/>
                </a:lnTo>
                <a:lnTo>
                  <a:pt x="3821906" y="80367"/>
                </a:lnTo>
                <a:lnTo>
                  <a:pt x="3857625" y="80367"/>
                </a:lnTo>
                <a:lnTo>
                  <a:pt x="3902273" y="80367"/>
                </a:lnTo>
                <a:lnTo>
                  <a:pt x="3937992" y="80367"/>
                </a:lnTo>
                <a:lnTo>
                  <a:pt x="3973711" y="80367"/>
                </a:lnTo>
                <a:lnTo>
                  <a:pt x="4009429" y="80367"/>
                </a:lnTo>
                <a:lnTo>
                  <a:pt x="4045148" y="80367"/>
                </a:lnTo>
                <a:lnTo>
                  <a:pt x="4080867" y="80367"/>
                </a:lnTo>
                <a:lnTo>
                  <a:pt x="4116586" y="80367"/>
                </a:lnTo>
                <a:lnTo>
                  <a:pt x="4143375" y="80367"/>
                </a:lnTo>
                <a:lnTo>
                  <a:pt x="4179094" y="80367"/>
                </a:lnTo>
                <a:lnTo>
                  <a:pt x="4214812" y="89297"/>
                </a:lnTo>
                <a:lnTo>
                  <a:pt x="4241601" y="89297"/>
                </a:lnTo>
                <a:lnTo>
                  <a:pt x="4268390" y="98226"/>
                </a:lnTo>
                <a:lnTo>
                  <a:pt x="4277320" y="98226"/>
                </a:lnTo>
                <a:lnTo>
                  <a:pt x="4277320" y="98226"/>
                </a:lnTo>
              </a:path>
            </a:pathLst>
          </a:custGeom>
          <a:ln w="266700" cap="flat" cmpd="sng" algn="ctr">
            <a:solidFill>
              <a:srgbClr val="FFFF00">
                <a:alpha val="39216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48570" y="3884413"/>
            <a:ext cx="4143376" cy="80368"/>
          </a:xfrm>
          <a:custGeom>
            <a:avLst/>
            <a:gdLst/>
            <a:ahLst/>
            <a:cxnLst/>
            <a:rect l="0" t="0" r="0" b="0"/>
            <a:pathLst>
              <a:path w="4143376" h="80368">
                <a:moveTo>
                  <a:pt x="4143375" y="0"/>
                </a:moveTo>
                <a:lnTo>
                  <a:pt x="4143375" y="0"/>
                </a:lnTo>
                <a:lnTo>
                  <a:pt x="4143375" y="0"/>
                </a:lnTo>
                <a:lnTo>
                  <a:pt x="4134445" y="0"/>
                </a:lnTo>
                <a:lnTo>
                  <a:pt x="4134445" y="0"/>
                </a:lnTo>
                <a:lnTo>
                  <a:pt x="4125515" y="0"/>
                </a:lnTo>
                <a:lnTo>
                  <a:pt x="4116586" y="8930"/>
                </a:lnTo>
                <a:lnTo>
                  <a:pt x="4098726" y="8930"/>
                </a:lnTo>
                <a:lnTo>
                  <a:pt x="4089797" y="8930"/>
                </a:lnTo>
                <a:lnTo>
                  <a:pt x="4071937" y="8930"/>
                </a:lnTo>
                <a:lnTo>
                  <a:pt x="4054078" y="8930"/>
                </a:lnTo>
                <a:lnTo>
                  <a:pt x="4045148" y="17860"/>
                </a:lnTo>
                <a:lnTo>
                  <a:pt x="4027289" y="17860"/>
                </a:lnTo>
                <a:lnTo>
                  <a:pt x="4000500" y="17860"/>
                </a:lnTo>
                <a:lnTo>
                  <a:pt x="3982640" y="17860"/>
                </a:lnTo>
                <a:lnTo>
                  <a:pt x="3964781" y="17860"/>
                </a:lnTo>
                <a:lnTo>
                  <a:pt x="3946922" y="17860"/>
                </a:lnTo>
                <a:lnTo>
                  <a:pt x="3929062" y="17860"/>
                </a:lnTo>
                <a:lnTo>
                  <a:pt x="3911203" y="17860"/>
                </a:lnTo>
                <a:lnTo>
                  <a:pt x="3893344" y="17860"/>
                </a:lnTo>
                <a:lnTo>
                  <a:pt x="3866555" y="17860"/>
                </a:lnTo>
                <a:lnTo>
                  <a:pt x="3848695" y="17860"/>
                </a:lnTo>
                <a:lnTo>
                  <a:pt x="3830836" y="17860"/>
                </a:lnTo>
                <a:lnTo>
                  <a:pt x="3812976" y="17860"/>
                </a:lnTo>
                <a:lnTo>
                  <a:pt x="3786187" y="17860"/>
                </a:lnTo>
                <a:lnTo>
                  <a:pt x="3768328" y="17860"/>
                </a:lnTo>
                <a:lnTo>
                  <a:pt x="3750469" y="17860"/>
                </a:lnTo>
                <a:lnTo>
                  <a:pt x="3723680" y="17860"/>
                </a:lnTo>
                <a:lnTo>
                  <a:pt x="3705820" y="17860"/>
                </a:lnTo>
                <a:lnTo>
                  <a:pt x="3687961" y="17860"/>
                </a:lnTo>
                <a:lnTo>
                  <a:pt x="3661172" y="17860"/>
                </a:lnTo>
                <a:lnTo>
                  <a:pt x="3634383" y="17860"/>
                </a:lnTo>
                <a:lnTo>
                  <a:pt x="3616523" y="17860"/>
                </a:lnTo>
                <a:lnTo>
                  <a:pt x="3589734" y="17860"/>
                </a:lnTo>
                <a:lnTo>
                  <a:pt x="3571875" y="17860"/>
                </a:lnTo>
                <a:lnTo>
                  <a:pt x="3545086" y="17860"/>
                </a:lnTo>
                <a:lnTo>
                  <a:pt x="3527226" y="17860"/>
                </a:lnTo>
                <a:lnTo>
                  <a:pt x="3500437" y="17860"/>
                </a:lnTo>
                <a:lnTo>
                  <a:pt x="3482578" y="17860"/>
                </a:lnTo>
                <a:lnTo>
                  <a:pt x="3455789" y="17860"/>
                </a:lnTo>
                <a:lnTo>
                  <a:pt x="3437930" y="26789"/>
                </a:lnTo>
                <a:lnTo>
                  <a:pt x="3411140" y="26789"/>
                </a:lnTo>
                <a:lnTo>
                  <a:pt x="3393281" y="26789"/>
                </a:lnTo>
                <a:lnTo>
                  <a:pt x="3366492" y="26789"/>
                </a:lnTo>
                <a:lnTo>
                  <a:pt x="3339703" y="26789"/>
                </a:lnTo>
                <a:lnTo>
                  <a:pt x="3321844" y="26789"/>
                </a:lnTo>
                <a:lnTo>
                  <a:pt x="3295055" y="26789"/>
                </a:lnTo>
                <a:lnTo>
                  <a:pt x="3268265" y="26789"/>
                </a:lnTo>
                <a:lnTo>
                  <a:pt x="3241476" y="35719"/>
                </a:lnTo>
                <a:lnTo>
                  <a:pt x="3214687" y="35719"/>
                </a:lnTo>
                <a:lnTo>
                  <a:pt x="3187898" y="35719"/>
                </a:lnTo>
                <a:lnTo>
                  <a:pt x="3161109" y="35719"/>
                </a:lnTo>
                <a:lnTo>
                  <a:pt x="3143250" y="35719"/>
                </a:lnTo>
                <a:lnTo>
                  <a:pt x="3107531" y="35719"/>
                </a:lnTo>
                <a:lnTo>
                  <a:pt x="3080742" y="44649"/>
                </a:lnTo>
                <a:lnTo>
                  <a:pt x="3053953" y="44649"/>
                </a:lnTo>
                <a:lnTo>
                  <a:pt x="3027164" y="44649"/>
                </a:lnTo>
                <a:lnTo>
                  <a:pt x="3000375" y="44649"/>
                </a:lnTo>
                <a:lnTo>
                  <a:pt x="2973586" y="53578"/>
                </a:lnTo>
                <a:lnTo>
                  <a:pt x="2946797" y="53578"/>
                </a:lnTo>
                <a:lnTo>
                  <a:pt x="2911078" y="53578"/>
                </a:lnTo>
                <a:lnTo>
                  <a:pt x="2884289" y="53578"/>
                </a:lnTo>
                <a:lnTo>
                  <a:pt x="2848570" y="62508"/>
                </a:lnTo>
                <a:lnTo>
                  <a:pt x="2821781" y="62508"/>
                </a:lnTo>
                <a:lnTo>
                  <a:pt x="2786062" y="62508"/>
                </a:lnTo>
                <a:lnTo>
                  <a:pt x="2759273" y="62508"/>
                </a:lnTo>
                <a:lnTo>
                  <a:pt x="2732484" y="71438"/>
                </a:lnTo>
                <a:lnTo>
                  <a:pt x="2696765" y="71438"/>
                </a:lnTo>
                <a:lnTo>
                  <a:pt x="2669976" y="71438"/>
                </a:lnTo>
                <a:lnTo>
                  <a:pt x="2634258" y="71438"/>
                </a:lnTo>
                <a:lnTo>
                  <a:pt x="2607469" y="80367"/>
                </a:lnTo>
                <a:lnTo>
                  <a:pt x="2571750" y="80367"/>
                </a:lnTo>
                <a:lnTo>
                  <a:pt x="2544961" y="80367"/>
                </a:lnTo>
                <a:lnTo>
                  <a:pt x="2509242" y="80367"/>
                </a:lnTo>
                <a:lnTo>
                  <a:pt x="2473523" y="80367"/>
                </a:lnTo>
                <a:lnTo>
                  <a:pt x="2446734" y="80367"/>
                </a:lnTo>
                <a:lnTo>
                  <a:pt x="2411015" y="80367"/>
                </a:lnTo>
                <a:lnTo>
                  <a:pt x="2375297" y="80367"/>
                </a:lnTo>
                <a:lnTo>
                  <a:pt x="2339578" y="80367"/>
                </a:lnTo>
                <a:lnTo>
                  <a:pt x="2303859" y="80367"/>
                </a:lnTo>
                <a:lnTo>
                  <a:pt x="2268140" y="80367"/>
                </a:lnTo>
                <a:lnTo>
                  <a:pt x="2232422" y="80367"/>
                </a:lnTo>
                <a:lnTo>
                  <a:pt x="2196703" y="80367"/>
                </a:lnTo>
                <a:lnTo>
                  <a:pt x="2160984" y="80367"/>
                </a:lnTo>
                <a:lnTo>
                  <a:pt x="2125265" y="80367"/>
                </a:lnTo>
                <a:lnTo>
                  <a:pt x="2089547" y="80367"/>
                </a:lnTo>
                <a:lnTo>
                  <a:pt x="2053828" y="80367"/>
                </a:lnTo>
                <a:lnTo>
                  <a:pt x="2027039" y="80367"/>
                </a:lnTo>
                <a:lnTo>
                  <a:pt x="1991320" y="80367"/>
                </a:lnTo>
                <a:lnTo>
                  <a:pt x="1955601" y="80367"/>
                </a:lnTo>
                <a:lnTo>
                  <a:pt x="1919883" y="80367"/>
                </a:lnTo>
                <a:lnTo>
                  <a:pt x="1884164" y="80367"/>
                </a:lnTo>
                <a:lnTo>
                  <a:pt x="1848445" y="80367"/>
                </a:lnTo>
                <a:lnTo>
                  <a:pt x="1812726" y="80367"/>
                </a:lnTo>
                <a:lnTo>
                  <a:pt x="1777008" y="80367"/>
                </a:lnTo>
                <a:lnTo>
                  <a:pt x="1741289" y="80367"/>
                </a:lnTo>
                <a:lnTo>
                  <a:pt x="1705570" y="80367"/>
                </a:lnTo>
                <a:lnTo>
                  <a:pt x="1669851" y="80367"/>
                </a:lnTo>
                <a:lnTo>
                  <a:pt x="1634133" y="80367"/>
                </a:lnTo>
                <a:lnTo>
                  <a:pt x="1598414" y="80367"/>
                </a:lnTo>
                <a:lnTo>
                  <a:pt x="1562695" y="80367"/>
                </a:lnTo>
                <a:lnTo>
                  <a:pt x="1526976" y="80367"/>
                </a:lnTo>
                <a:lnTo>
                  <a:pt x="1491258" y="71438"/>
                </a:lnTo>
                <a:lnTo>
                  <a:pt x="1446609" y="71438"/>
                </a:lnTo>
                <a:lnTo>
                  <a:pt x="1410890" y="71438"/>
                </a:lnTo>
                <a:lnTo>
                  <a:pt x="1375172" y="71438"/>
                </a:lnTo>
                <a:lnTo>
                  <a:pt x="1339453" y="71438"/>
                </a:lnTo>
                <a:lnTo>
                  <a:pt x="1294805" y="62508"/>
                </a:lnTo>
                <a:lnTo>
                  <a:pt x="1259086" y="62508"/>
                </a:lnTo>
                <a:lnTo>
                  <a:pt x="1214437" y="62508"/>
                </a:lnTo>
                <a:lnTo>
                  <a:pt x="1178719" y="53578"/>
                </a:lnTo>
                <a:lnTo>
                  <a:pt x="1134070" y="53578"/>
                </a:lnTo>
                <a:lnTo>
                  <a:pt x="1098351" y="53578"/>
                </a:lnTo>
                <a:lnTo>
                  <a:pt x="1053703" y="44649"/>
                </a:lnTo>
                <a:lnTo>
                  <a:pt x="1017984" y="44649"/>
                </a:lnTo>
                <a:lnTo>
                  <a:pt x="973336" y="44649"/>
                </a:lnTo>
                <a:lnTo>
                  <a:pt x="937617" y="35719"/>
                </a:lnTo>
                <a:lnTo>
                  <a:pt x="892969" y="35719"/>
                </a:lnTo>
                <a:lnTo>
                  <a:pt x="857250" y="35719"/>
                </a:lnTo>
                <a:lnTo>
                  <a:pt x="821531" y="35719"/>
                </a:lnTo>
                <a:lnTo>
                  <a:pt x="785812" y="35719"/>
                </a:lnTo>
                <a:lnTo>
                  <a:pt x="750094" y="35719"/>
                </a:lnTo>
                <a:lnTo>
                  <a:pt x="714375" y="35719"/>
                </a:lnTo>
                <a:lnTo>
                  <a:pt x="669726" y="35719"/>
                </a:lnTo>
                <a:lnTo>
                  <a:pt x="634008" y="35719"/>
                </a:lnTo>
                <a:lnTo>
                  <a:pt x="598289" y="35719"/>
                </a:lnTo>
                <a:lnTo>
                  <a:pt x="571500" y="35719"/>
                </a:lnTo>
                <a:lnTo>
                  <a:pt x="535781" y="35719"/>
                </a:lnTo>
                <a:lnTo>
                  <a:pt x="500062" y="35719"/>
                </a:lnTo>
                <a:lnTo>
                  <a:pt x="464344" y="35719"/>
                </a:lnTo>
                <a:lnTo>
                  <a:pt x="428625" y="35719"/>
                </a:lnTo>
                <a:lnTo>
                  <a:pt x="392906" y="35719"/>
                </a:lnTo>
                <a:lnTo>
                  <a:pt x="366117" y="35719"/>
                </a:lnTo>
                <a:lnTo>
                  <a:pt x="330398" y="44649"/>
                </a:lnTo>
                <a:lnTo>
                  <a:pt x="303609" y="44649"/>
                </a:lnTo>
                <a:lnTo>
                  <a:pt x="267890" y="44649"/>
                </a:lnTo>
                <a:lnTo>
                  <a:pt x="241101" y="44649"/>
                </a:lnTo>
                <a:lnTo>
                  <a:pt x="214312" y="53578"/>
                </a:lnTo>
                <a:lnTo>
                  <a:pt x="187523" y="53578"/>
                </a:lnTo>
                <a:lnTo>
                  <a:pt x="160734" y="53578"/>
                </a:lnTo>
                <a:lnTo>
                  <a:pt x="142875" y="53578"/>
                </a:lnTo>
                <a:lnTo>
                  <a:pt x="116086" y="53578"/>
                </a:lnTo>
                <a:lnTo>
                  <a:pt x="98226" y="53578"/>
                </a:lnTo>
                <a:lnTo>
                  <a:pt x="89297" y="53578"/>
                </a:lnTo>
                <a:lnTo>
                  <a:pt x="71437" y="62508"/>
                </a:lnTo>
                <a:lnTo>
                  <a:pt x="62508" y="62508"/>
                </a:lnTo>
                <a:lnTo>
                  <a:pt x="53578" y="62508"/>
                </a:lnTo>
                <a:lnTo>
                  <a:pt x="44648" y="62508"/>
                </a:lnTo>
                <a:lnTo>
                  <a:pt x="35719" y="62508"/>
                </a:lnTo>
                <a:lnTo>
                  <a:pt x="26789" y="62508"/>
                </a:lnTo>
                <a:lnTo>
                  <a:pt x="17859" y="62508"/>
                </a:lnTo>
                <a:lnTo>
                  <a:pt x="17859" y="6250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893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  <a:lnTo>
                  <a:pt x="0" y="71438"/>
                </a:lnTo>
              </a:path>
            </a:pathLst>
          </a:custGeom>
          <a:ln w="266700" cap="flat" cmpd="sng" algn="ctr">
            <a:solidFill>
              <a:srgbClr val="FFFF00">
                <a:alpha val="39216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687835" y="2777132"/>
            <a:ext cx="4161236" cy="107157"/>
          </a:xfrm>
          <a:custGeom>
            <a:avLst/>
            <a:gdLst/>
            <a:ahLst/>
            <a:cxnLst/>
            <a:rect l="0" t="0" r="0" b="0"/>
            <a:pathLst>
              <a:path w="4161236" h="107157">
                <a:moveTo>
                  <a:pt x="0" y="80367"/>
                </a:moveTo>
                <a:lnTo>
                  <a:pt x="0" y="80367"/>
                </a:lnTo>
                <a:lnTo>
                  <a:pt x="8930" y="80367"/>
                </a:lnTo>
                <a:lnTo>
                  <a:pt x="17860" y="80367"/>
                </a:lnTo>
                <a:lnTo>
                  <a:pt x="35719" y="71437"/>
                </a:lnTo>
                <a:lnTo>
                  <a:pt x="44649" y="71437"/>
                </a:lnTo>
                <a:lnTo>
                  <a:pt x="53579" y="71437"/>
                </a:lnTo>
                <a:lnTo>
                  <a:pt x="62508" y="71437"/>
                </a:lnTo>
                <a:lnTo>
                  <a:pt x="80368" y="71437"/>
                </a:lnTo>
                <a:lnTo>
                  <a:pt x="89297" y="62508"/>
                </a:lnTo>
                <a:lnTo>
                  <a:pt x="98227" y="62508"/>
                </a:lnTo>
                <a:lnTo>
                  <a:pt x="116086" y="62508"/>
                </a:lnTo>
                <a:lnTo>
                  <a:pt x="125016" y="62508"/>
                </a:lnTo>
                <a:lnTo>
                  <a:pt x="133946" y="62508"/>
                </a:lnTo>
                <a:lnTo>
                  <a:pt x="151805" y="53578"/>
                </a:lnTo>
                <a:lnTo>
                  <a:pt x="160735" y="53578"/>
                </a:lnTo>
                <a:lnTo>
                  <a:pt x="178594" y="53578"/>
                </a:lnTo>
                <a:lnTo>
                  <a:pt x="196454" y="53578"/>
                </a:lnTo>
                <a:lnTo>
                  <a:pt x="205383" y="53578"/>
                </a:lnTo>
                <a:lnTo>
                  <a:pt x="223243" y="53578"/>
                </a:lnTo>
                <a:lnTo>
                  <a:pt x="232172" y="53578"/>
                </a:lnTo>
                <a:lnTo>
                  <a:pt x="250032" y="53578"/>
                </a:lnTo>
                <a:lnTo>
                  <a:pt x="258961" y="44648"/>
                </a:lnTo>
                <a:lnTo>
                  <a:pt x="276821" y="44648"/>
                </a:lnTo>
                <a:lnTo>
                  <a:pt x="285750" y="44648"/>
                </a:lnTo>
                <a:lnTo>
                  <a:pt x="303610" y="44648"/>
                </a:lnTo>
                <a:lnTo>
                  <a:pt x="321469" y="44648"/>
                </a:lnTo>
                <a:lnTo>
                  <a:pt x="339329" y="44648"/>
                </a:lnTo>
                <a:lnTo>
                  <a:pt x="348258" y="44648"/>
                </a:lnTo>
                <a:lnTo>
                  <a:pt x="366118" y="44648"/>
                </a:lnTo>
                <a:lnTo>
                  <a:pt x="383977" y="35719"/>
                </a:lnTo>
                <a:lnTo>
                  <a:pt x="401836" y="35719"/>
                </a:lnTo>
                <a:lnTo>
                  <a:pt x="419696" y="35719"/>
                </a:lnTo>
                <a:lnTo>
                  <a:pt x="437555" y="35719"/>
                </a:lnTo>
                <a:lnTo>
                  <a:pt x="455415" y="44648"/>
                </a:lnTo>
                <a:lnTo>
                  <a:pt x="473274" y="35719"/>
                </a:lnTo>
                <a:lnTo>
                  <a:pt x="491133" y="35719"/>
                </a:lnTo>
                <a:lnTo>
                  <a:pt x="508993" y="35719"/>
                </a:lnTo>
                <a:lnTo>
                  <a:pt x="526852" y="35719"/>
                </a:lnTo>
                <a:lnTo>
                  <a:pt x="544711" y="35719"/>
                </a:lnTo>
                <a:lnTo>
                  <a:pt x="562571" y="35719"/>
                </a:lnTo>
                <a:lnTo>
                  <a:pt x="580430" y="35719"/>
                </a:lnTo>
                <a:lnTo>
                  <a:pt x="598290" y="35719"/>
                </a:lnTo>
                <a:lnTo>
                  <a:pt x="616149" y="35719"/>
                </a:lnTo>
                <a:lnTo>
                  <a:pt x="634008" y="35719"/>
                </a:lnTo>
                <a:lnTo>
                  <a:pt x="651868" y="35719"/>
                </a:lnTo>
                <a:lnTo>
                  <a:pt x="669727" y="35719"/>
                </a:lnTo>
                <a:lnTo>
                  <a:pt x="687586" y="35719"/>
                </a:lnTo>
                <a:lnTo>
                  <a:pt x="714375" y="35719"/>
                </a:lnTo>
                <a:lnTo>
                  <a:pt x="732235" y="35719"/>
                </a:lnTo>
                <a:lnTo>
                  <a:pt x="750094" y="35719"/>
                </a:lnTo>
                <a:lnTo>
                  <a:pt x="767954" y="35719"/>
                </a:lnTo>
                <a:lnTo>
                  <a:pt x="794743" y="35719"/>
                </a:lnTo>
                <a:lnTo>
                  <a:pt x="812602" y="35719"/>
                </a:lnTo>
                <a:lnTo>
                  <a:pt x="830461" y="35719"/>
                </a:lnTo>
                <a:lnTo>
                  <a:pt x="857250" y="35719"/>
                </a:lnTo>
                <a:lnTo>
                  <a:pt x="875110" y="35719"/>
                </a:lnTo>
                <a:lnTo>
                  <a:pt x="901899" y="35719"/>
                </a:lnTo>
                <a:lnTo>
                  <a:pt x="919758" y="35719"/>
                </a:lnTo>
                <a:lnTo>
                  <a:pt x="946547" y="35719"/>
                </a:lnTo>
                <a:lnTo>
                  <a:pt x="964407" y="35719"/>
                </a:lnTo>
                <a:lnTo>
                  <a:pt x="991196" y="35719"/>
                </a:lnTo>
                <a:lnTo>
                  <a:pt x="1009055" y="35719"/>
                </a:lnTo>
                <a:lnTo>
                  <a:pt x="1035844" y="35719"/>
                </a:lnTo>
                <a:lnTo>
                  <a:pt x="1062633" y="35719"/>
                </a:lnTo>
                <a:lnTo>
                  <a:pt x="1080493" y="35719"/>
                </a:lnTo>
                <a:lnTo>
                  <a:pt x="1107282" y="35719"/>
                </a:lnTo>
                <a:lnTo>
                  <a:pt x="1134071" y="44648"/>
                </a:lnTo>
                <a:lnTo>
                  <a:pt x="1151930" y="44648"/>
                </a:lnTo>
                <a:lnTo>
                  <a:pt x="1178719" y="44648"/>
                </a:lnTo>
                <a:lnTo>
                  <a:pt x="1205508" y="44648"/>
                </a:lnTo>
                <a:lnTo>
                  <a:pt x="1223368" y="44648"/>
                </a:lnTo>
                <a:lnTo>
                  <a:pt x="1250157" y="44648"/>
                </a:lnTo>
                <a:lnTo>
                  <a:pt x="1276946" y="44648"/>
                </a:lnTo>
                <a:lnTo>
                  <a:pt x="1303735" y="44648"/>
                </a:lnTo>
                <a:lnTo>
                  <a:pt x="1321594" y="44648"/>
                </a:lnTo>
                <a:lnTo>
                  <a:pt x="1348383" y="53578"/>
                </a:lnTo>
                <a:lnTo>
                  <a:pt x="1375172" y="53578"/>
                </a:lnTo>
                <a:lnTo>
                  <a:pt x="1393032" y="53578"/>
                </a:lnTo>
                <a:lnTo>
                  <a:pt x="1410891" y="53578"/>
                </a:lnTo>
                <a:lnTo>
                  <a:pt x="1437680" y="53578"/>
                </a:lnTo>
                <a:lnTo>
                  <a:pt x="1455540" y="53578"/>
                </a:lnTo>
                <a:lnTo>
                  <a:pt x="1482329" y="53578"/>
                </a:lnTo>
                <a:lnTo>
                  <a:pt x="1500188" y="53578"/>
                </a:lnTo>
                <a:lnTo>
                  <a:pt x="1526977" y="53578"/>
                </a:lnTo>
                <a:lnTo>
                  <a:pt x="1544836" y="53578"/>
                </a:lnTo>
                <a:lnTo>
                  <a:pt x="1571625" y="53578"/>
                </a:lnTo>
                <a:lnTo>
                  <a:pt x="1589485" y="53578"/>
                </a:lnTo>
                <a:lnTo>
                  <a:pt x="1616274" y="53578"/>
                </a:lnTo>
                <a:lnTo>
                  <a:pt x="1634133" y="53578"/>
                </a:lnTo>
                <a:lnTo>
                  <a:pt x="1651993" y="62508"/>
                </a:lnTo>
                <a:lnTo>
                  <a:pt x="1678782" y="62508"/>
                </a:lnTo>
                <a:lnTo>
                  <a:pt x="1696641" y="62508"/>
                </a:lnTo>
                <a:lnTo>
                  <a:pt x="1723430" y="62508"/>
                </a:lnTo>
                <a:lnTo>
                  <a:pt x="1741290" y="53578"/>
                </a:lnTo>
                <a:lnTo>
                  <a:pt x="1759149" y="53578"/>
                </a:lnTo>
                <a:lnTo>
                  <a:pt x="1785938" y="53578"/>
                </a:lnTo>
                <a:lnTo>
                  <a:pt x="1803797" y="53578"/>
                </a:lnTo>
                <a:lnTo>
                  <a:pt x="1830586" y="53578"/>
                </a:lnTo>
                <a:lnTo>
                  <a:pt x="1848446" y="44648"/>
                </a:lnTo>
                <a:lnTo>
                  <a:pt x="1875235" y="44648"/>
                </a:lnTo>
                <a:lnTo>
                  <a:pt x="1902024" y="44648"/>
                </a:lnTo>
                <a:lnTo>
                  <a:pt x="1919883" y="35719"/>
                </a:lnTo>
                <a:lnTo>
                  <a:pt x="1946672" y="35719"/>
                </a:lnTo>
                <a:lnTo>
                  <a:pt x="1973461" y="35719"/>
                </a:lnTo>
                <a:lnTo>
                  <a:pt x="1991321" y="35719"/>
                </a:lnTo>
                <a:lnTo>
                  <a:pt x="2018110" y="35719"/>
                </a:lnTo>
                <a:lnTo>
                  <a:pt x="2044899" y="35719"/>
                </a:lnTo>
                <a:lnTo>
                  <a:pt x="2071688" y="26789"/>
                </a:lnTo>
                <a:lnTo>
                  <a:pt x="2098477" y="26789"/>
                </a:lnTo>
                <a:lnTo>
                  <a:pt x="2116336" y="26789"/>
                </a:lnTo>
                <a:lnTo>
                  <a:pt x="2143125" y="26789"/>
                </a:lnTo>
                <a:lnTo>
                  <a:pt x="2169915" y="26789"/>
                </a:lnTo>
                <a:lnTo>
                  <a:pt x="2196704" y="26789"/>
                </a:lnTo>
                <a:lnTo>
                  <a:pt x="2223493" y="26789"/>
                </a:lnTo>
                <a:lnTo>
                  <a:pt x="2241352" y="17859"/>
                </a:lnTo>
                <a:lnTo>
                  <a:pt x="2268141" y="17859"/>
                </a:lnTo>
                <a:lnTo>
                  <a:pt x="2294930" y="17859"/>
                </a:lnTo>
                <a:lnTo>
                  <a:pt x="2312790" y="17859"/>
                </a:lnTo>
                <a:lnTo>
                  <a:pt x="2339579" y="17859"/>
                </a:lnTo>
                <a:lnTo>
                  <a:pt x="2366368" y="8930"/>
                </a:lnTo>
                <a:lnTo>
                  <a:pt x="2393157" y="8930"/>
                </a:lnTo>
                <a:lnTo>
                  <a:pt x="2419946" y="8930"/>
                </a:lnTo>
                <a:lnTo>
                  <a:pt x="2437805" y="8930"/>
                </a:lnTo>
                <a:lnTo>
                  <a:pt x="2464594" y="8930"/>
                </a:lnTo>
                <a:lnTo>
                  <a:pt x="2491383" y="8930"/>
                </a:lnTo>
                <a:lnTo>
                  <a:pt x="2518172" y="8930"/>
                </a:lnTo>
                <a:lnTo>
                  <a:pt x="2544961" y="8930"/>
                </a:lnTo>
                <a:lnTo>
                  <a:pt x="2571750" y="8930"/>
                </a:lnTo>
                <a:lnTo>
                  <a:pt x="2598540" y="8930"/>
                </a:lnTo>
                <a:lnTo>
                  <a:pt x="2625329" y="8930"/>
                </a:lnTo>
                <a:lnTo>
                  <a:pt x="2643188" y="8930"/>
                </a:lnTo>
                <a:lnTo>
                  <a:pt x="2669977" y="8930"/>
                </a:lnTo>
                <a:lnTo>
                  <a:pt x="2696766" y="8930"/>
                </a:lnTo>
                <a:lnTo>
                  <a:pt x="2723555" y="0"/>
                </a:lnTo>
                <a:lnTo>
                  <a:pt x="2750344" y="0"/>
                </a:lnTo>
                <a:lnTo>
                  <a:pt x="2777133" y="0"/>
                </a:lnTo>
                <a:lnTo>
                  <a:pt x="2803922" y="0"/>
                </a:lnTo>
                <a:lnTo>
                  <a:pt x="2830711" y="0"/>
                </a:lnTo>
                <a:lnTo>
                  <a:pt x="2857500" y="0"/>
                </a:lnTo>
                <a:lnTo>
                  <a:pt x="2875360" y="0"/>
                </a:lnTo>
                <a:lnTo>
                  <a:pt x="2902149" y="0"/>
                </a:lnTo>
                <a:lnTo>
                  <a:pt x="2928938" y="0"/>
                </a:lnTo>
                <a:lnTo>
                  <a:pt x="2955727" y="0"/>
                </a:lnTo>
                <a:lnTo>
                  <a:pt x="2982516" y="0"/>
                </a:lnTo>
                <a:lnTo>
                  <a:pt x="3009305" y="0"/>
                </a:lnTo>
                <a:lnTo>
                  <a:pt x="3036094" y="0"/>
                </a:lnTo>
                <a:lnTo>
                  <a:pt x="3062883" y="0"/>
                </a:lnTo>
                <a:lnTo>
                  <a:pt x="3089672" y="0"/>
                </a:lnTo>
                <a:lnTo>
                  <a:pt x="3116461" y="0"/>
                </a:lnTo>
                <a:lnTo>
                  <a:pt x="3134321" y="0"/>
                </a:lnTo>
                <a:lnTo>
                  <a:pt x="3170040" y="0"/>
                </a:lnTo>
                <a:lnTo>
                  <a:pt x="3187899" y="0"/>
                </a:lnTo>
                <a:lnTo>
                  <a:pt x="3214688" y="0"/>
                </a:lnTo>
                <a:lnTo>
                  <a:pt x="3241477" y="0"/>
                </a:lnTo>
                <a:lnTo>
                  <a:pt x="3268266" y="8930"/>
                </a:lnTo>
                <a:lnTo>
                  <a:pt x="3295055" y="8930"/>
                </a:lnTo>
                <a:lnTo>
                  <a:pt x="3321844" y="8930"/>
                </a:lnTo>
                <a:lnTo>
                  <a:pt x="3348633" y="8930"/>
                </a:lnTo>
                <a:lnTo>
                  <a:pt x="3375422" y="17859"/>
                </a:lnTo>
                <a:lnTo>
                  <a:pt x="3393282" y="17859"/>
                </a:lnTo>
                <a:lnTo>
                  <a:pt x="3420071" y="17859"/>
                </a:lnTo>
                <a:lnTo>
                  <a:pt x="3446860" y="26789"/>
                </a:lnTo>
                <a:lnTo>
                  <a:pt x="3473649" y="26789"/>
                </a:lnTo>
                <a:lnTo>
                  <a:pt x="3500438" y="35719"/>
                </a:lnTo>
                <a:lnTo>
                  <a:pt x="3527227" y="35719"/>
                </a:lnTo>
                <a:lnTo>
                  <a:pt x="3554016" y="44648"/>
                </a:lnTo>
                <a:lnTo>
                  <a:pt x="3580805" y="44648"/>
                </a:lnTo>
                <a:lnTo>
                  <a:pt x="3598665" y="44648"/>
                </a:lnTo>
                <a:lnTo>
                  <a:pt x="3625454" y="53578"/>
                </a:lnTo>
                <a:lnTo>
                  <a:pt x="3652243" y="53578"/>
                </a:lnTo>
                <a:lnTo>
                  <a:pt x="3679032" y="53578"/>
                </a:lnTo>
                <a:lnTo>
                  <a:pt x="3705821" y="53578"/>
                </a:lnTo>
                <a:lnTo>
                  <a:pt x="3723680" y="62508"/>
                </a:lnTo>
                <a:lnTo>
                  <a:pt x="3750469" y="62508"/>
                </a:lnTo>
                <a:lnTo>
                  <a:pt x="3777258" y="62508"/>
                </a:lnTo>
                <a:lnTo>
                  <a:pt x="3795118" y="62508"/>
                </a:lnTo>
                <a:lnTo>
                  <a:pt x="3812977" y="62508"/>
                </a:lnTo>
                <a:lnTo>
                  <a:pt x="3839766" y="71437"/>
                </a:lnTo>
                <a:lnTo>
                  <a:pt x="3857625" y="71437"/>
                </a:lnTo>
                <a:lnTo>
                  <a:pt x="3884415" y="71437"/>
                </a:lnTo>
                <a:lnTo>
                  <a:pt x="3902274" y="71437"/>
                </a:lnTo>
                <a:lnTo>
                  <a:pt x="3929063" y="80367"/>
                </a:lnTo>
                <a:lnTo>
                  <a:pt x="3946922" y="80367"/>
                </a:lnTo>
                <a:lnTo>
                  <a:pt x="3964782" y="80367"/>
                </a:lnTo>
                <a:lnTo>
                  <a:pt x="3982641" y="80367"/>
                </a:lnTo>
                <a:lnTo>
                  <a:pt x="4000500" y="80367"/>
                </a:lnTo>
                <a:lnTo>
                  <a:pt x="4018360" y="80367"/>
                </a:lnTo>
                <a:lnTo>
                  <a:pt x="4036219" y="89297"/>
                </a:lnTo>
                <a:lnTo>
                  <a:pt x="4054079" y="89297"/>
                </a:lnTo>
                <a:lnTo>
                  <a:pt x="4071938" y="89297"/>
                </a:lnTo>
                <a:lnTo>
                  <a:pt x="4089797" y="89297"/>
                </a:lnTo>
                <a:lnTo>
                  <a:pt x="4107657" y="98226"/>
                </a:lnTo>
                <a:lnTo>
                  <a:pt x="4125516" y="98226"/>
                </a:lnTo>
                <a:lnTo>
                  <a:pt x="4143375" y="98226"/>
                </a:lnTo>
                <a:lnTo>
                  <a:pt x="4152305" y="98226"/>
                </a:lnTo>
                <a:lnTo>
                  <a:pt x="4161235" y="107156"/>
                </a:lnTo>
                <a:lnTo>
                  <a:pt x="4161235" y="107156"/>
                </a:lnTo>
              </a:path>
            </a:pathLst>
          </a:custGeom>
          <a:ln w="266700" cap="flat" cmpd="sng" algn="ctr">
            <a:solidFill>
              <a:srgbClr val="FFFF00">
                <a:alpha val="39216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821656" y="4929187"/>
            <a:ext cx="258962" cy="276821"/>
          </a:xfrm>
          <a:custGeom>
            <a:avLst/>
            <a:gdLst/>
            <a:ahLst/>
            <a:cxnLst/>
            <a:rect l="0" t="0" r="0" b="0"/>
            <a:pathLst>
              <a:path w="258962" h="276821">
                <a:moveTo>
                  <a:pt x="196453" y="125016"/>
                </a:moveTo>
                <a:lnTo>
                  <a:pt x="187523" y="133945"/>
                </a:lnTo>
                <a:lnTo>
                  <a:pt x="187523" y="133945"/>
                </a:lnTo>
                <a:lnTo>
                  <a:pt x="187523" y="142875"/>
                </a:lnTo>
                <a:lnTo>
                  <a:pt x="187523" y="151805"/>
                </a:lnTo>
                <a:lnTo>
                  <a:pt x="178594" y="160734"/>
                </a:lnTo>
                <a:lnTo>
                  <a:pt x="178594" y="169664"/>
                </a:lnTo>
                <a:lnTo>
                  <a:pt x="169664" y="178594"/>
                </a:lnTo>
                <a:lnTo>
                  <a:pt x="160734" y="187523"/>
                </a:lnTo>
                <a:lnTo>
                  <a:pt x="151804" y="187523"/>
                </a:lnTo>
                <a:lnTo>
                  <a:pt x="142875" y="196453"/>
                </a:lnTo>
                <a:lnTo>
                  <a:pt x="133945" y="205383"/>
                </a:lnTo>
                <a:lnTo>
                  <a:pt x="116086" y="214313"/>
                </a:lnTo>
                <a:lnTo>
                  <a:pt x="107156" y="214313"/>
                </a:lnTo>
                <a:lnTo>
                  <a:pt x="89297" y="223242"/>
                </a:lnTo>
                <a:lnTo>
                  <a:pt x="80367" y="223242"/>
                </a:lnTo>
                <a:lnTo>
                  <a:pt x="62508" y="223242"/>
                </a:lnTo>
                <a:lnTo>
                  <a:pt x="53578" y="223242"/>
                </a:lnTo>
                <a:lnTo>
                  <a:pt x="35719" y="223242"/>
                </a:lnTo>
                <a:lnTo>
                  <a:pt x="26789" y="223242"/>
                </a:lnTo>
                <a:lnTo>
                  <a:pt x="17859" y="214313"/>
                </a:lnTo>
                <a:lnTo>
                  <a:pt x="8929" y="214313"/>
                </a:lnTo>
                <a:lnTo>
                  <a:pt x="0" y="205383"/>
                </a:lnTo>
                <a:lnTo>
                  <a:pt x="0" y="196453"/>
                </a:lnTo>
                <a:lnTo>
                  <a:pt x="0" y="187523"/>
                </a:lnTo>
                <a:lnTo>
                  <a:pt x="0" y="178594"/>
                </a:lnTo>
                <a:lnTo>
                  <a:pt x="0" y="160734"/>
                </a:lnTo>
                <a:lnTo>
                  <a:pt x="0" y="151805"/>
                </a:lnTo>
                <a:lnTo>
                  <a:pt x="0" y="133945"/>
                </a:lnTo>
                <a:lnTo>
                  <a:pt x="0" y="125016"/>
                </a:lnTo>
                <a:lnTo>
                  <a:pt x="0" y="107156"/>
                </a:lnTo>
                <a:lnTo>
                  <a:pt x="0" y="89297"/>
                </a:lnTo>
                <a:lnTo>
                  <a:pt x="0" y="80367"/>
                </a:lnTo>
                <a:lnTo>
                  <a:pt x="0" y="62508"/>
                </a:lnTo>
                <a:lnTo>
                  <a:pt x="0" y="53578"/>
                </a:lnTo>
                <a:lnTo>
                  <a:pt x="8929" y="35719"/>
                </a:lnTo>
                <a:lnTo>
                  <a:pt x="17859" y="26789"/>
                </a:lnTo>
                <a:lnTo>
                  <a:pt x="26789" y="17859"/>
                </a:lnTo>
                <a:lnTo>
                  <a:pt x="35719" y="17859"/>
                </a:lnTo>
                <a:lnTo>
                  <a:pt x="44648" y="8930"/>
                </a:lnTo>
                <a:lnTo>
                  <a:pt x="53578" y="8930"/>
                </a:lnTo>
                <a:lnTo>
                  <a:pt x="62508" y="0"/>
                </a:lnTo>
                <a:lnTo>
                  <a:pt x="71437" y="0"/>
                </a:lnTo>
                <a:lnTo>
                  <a:pt x="80367" y="8930"/>
                </a:lnTo>
                <a:lnTo>
                  <a:pt x="89297" y="8930"/>
                </a:lnTo>
                <a:lnTo>
                  <a:pt x="98226" y="17859"/>
                </a:lnTo>
                <a:lnTo>
                  <a:pt x="107156" y="26789"/>
                </a:lnTo>
                <a:lnTo>
                  <a:pt x="116086" y="35719"/>
                </a:lnTo>
                <a:lnTo>
                  <a:pt x="133945" y="53578"/>
                </a:lnTo>
                <a:lnTo>
                  <a:pt x="142875" y="80367"/>
                </a:lnTo>
                <a:lnTo>
                  <a:pt x="151804" y="98227"/>
                </a:lnTo>
                <a:lnTo>
                  <a:pt x="169664" y="116086"/>
                </a:lnTo>
                <a:lnTo>
                  <a:pt x="187523" y="133945"/>
                </a:lnTo>
                <a:lnTo>
                  <a:pt x="196453" y="160734"/>
                </a:lnTo>
                <a:lnTo>
                  <a:pt x="205383" y="178594"/>
                </a:lnTo>
                <a:lnTo>
                  <a:pt x="214312" y="205383"/>
                </a:lnTo>
                <a:lnTo>
                  <a:pt x="223242" y="223242"/>
                </a:lnTo>
                <a:lnTo>
                  <a:pt x="232172" y="241102"/>
                </a:lnTo>
                <a:lnTo>
                  <a:pt x="241101" y="258961"/>
                </a:lnTo>
                <a:lnTo>
                  <a:pt x="250031" y="267891"/>
                </a:lnTo>
                <a:lnTo>
                  <a:pt x="258961" y="276820"/>
                </a:lnTo>
                <a:lnTo>
                  <a:pt x="258961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982390" y="4723804"/>
            <a:ext cx="107157" cy="258962"/>
          </a:xfrm>
          <a:custGeom>
            <a:avLst/>
            <a:gdLst/>
            <a:ahLst/>
            <a:cxnLst/>
            <a:rect l="0" t="0" r="0" b="0"/>
            <a:pathLst>
              <a:path w="107157" h="258962">
                <a:moveTo>
                  <a:pt x="0" y="0"/>
                </a:move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17860" y="35719"/>
                </a:lnTo>
                <a:lnTo>
                  <a:pt x="26789" y="53578"/>
                </a:lnTo>
                <a:lnTo>
                  <a:pt x="35719" y="80367"/>
                </a:lnTo>
                <a:lnTo>
                  <a:pt x="53578" y="98226"/>
                </a:lnTo>
                <a:lnTo>
                  <a:pt x="62508" y="125015"/>
                </a:lnTo>
                <a:lnTo>
                  <a:pt x="71438" y="151804"/>
                </a:lnTo>
                <a:lnTo>
                  <a:pt x="80367" y="178594"/>
                </a:lnTo>
                <a:lnTo>
                  <a:pt x="89297" y="205383"/>
                </a:lnTo>
                <a:lnTo>
                  <a:pt x="98227" y="232172"/>
                </a:lnTo>
                <a:lnTo>
                  <a:pt x="98227" y="250031"/>
                </a:lnTo>
                <a:lnTo>
                  <a:pt x="107156" y="258961"/>
                </a:lnTo>
                <a:lnTo>
                  <a:pt x="10715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223492" y="4848819"/>
            <a:ext cx="178594" cy="294682"/>
          </a:xfrm>
          <a:custGeom>
            <a:avLst/>
            <a:gdLst/>
            <a:ahLst/>
            <a:cxnLst/>
            <a:rect l="0" t="0" r="0" b="0"/>
            <a:pathLst>
              <a:path w="178594" h="294682">
                <a:moveTo>
                  <a:pt x="62508" y="0"/>
                </a:moveTo>
                <a:lnTo>
                  <a:pt x="62508" y="8930"/>
                </a:lnTo>
                <a:lnTo>
                  <a:pt x="62508" y="17860"/>
                </a:lnTo>
                <a:lnTo>
                  <a:pt x="53578" y="35720"/>
                </a:lnTo>
                <a:lnTo>
                  <a:pt x="53578" y="53579"/>
                </a:lnTo>
                <a:lnTo>
                  <a:pt x="44648" y="71438"/>
                </a:lnTo>
                <a:lnTo>
                  <a:pt x="44648" y="89298"/>
                </a:lnTo>
                <a:lnTo>
                  <a:pt x="35718" y="116087"/>
                </a:lnTo>
                <a:lnTo>
                  <a:pt x="35718" y="133946"/>
                </a:lnTo>
                <a:lnTo>
                  <a:pt x="26789" y="160735"/>
                </a:lnTo>
                <a:lnTo>
                  <a:pt x="26789" y="187524"/>
                </a:lnTo>
                <a:lnTo>
                  <a:pt x="17859" y="205384"/>
                </a:lnTo>
                <a:lnTo>
                  <a:pt x="17859" y="223243"/>
                </a:lnTo>
                <a:lnTo>
                  <a:pt x="17859" y="241102"/>
                </a:lnTo>
                <a:lnTo>
                  <a:pt x="8929" y="258962"/>
                </a:lnTo>
                <a:lnTo>
                  <a:pt x="8929" y="267891"/>
                </a:lnTo>
                <a:lnTo>
                  <a:pt x="0" y="276821"/>
                </a:lnTo>
                <a:lnTo>
                  <a:pt x="0" y="285751"/>
                </a:lnTo>
                <a:lnTo>
                  <a:pt x="0" y="285751"/>
                </a:lnTo>
                <a:lnTo>
                  <a:pt x="0" y="294681"/>
                </a:lnTo>
                <a:lnTo>
                  <a:pt x="0" y="285751"/>
                </a:lnTo>
                <a:lnTo>
                  <a:pt x="0" y="285751"/>
                </a:lnTo>
                <a:lnTo>
                  <a:pt x="0" y="276821"/>
                </a:lnTo>
                <a:lnTo>
                  <a:pt x="8929" y="267891"/>
                </a:lnTo>
                <a:lnTo>
                  <a:pt x="17859" y="267891"/>
                </a:lnTo>
                <a:lnTo>
                  <a:pt x="17859" y="250032"/>
                </a:lnTo>
                <a:lnTo>
                  <a:pt x="26789" y="241102"/>
                </a:lnTo>
                <a:lnTo>
                  <a:pt x="35718" y="232173"/>
                </a:lnTo>
                <a:lnTo>
                  <a:pt x="44648" y="214313"/>
                </a:lnTo>
                <a:lnTo>
                  <a:pt x="53578" y="205384"/>
                </a:lnTo>
                <a:lnTo>
                  <a:pt x="71437" y="196454"/>
                </a:lnTo>
                <a:lnTo>
                  <a:pt x="80367" y="187524"/>
                </a:lnTo>
                <a:lnTo>
                  <a:pt x="89297" y="187524"/>
                </a:lnTo>
                <a:lnTo>
                  <a:pt x="107156" y="187524"/>
                </a:lnTo>
                <a:lnTo>
                  <a:pt x="116086" y="178595"/>
                </a:lnTo>
                <a:lnTo>
                  <a:pt x="133945" y="178595"/>
                </a:lnTo>
                <a:lnTo>
                  <a:pt x="142875" y="178595"/>
                </a:lnTo>
                <a:lnTo>
                  <a:pt x="151804" y="178595"/>
                </a:lnTo>
                <a:lnTo>
                  <a:pt x="160734" y="187524"/>
                </a:lnTo>
                <a:lnTo>
                  <a:pt x="160734" y="187524"/>
                </a:lnTo>
                <a:lnTo>
                  <a:pt x="169664" y="187524"/>
                </a:lnTo>
                <a:lnTo>
                  <a:pt x="169664" y="196454"/>
                </a:lnTo>
                <a:lnTo>
                  <a:pt x="178593" y="205384"/>
                </a:lnTo>
                <a:lnTo>
                  <a:pt x="178593" y="214313"/>
                </a:lnTo>
                <a:lnTo>
                  <a:pt x="178593" y="223243"/>
                </a:lnTo>
                <a:lnTo>
                  <a:pt x="178593" y="232173"/>
                </a:lnTo>
                <a:lnTo>
                  <a:pt x="178593" y="241102"/>
                </a:lnTo>
                <a:lnTo>
                  <a:pt x="169664" y="250032"/>
                </a:lnTo>
                <a:lnTo>
                  <a:pt x="160734" y="250032"/>
                </a:lnTo>
                <a:lnTo>
                  <a:pt x="151804" y="258962"/>
                </a:lnTo>
                <a:lnTo>
                  <a:pt x="133945" y="258962"/>
                </a:lnTo>
                <a:lnTo>
                  <a:pt x="116086" y="258962"/>
                </a:lnTo>
                <a:lnTo>
                  <a:pt x="107156" y="267891"/>
                </a:lnTo>
                <a:lnTo>
                  <a:pt x="89297" y="267891"/>
                </a:lnTo>
                <a:lnTo>
                  <a:pt x="71437" y="258962"/>
                </a:lnTo>
                <a:lnTo>
                  <a:pt x="53578" y="258962"/>
                </a:lnTo>
                <a:lnTo>
                  <a:pt x="44648" y="258962"/>
                </a:lnTo>
                <a:lnTo>
                  <a:pt x="35718" y="250032"/>
                </a:lnTo>
                <a:lnTo>
                  <a:pt x="26789" y="241102"/>
                </a:lnTo>
                <a:lnTo>
                  <a:pt x="17859" y="241102"/>
                </a:lnTo>
                <a:lnTo>
                  <a:pt x="17859" y="241102"/>
                </a:lnTo>
                <a:lnTo>
                  <a:pt x="1785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411015" y="4634507"/>
            <a:ext cx="80368" cy="267892"/>
          </a:xfrm>
          <a:custGeom>
            <a:avLst/>
            <a:gdLst/>
            <a:ahLst/>
            <a:cxnLst/>
            <a:rect l="0" t="0" r="0" b="0"/>
            <a:pathLst>
              <a:path w="80368" h="267892">
                <a:moveTo>
                  <a:pt x="0" y="0"/>
                </a:moveTo>
                <a:lnTo>
                  <a:pt x="0" y="8930"/>
                </a:lnTo>
                <a:lnTo>
                  <a:pt x="8930" y="8930"/>
                </a:lnTo>
                <a:lnTo>
                  <a:pt x="8930" y="26789"/>
                </a:lnTo>
                <a:lnTo>
                  <a:pt x="17860" y="44648"/>
                </a:lnTo>
                <a:lnTo>
                  <a:pt x="26789" y="62508"/>
                </a:lnTo>
                <a:lnTo>
                  <a:pt x="35719" y="89297"/>
                </a:lnTo>
                <a:lnTo>
                  <a:pt x="35719" y="107156"/>
                </a:lnTo>
                <a:lnTo>
                  <a:pt x="44649" y="133945"/>
                </a:lnTo>
                <a:lnTo>
                  <a:pt x="53578" y="160734"/>
                </a:lnTo>
                <a:lnTo>
                  <a:pt x="62508" y="196453"/>
                </a:lnTo>
                <a:lnTo>
                  <a:pt x="71438" y="214312"/>
                </a:lnTo>
                <a:lnTo>
                  <a:pt x="71438" y="241101"/>
                </a:lnTo>
                <a:lnTo>
                  <a:pt x="80367" y="258961"/>
                </a:lnTo>
                <a:lnTo>
                  <a:pt x="80367" y="267891"/>
                </a:lnTo>
                <a:lnTo>
                  <a:pt x="80367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580679" y="4902398"/>
            <a:ext cx="214314" cy="258962"/>
          </a:xfrm>
          <a:custGeom>
            <a:avLst/>
            <a:gdLst/>
            <a:ahLst/>
            <a:cxnLst/>
            <a:rect l="0" t="0" r="0" b="0"/>
            <a:pathLst>
              <a:path w="214314" h="258962">
                <a:moveTo>
                  <a:pt x="187524" y="8930"/>
                </a:moveTo>
                <a:lnTo>
                  <a:pt x="18752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96453" y="8930"/>
                </a:lnTo>
                <a:lnTo>
                  <a:pt x="187524" y="0"/>
                </a:lnTo>
                <a:lnTo>
                  <a:pt x="187524" y="0"/>
                </a:lnTo>
                <a:lnTo>
                  <a:pt x="187524" y="0"/>
                </a:lnTo>
                <a:lnTo>
                  <a:pt x="178594" y="0"/>
                </a:lnTo>
                <a:lnTo>
                  <a:pt x="169664" y="0"/>
                </a:lnTo>
                <a:lnTo>
                  <a:pt x="151805" y="8930"/>
                </a:lnTo>
                <a:lnTo>
                  <a:pt x="142875" y="8930"/>
                </a:lnTo>
                <a:lnTo>
                  <a:pt x="125016" y="17859"/>
                </a:lnTo>
                <a:lnTo>
                  <a:pt x="107156" y="26789"/>
                </a:lnTo>
                <a:lnTo>
                  <a:pt x="89297" y="35719"/>
                </a:lnTo>
                <a:lnTo>
                  <a:pt x="80367" y="44648"/>
                </a:lnTo>
                <a:lnTo>
                  <a:pt x="62508" y="53578"/>
                </a:lnTo>
                <a:lnTo>
                  <a:pt x="44649" y="71437"/>
                </a:lnTo>
                <a:lnTo>
                  <a:pt x="35719" y="80367"/>
                </a:lnTo>
                <a:lnTo>
                  <a:pt x="26789" y="98227"/>
                </a:lnTo>
                <a:lnTo>
                  <a:pt x="17860" y="107156"/>
                </a:lnTo>
                <a:lnTo>
                  <a:pt x="8930" y="125016"/>
                </a:lnTo>
                <a:lnTo>
                  <a:pt x="8930" y="133945"/>
                </a:lnTo>
                <a:lnTo>
                  <a:pt x="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17860" y="187523"/>
                </a:lnTo>
                <a:lnTo>
                  <a:pt x="26789" y="196453"/>
                </a:lnTo>
                <a:lnTo>
                  <a:pt x="44649" y="214312"/>
                </a:lnTo>
                <a:lnTo>
                  <a:pt x="53578" y="223242"/>
                </a:lnTo>
                <a:lnTo>
                  <a:pt x="71438" y="232172"/>
                </a:lnTo>
                <a:lnTo>
                  <a:pt x="98227" y="241102"/>
                </a:lnTo>
                <a:lnTo>
                  <a:pt x="116086" y="250031"/>
                </a:lnTo>
                <a:lnTo>
                  <a:pt x="133946" y="250031"/>
                </a:lnTo>
                <a:lnTo>
                  <a:pt x="151805" y="258961"/>
                </a:lnTo>
                <a:lnTo>
                  <a:pt x="178594" y="258961"/>
                </a:lnTo>
                <a:lnTo>
                  <a:pt x="187524" y="258961"/>
                </a:lnTo>
                <a:lnTo>
                  <a:pt x="205383" y="258961"/>
                </a:lnTo>
                <a:lnTo>
                  <a:pt x="214313" y="258961"/>
                </a:lnTo>
                <a:lnTo>
                  <a:pt x="214313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812851" y="4625577"/>
            <a:ext cx="89298" cy="178595"/>
          </a:xfrm>
          <a:custGeom>
            <a:avLst/>
            <a:gdLst/>
            <a:ahLst/>
            <a:cxnLst/>
            <a:rect l="0" t="0" r="0" b="0"/>
            <a:pathLst>
              <a:path w="89298" h="17859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8930" y="17860"/>
                </a:lnTo>
                <a:lnTo>
                  <a:pt x="17859" y="26789"/>
                </a:lnTo>
                <a:lnTo>
                  <a:pt x="26789" y="35719"/>
                </a:lnTo>
                <a:lnTo>
                  <a:pt x="26789" y="53578"/>
                </a:lnTo>
                <a:lnTo>
                  <a:pt x="35719" y="71438"/>
                </a:lnTo>
                <a:lnTo>
                  <a:pt x="44649" y="80367"/>
                </a:lnTo>
                <a:lnTo>
                  <a:pt x="53578" y="98227"/>
                </a:lnTo>
                <a:lnTo>
                  <a:pt x="62508" y="107156"/>
                </a:lnTo>
                <a:lnTo>
                  <a:pt x="71438" y="125016"/>
                </a:lnTo>
                <a:lnTo>
                  <a:pt x="71438" y="133946"/>
                </a:lnTo>
                <a:lnTo>
                  <a:pt x="80367" y="142875"/>
                </a:lnTo>
                <a:lnTo>
                  <a:pt x="80367" y="151805"/>
                </a:lnTo>
                <a:lnTo>
                  <a:pt x="80367" y="160735"/>
                </a:lnTo>
                <a:lnTo>
                  <a:pt x="89297" y="160735"/>
                </a:lnTo>
                <a:lnTo>
                  <a:pt x="80367" y="169664"/>
                </a:lnTo>
                <a:lnTo>
                  <a:pt x="80367" y="169664"/>
                </a:lnTo>
                <a:lnTo>
                  <a:pt x="89297" y="16966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78594"/>
                </a:lnTo>
                <a:lnTo>
                  <a:pt x="89297" y="169664"/>
                </a:lnTo>
                <a:lnTo>
                  <a:pt x="89297" y="169664"/>
                </a:lnTo>
                <a:lnTo>
                  <a:pt x="89297" y="169664"/>
                </a:lnTo>
                <a:lnTo>
                  <a:pt x="89297" y="169664"/>
                </a:lnTo>
                <a:lnTo>
                  <a:pt x="89297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053953" y="5009554"/>
            <a:ext cx="8930" cy="232173"/>
          </a:xfrm>
          <a:custGeom>
            <a:avLst/>
            <a:gdLst/>
            <a:ahLst/>
            <a:cxnLst/>
            <a:rect l="0" t="0" r="0" b="0"/>
            <a:pathLst>
              <a:path w="8930" h="232173">
                <a:moveTo>
                  <a:pt x="8929" y="0"/>
                </a:moveTo>
                <a:lnTo>
                  <a:pt x="8929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53578"/>
                </a:lnTo>
                <a:lnTo>
                  <a:pt x="0" y="71438"/>
                </a:lnTo>
                <a:lnTo>
                  <a:pt x="0" y="89297"/>
                </a:lnTo>
                <a:lnTo>
                  <a:pt x="0" y="107156"/>
                </a:lnTo>
                <a:lnTo>
                  <a:pt x="0" y="133946"/>
                </a:lnTo>
                <a:lnTo>
                  <a:pt x="0" y="151805"/>
                </a:lnTo>
                <a:lnTo>
                  <a:pt x="0" y="178594"/>
                </a:lnTo>
                <a:lnTo>
                  <a:pt x="0" y="196453"/>
                </a:lnTo>
                <a:lnTo>
                  <a:pt x="0" y="214313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920007" y="5009554"/>
            <a:ext cx="205384" cy="35720"/>
          </a:xfrm>
          <a:custGeom>
            <a:avLst/>
            <a:gdLst/>
            <a:ahLst/>
            <a:cxnLst/>
            <a:rect l="0" t="0" r="0" b="0"/>
            <a:pathLst>
              <a:path w="205384" h="35720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0"/>
                </a:lnTo>
                <a:lnTo>
                  <a:pt x="53578" y="8930"/>
                </a:lnTo>
                <a:lnTo>
                  <a:pt x="80368" y="8930"/>
                </a:lnTo>
                <a:lnTo>
                  <a:pt x="107157" y="17860"/>
                </a:lnTo>
                <a:lnTo>
                  <a:pt x="133946" y="17860"/>
                </a:lnTo>
                <a:lnTo>
                  <a:pt x="160735" y="26789"/>
                </a:lnTo>
                <a:lnTo>
                  <a:pt x="187524" y="35719"/>
                </a:lnTo>
                <a:lnTo>
                  <a:pt x="205383" y="35719"/>
                </a:lnTo>
                <a:lnTo>
                  <a:pt x="20538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295054" y="4973835"/>
            <a:ext cx="267892" cy="276822"/>
          </a:xfrm>
          <a:custGeom>
            <a:avLst/>
            <a:gdLst/>
            <a:ahLst/>
            <a:cxnLst/>
            <a:rect l="0" t="0" r="0" b="0"/>
            <a:pathLst>
              <a:path w="267892" h="276822">
                <a:moveTo>
                  <a:pt x="232172" y="80368"/>
                </a:moveTo>
                <a:lnTo>
                  <a:pt x="232172" y="80368"/>
                </a:lnTo>
                <a:lnTo>
                  <a:pt x="232172" y="80368"/>
                </a:lnTo>
                <a:lnTo>
                  <a:pt x="232172" y="89297"/>
                </a:lnTo>
                <a:lnTo>
                  <a:pt x="223242" y="89297"/>
                </a:lnTo>
                <a:lnTo>
                  <a:pt x="223242" y="98227"/>
                </a:lnTo>
                <a:lnTo>
                  <a:pt x="214313" y="107157"/>
                </a:lnTo>
                <a:lnTo>
                  <a:pt x="205383" y="116086"/>
                </a:lnTo>
                <a:lnTo>
                  <a:pt x="187524" y="116086"/>
                </a:lnTo>
                <a:lnTo>
                  <a:pt x="178594" y="125016"/>
                </a:lnTo>
                <a:lnTo>
                  <a:pt x="160735" y="133946"/>
                </a:lnTo>
                <a:lnTo>
                  <a:pt x="142875" y="133946"/>
                </a:lnTo>
                <a:lnTo>
                  <a:pt x="125016" y="133946"/>
                </a:lnTo>
                <a:lnTo>
                  <a:pt x="107156" y="133946"/>
                </a:lnTo>
                <a:lnTo>
                  <a:pt x="89297" y="133946"/>
                </a:lnTo>
                <a:lnTo>
                  <a:pt x="71438" y="125016"/>
                </a:lnTo>
                <a:lnTo>
                  <a:pt x="53578" y="116086"/>
                </a:lnTo>
                <a:lnTo>
                  <a:pt x="35719" y="116086"/>
                </a:lnTo>
                <a:lnTo>
                  <a:pt x="17860" y="107157"/>
                </a:lnTo>
                <a:lnTo>
                  <a:pt x="8930" y="98227"/>
                </a:lnTo>
                <a:lnTo>
                  <a:pt x="8930" y="89297"/>
                </a:lnTo>
                <a:lnTo>
                  <a:pt x="0" y="80368"/>
                </a:lnTo>
                <a:lnTo>
                  <a:pt x="0" y="71438"/>
                </a:lnTo>
                <a:lnTo>
                  <a:pt x="0" y="62508"/>
                </a:lnTo>
                <a:lnTo>
                  <a:pt x="0" y="53579"/>
                </a:lnTo>
                <a:lnTo>
                  <a:pt x="8930" y="35719"/>
                </a:lnTo>
                <a:lnTo>
                  <a:pt x="17860" y="26790"/>
                </a:lnTo>
                <a:lnTo>
                  <a:pt x="26789" y="17860"/>
                </a:lnTo>
                <a:lnTo>
                  <a:pt x="35719" y="8930"/>
                </a:lnTo>
                <a:lnTo>
                  <a:pt x="44649" y="893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107156" y="0"/>
                </a:lnTo>
                <a:lnTo>
                  <a:pt x="116086" y="8930"/>
                </a:lnTo>
                <a:lnTo>
                  <a:pt x="125016" y="17860"/>
                </a:lnTo>
                <a:lnTo>
                  <a:pt x="142875" y="26790"/>
                </a:lnTo>
                <a:lnTo>
                  <a:pt x="151805" y="35719"/>
                </a:lnTo>
                <a:lnTo>
                  <a:pt x="160735" y="53579"/>
                </a:lnTo>
                <a:lnTo>
                  <a:pt x="178594" y="71438"/>
                </a:lnTo>
                <a:lnTo>
                  <a:pt x="187524" y="89297"/>
                </a:lnTo>
                <a:lnTo>
                  <a:pt x="196453" y="107157"/>
                </a:lnTo>
                <a:lnTo>
                  <a:pt x="205383" y="133946"/>
                </a:lnTo>
                <a:lnTo>
                  <a:pt x="214313" y="151805"/>
                </a:lnTo>
                <a:lnTo>
                  <a:pt x="223242" y="178594"/>
                </a:lnTo>
                <a:lnTo>
                  <a:pt x="232172" y="205383"/>
                </a:lnTo>
                <a:lnTo>
                  <a:pt x="241102" y="223243"/>
                </a:lnTo>
                <a:lnTo>
                  <a:pt x="250031" y="250032"/>
                </a:lnTo>
                <a:lnTo>
                  <a:pt x="258961" y="258961"/>
                </a:lnTo>
                <a:lnTo>
                  <a:pt x="258961" y="276821"/>
                </a:lnTo>
                <a:lnTo>
                  <a:pt x="267891" y="276821"/>
                </a:lnTo>
                <a:lnTo>
                  <a:pt x="267891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473648" y="4741663"/>
            <a:ext cx="98228" cy="232173"/>
          </a:xfrm>
          <a:custGeom>
            <a:avLst/>
            <a:gdLst/>
            <a:ahLst/>
            <a:cxnLst/>
            <a:rect l="0" t="0" r="0" b="0"/>
            <a:pathLst>
              <a:path w="98228" h="232173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8930"/>
                </a:lnTo>
                <a:lnTo>
                  <a:pt x="26789" y="17860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8" y="80367"/>
                </a:lnTo>
                <a:lnTo>
                  <a:pt x="53578" y="107156"/>
                </a:lnTo>
                <a:lnTo>
                  <a:pt x="62508" y="133945"/>
                </a:lnTo>
                <a:lnTo>
                  <a:pt x="71437" y="151805"/>
                </a:lnTo>
                <a:lnTo>
                  <a:pt x="80367" y="178594"/>
                </a:lnTo>
                <a:lnTo>
                  <a:pt x="89297" y="205383"/>
                </a:lnTo>
                <a:lnTo>
                  <a:pt x="98227" y="214313"/>
                </a:lnTo>
                <a:lnTo>
                  <a:pt x="98227" y="232172"/>
                </a:lnTo>
                <a:lnTo>
                  <a:pt x="98227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795117" y="4697015"/>
            <a:ext cx="223243" cy="428626"/>
          </a:xfrm>
          <a:custGeom>
            <a:avLst/>
            <a:gdLst/>
            <a:ahLst/>
            <a:cxnLst/>
            <a:rect l="0" t="0" r="0" b="0"/>
            <a:pathLst>
              <a:path w="223243" h="428626">
                <a:moveTo>
                  <a:pt x="8929" y="0"/>
                </a:moveTo>
                <a:lnTo>
                  <a:pt x="8929" y="0"/>
                </a:lnTo>
                <a:lnTo>
                  <a:pt x="8929" y="8929"/>
                </a:lnTo>
                <a:lnTo>
                  <a:pt x="17859" y="26789"/>
                </a:lnTo>
                <a:lnTo>
                  <a:pt x="17859" y="44648"/>
                </a:lnTo>
                <a:lnTo>
                  <a:pt x="17859" y="62508"/>
                </a:lnTo>
                <a:lnTo>
                  <a:pt x="26789" y="89297"/>
                </a:lnTo>
                <a:lnTo>
                  <a:pt x="26789" y="116086"/>
                </a:lnTo>
                <a:lnTo>
                  <a:pt x="26789" y="142875"/>
                </a:lnTo>
                <a:lnTo>
                  <a:pt x="26789" y="169664"/>
                </a:lnTo>
                <a:lnTo>
                  <a:pt x="17859" y="205383"/>
                </a:lnTo>
                <a:lnTo>
                  <a:pt x="17859" y="232172"/>
                </a:lnTo>
                <a:lnTo>
                  <a:pt x="17859" y="258961"/>
                </a:lnTo>
                <a:lnTo>
                  <a:pt x="8929" y="285750"/>
                </a:lnTo>
                <a:lnTo>
                  <a:pt x="8929" y="321469"/>
                </a:lnTo>
                <a:lnTo>
                  <a:pt x="8929" y="348258"/>
                </a:lnTo>
                <a:lnTo>
                  <a:pt x="8929" y="366117"/>
                </a:lnTo>
                <a:lnTo>
                  <a:pt x="0" y="392906"/>
                </a:lnTo>
                <a:lnTo>
                  <a:pt x="0" y="401836"/>
                </a:lnTo>
                <a:lnTo>
                  <a:pt x="0" y="41969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19695"/>
                </a:lnTo>
                <a:lnTo>
                  <a:pt x="8929" y="401836"/>
                </a:lnTo>
                <a:lnTo>
                  <a:pt x="17859" y="392906"/>
                </a:lnTo>
                <a:lnTo>
                  <a:pt x="17859" y="375047"/>
                </a:lnTo>
                <a:lnTo>
                  <a:pt x="26789" y="357188"/>
                </a:lnTo>
                <a:lnTo>
                  <a:pt x="35718" y="339328"/>
                </a:lnTo>
                <a:lnTo>
                  <a:pt x="44648" y="321469"/>
                </a:lnTo>
                <a:lnTo>
                  <a:pt x="53578" y="303610"/>
                </a:lnTo>
                <a:lnTo>
                  <a:pt x="62508" y="285750"/>
                </a:lnTo>
                <a:lnTo>
                  <a:pt x="80367" y="267891"/>
                </a:lnTo>
                <a:lnTo>
                  <a:pt x="98226" y="258961"/>
                </a:lnTo>
                <a:lnTo>
                  <a:pt x="116086" y="250031"/>
                </a:lnTo>
                <a:lnTo>
                  <a:pt x="133945" y="241102"/>
                </a:lnTo>
                <a:lnTo>
                  <a:pt x="151804" y="232172"/>
                </a:lnTo>
                <a:lnTo>
                  <a:pt x="169664" y="232172"/>
                </a:lnTo>
                <a:lnTo>
                  <a:pt x="178593" y="232172"/>
                </a:lnTo>
                <a:lnTo>
                  <a:pt x="196453" y="232172"/>
                </a:lnTo>
                <a:lnTo>
                  <a:pt x="205383" y="223242"/>
                </a:lnTo>
                <a:lnTo>
                  <a:pt x="205383" y="232172"/>
                </a:lnTo>
                <a:lnTo>
                  <a:pt x="214312" y="232172"/>
                </a:lnTo>
                <a:lnTo>
                  <a:pt x="223242" y="232172"/>
                </a:lnTo>
                <a:lnTo>
                  <a:pt x="223242" y="241102"/>
                </a:lnTo>
                <a:lnTo>
                  <a:pt x="223242" y="250031"/>
                </a:lnTo>
                <a:lnTo>
                  <a:pt x="223242" y="258961"/>
                </a:lnTo>
                <a:lnTo>
                  <a:pt x="214312" y="267891"/>
                </a:lnTo>
                <a:lnTo>
                  <a:pt x="214312" y="276820"/>
                </a:lnTo>
                <a:lnTo>
                  <a:pt x="205383" y="294680"/>
                </a:lnTo>
                <a:lnTo>
                  <a:pt x="196453" y="303610"/>
                </a:lnTo>
                <a:lnTo>
                  <a:pt x="178593" y="312539"/>
                </a:lnTo>
                <a:lnTo>
                  <a:pt x="160734" y="312539"/>
                </a:lnTo>
                <a:lnTo>
                  <a:pt x="142875" y="321469"/>
                </a:lnTo>
                <a:lnTo>
                  <a:pt x="125015" y="330399"/>
                </a:lnTo>
                <a:lnTo>
                  <a:pt x="98226" y="330399"/>
                </a:lnTo>
                <a:lnTo>
                  <a:pt x="80367" y="339328"/>
                </a:lnTo>
                <a:lnTo>
                  <a:pt x="71437" y="339328"/>
                </a:lnTo>
                <a:lnTo>
                  <a:pt x="53578" y="348258"/>
                </a:lnTo>
                <a:lnTo>
                  <a:pt x="44648" y="348258"/>
                </a:lnTo>
                <a:lnTo>
                  <a:pt x="35718" y="348258"/>
                </a:lnTo>
                <a:lnTo>
                  <a:pt x="26789" y="348258"/>
                </a:lnTo>
                <a:lnTo>
                  <a:pt x="26789" y="348258"/>
                </a:lnTo>
                <a:lnTo>
                  <a:pt x="26789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4134445" y="4813101"/>
            <a:ext cx="241102" cy="169665"/>
          </a:xfrm>
          <a:custGeom>
            <a:avLst/>
            <a:gdLst/>
            <a:ahLst/>
            <a:cxnLst/>
            <a:rect l="0" t="0" r="0" b="0"/>
            <a:pathLst>
              <a:path w="241102" h="169665">
                <a:moveTo>
                  <a:pt x="142875" y="0"/>
                </a:move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33945" y="0"/>
                </a:lnTo>
                <a:lnTo>
                  <a:pt x="125015" y="0"/>
                </a:lnTo>
                <a:lnTo>
                  <a:pt x="107156" y="0"/>
                </a:lnTo>
                <a:lnTo>
                  <a:pt x="98226" y="8929"/>
                </a:lnTo>
                <a:lnTo>
                  <a:pt x="80367" y="8929"/>
                </a:lnTo>
                <a:lnTo>
                  <a:pt x="71437" y="17859"/>
                </a:lnTo>
                <a:lnTo>
                  <a:pt x="53578" y="26789"/>
                </a:lnTo>
                <a:lnTo>
                  <a:pt x="44648" y="35718"/>
                </a:lnTo>
                <a:lnTo>
                  <a:pt x="26789" y="44648"/>
                </a:lnTo>
                <a:lnTo>
                  <a:pt x="17859" y="53578"/>
                </a:lnTo>
                <a:lnTo>
                  <a:pt x="8930" y="62507"/>
                </a:lnTo>
                <a:lnTo>
                  <a:pt x="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8930" y="125016"/>
                </a:lnTo>
                <a:lnTo>
                  <a:pt x="26789" y="125016"/>
                </a:lnTo>
                <a:lnTo>
                  <a:pt x="35719" y="133945"/>
                </a:lnTo>
                <a:lnTo>
                  <a:pt x="62508" y="142875"/>
                </a:lnTo>
                <a:lnTo>
                  <a:pt x="80367" y="151805"/>
                </a:lnTo>
                <a:lnTo>
                  <a:pt x="98226" y="160734"/>
                </a:lnTo>
                <a:lnTo>
                  <a:pt x="116086" y="160734"/>
                </a:lnTo>
                <a:lnTo>
                  <a:pt x="142875" y="169664"/>
                </a:lnTo>
                <a:lnTo>
                  <a:pt x="160734" y="169664"/>
                </a:lnTo>
                <a:lnTo>
                  <a:pt x="178594" y="169664"/>
                </a:lnTo>
                <a:lnTo>
                  <a:pt x="187523" y="169664"/>
                </a:lnTo>
                <a:lnTo>
                  <a:pt x="205383" y="169664"/>
                </a:lnTo>
                <a:lnTo>
                  <a:pt x="214312" y="169664"/>
                </a:lnTo>
                <a:lnTo>
                  <a:pt x="223242" y="169664"/>
                </a:lnTo>
                <a:lnTo>
                  <a:pt x="232172" y="169664"/>
                </a:lnTo>
                <a:lnTo>
                  <a:pt x="241101" y="169664"/>
                </a:lnTo>
                <a:lnTo>
                  <a:pt x="241101" y="169664"/>
                </a:lnTo>
                <a:lnTo>
                  <a:pt x="241101" y="169664"/>
                </a:lnTo>
                <a:lnTo>
                  <a:pt x="241101" y="169664"/>
                </a:lnTo>
                <a:lnTo>
                  <a:pt x="241101" y="160734"/>
                </a:lnTo>
                <a:lnTo>
                  <a:pt x="241101" y="160734"/>
                </a:lnTo>
                <a:lnTo>
                  <a:pt x="241101" y="160734"/>
                </a:lnTo>
                <a:lnTo>
                  <a:pt x="241101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991195" y="4616648"/>
            <a:ext cx="142876" cy="437556"/>
          </a:xfrm>
          <a:custGeom>
            <a:avLst/>
            <a:gdLst/>
            <a:ahLst/>
            <a:cxnLst/>
            <a:rect l="0" t="0" r="0" b="0"/>
            <a:pathLst>
              <a:path w="142876" h="437556">
                <a:moveTo>
                  <a:pt x="53578" y="437555"/>
                </a:moveTo>
                <a:lnTo>
                  <a:pt x="53578" y="437555"/>
                </a:lnTo>
                <a:lnTo>
                  <a:pt x="44648" y="437555"/>
                </a:lnTo>
                <a:lnTo>
                  <a:pt x="44648" y="428625"/>
                </a:lnTo>
                <a:lnTo>
                  <a:pt x="35719" y="419695"/>
                </a:lnTo>
                <a:lnTo>
                  <a:pt x="26789" y="410766"/>
                </a:lnTo>
                <a:lnTo>
                  <a:pt x="26789" y="392906"/>
                </a:lnTo>
                <a:lnTo>
                  <a:pt x="17859" y="383977"/>
                </a:lnTo>
                <a:lnTo>
                  <a:pt x="8930" y="366117"/>
                </a:lnTo>
                <a:lnTo>
                  <a:pt x="8930" y="348258"/>
                </a:lnTo>
                <a:lnTo>
                  <a:pt x="8930" y="330398"/>
                </a:lnTo>
                <a:lnTo>
                  <a:pt x="0" y="312539"/>
                </a:lnTo>
                <a:lnTo>
                  <a:pt x="0" y="294680"/>
                </a:lnTo>
                <a:lnTo>
                  <a:pt x="0" y="267891"/>
                </a:lnTo>
                <a:lnTo>
                  <a:pt x="0" y="250031"/>
                </a:lnTo>
                <a:lnTo>
                  <a:pt x="0" y="232171"/>
                </a:lnTo>
                <a:lnTo>
                  <a:pt x="0" y="205382"/>
                </a:lnTo>
                <a:lnTo>
                  <a:pt x="0" y="178593"/>
                </a:lnTo>
                <a:lnTo>
                  <a:pt x="8930" y="160734"/>
                </a:lnTo>
                <a:lnTo>
                  <a:pt x="8930" y="133945"/>
                </a:lnTo>
                <a:lnTo>
                  <a:pt x="17859" y="116085"/>
                </a:lnTo>
                <a:lnTo>
                  <a:pt x="17859" y="98226"/>
                </a:lnTo>
                <a:lnTo>
                  <a:pt x="17859" y="80367"/>
                </a:lnTo>
                <a:lnTo>
                  <a:pt x="26789" y="62507"/>
                </a:lnTo>
                <a:lnTo>
                  <a:pt x="26789" y="44648"/>
                </a:lnTo>
                <a:lnTo>
                  <a:pt x="35719" y="35718"/>
                </a:lnTo>
                <a:lnTo>
                  <a:pt x="35719" y="17859"/>
                </a:lnTo>
                <a:lnTo>
                  <a:pt x="44648" y="8929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71437" y="8929"/>
                </a:lnTo>
                <a:lnTo>
                  <a:pt x="80367" y="8929"/>
                </a:lnTo>
                <a:lnTo>
                  <a:pt x="89297" y="17859"/>
                </a:lnTo>
                <a:lnTo>
                  <a:pt x="98226" y="26789"/>
                </a:lnTo>
                <a:lnTo>
                  <a:pt x="107156" y="44648"/>
                </a:lnTo>
                <a:lnTo>
                  <a:pt x="116086" y="53578"/>
                </a:lnTo>
                <a:lnTo>
                  <a:pt x="125016" y="71437"/>
                </a:lnTo>
                <a:lnTo>
                  <a:pt x="133945" y="80367"/>
                </a:lnTo>
                <a:lnTo>
                  <a:pt x="142875" y="89296"/>
                </a:lnTo>
                <a:lnTo>
                  <a:pt x="142875" y="98226"/>
                </a:lnTo>
                <a:lnTo>
                  <a:pt x="142875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892968" y="4795241"/>
            <a:ext cx="142876" cy="17861"/>
          </a:xfrm>
          <a:custGeom>
            <a:avLst/>
            <a:gdLst/>
            <a:ahLst/>
            <a:cxnLst/>
            <a:rect l="0" t="0" r="0" b="0"/>
            <a:pathLst>
              <a:path w="142876" h="17861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893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25016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214437" y="4857749"/>
            <a:ext cx="8931" cy="276822"/>
          </a:xfrm>
          <a:custGeom>
            <a:avLst/>
            <a:gdLst/>
            <a:ahLst/>
            <a:cxnLst/>
            <a:rect l="0" t="0" r="0" b="0"/>
            <a:pathLst>
              <a:path w="8931" h="276822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26790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62508"/>
                </a:lnTo>
                <a:lnTo>
                  <a:pt x="8930" y="80368"/>
                </a:lnTo>
                <a:lnTo>
                  <a:pt x="8930" y="98227"/>
                </a:lnTo>
                <a:lnTo>
                  <a:pt x="8930" y="107157"/>
                </a:lnTo>
                <a:lnTo>
                  <a:pt x="8930" y="125016"/>
                </a:lnTo>
                <a:lnTo>
                  <a:pt x="8930" y="142876"/>
                </a:lnTo>
                <a:lnTo>
                  <a:pt x="8930" y="160735"/>
                </a:lnTo>
                <a:lnTo>
                  <a:pt x="8930" y="187524"/>
                </a:lnTo>
                <a:lnTo>
                  <a:pt x="8930" y="205383"/>
                </a:lnTo>
                <a:lnTo>
                  <a:pt x="8930" y="223243"/>
                </a:lnTo>
                <a:lnTo>
                  <a:pt x="8930" y="241102"/>
                </a:lnTo>
                <a:lnTo>
                  <a:pt x="0" y="250032"/>
                </a:lnTo>
                <a:lnTo>
                  <a:pt x="0" y="26789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375171" y="4732733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366242" y="4884539"/>
            <a:ext cx="8930" cy="17860"/>
          </a:xfrm>
          <a:custGeom>
            <a:avLst/>
            <a:gdLst/>
            <a:ahLst/>
            <a:cxnLst/>
            <a:rect l="0" t="0" r="0" b="0"/>
            <a:pathLst>
              <a:path w="8930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17859"/>
                </a:lnTo>
                <a:lnTo>
                  <a:pt x="8929" y="17859"/>
                </a:lnTo>
                <a:lnTo>
                  <a:pt x="892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661296" y="4839890"/>
            <a:ext cx="8931" cy="232173"/>
          </a:xfrm>
          <a:custGeom>
            <a:avLst/>
            <a:gdLst/>
            <a:ahLst/>
            <a:cxnLst/>
            <a:rect l="0" t="0" r="0" b="0"/>
            <a:pathLst>
              <a:path w="8931" h="232173">
                <a:moveTo>
                  <a:pt x="8930" y="0"/>
                </a:move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60735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05383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536281" y="4848819"/>
            <a:ext cx="205384" cy="17861"/>
          </a:xfrm>
          <a:custGeom>
            <a:avLst/>
            <a:gdLst/>
            <a:ahLst/>
            <a:cxnLst/>
            <a:rect l="0" t="0" r="0" b="0"/>
            <a:pathLst>
              <a:path w="205384" h="17861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9" y="8930"/>
                </a:lnTo>
                <a:lnTo>
                  <a:pt x="53578" y="8930"/>
                </a:lnTo>
                <a:lnTo>
                  <a:pt x="71437" y="8930"/>
                </a:lnTo>
                <a:lnTo>
                  <a:pt x="89297" y="8930"/>
                </a:lnTo>
                <a:lnTo>
                  <a:pt x="116086" y="8930"/>
                </a:lnTo>
                <a:lnTo>
                  <a:pt x="133945" y="8930"/>
                </a:lnTo>
                <a:lnTo>
                  <a:pt x="160734" y="17860"/>
                </a:lnTo>
                <a:lnTo>
                  <a:pt x="178594" y="17860"/>
                </a:lnTo>
                <a:lnTo>
                  <a:pt x="196453" y="17860"/>
                </a:lnTo>
                <a:lnTo>
                  <a:pt x="205383" y="17860"/>
                </a:lnTo>
                <a:lnTo>
                  <a:pt x="205383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000625" y="4732733"/>
            <a:ext cx="250032" cy="258963"/>
          </a:xfrm>
          <a:custGeom>
            <a:avLst/>
            <a:gdLst/>
            <a:ahLst/>
            <a:cxnLst/>
            <a:rect l="0" t="0" r="0" b="0"/>
            <a:pathLst>
              <a:path w="250032" h="258963">
                <a:moveTo>
                  <a:pt x="250031" y="107157"/>
                </a:moveTo>
                <a:lnTo>
                  <a:pt x="250031" y="107157"/>
                </a:lnTo>
                <a:lnTo>
                  <a:pt x="250031" y="107157"/>
                </a:lnTo>
                <a:lnTo>
                  <a:pt x="241101" y="116086"/>
                </a:lnTo>
                <a:lnTo>
                  <a:pt x="241101" y="125016"/>
                </a:lnTo>
                <a:lnTo>
                  <a:pt x="241101" y="133946"/>
                </a:lnTo>
                <a:lnTo>
                  <a:pt x="232171" y="142875"/>
                </a:lnTo>
                <a:lnTo>
                  <a:pt x="223242" y="142875"/>
                </a:lnTo>
                <a:lnTo>
                  <a:pt x="214312" y="160735"/>
                </a:lnTo>
                <a:lnTo>
                  <a:pt x="205382" y="169665"/>
                </a:lnTo>
                <a:lnTo>
                  <a:pt x="187523" y="178595"/>
                </a:lnTo>
                <a:lnTo>
                  <a:pt x="169664" y="178595"/>
                </a:lnTo>
                <a:lnTo>
                  <a:pt x="160734" y="187524"/>
                </a:lnTo>
                <a:lnTo>
                  <a:pt x="133945" y="196454"/>
                </a:lnTo>
                <a:lnTo>
                  <a:pt x="116085" y="196454"/>
                </a:lnTo>
                <a:lnTo>
                  <a:pt x="98226" y="196454"/>
                </a:lnTo>
                <a:lnTo>
                  <a:pt x="89296" y="196454"/>
                </a:lnTo>
                <a:lnTo>
                  <a:pt x="71437" y="196454"/>
                </a:lnTo>
                <a:lnTo>
                  <a:pt x="53578" y="196454"/>
                </a:lnTo>
                <a:lnTo>
                  <a:pt x="44648" y="187524"/>
                </a:lnTo>
                <a:lnTo>
                  <a:pt x="35718" y="187524"/>
                </a:lnTo>
                <a:lnTo>
                  <a:pt x="26789" y="178595"/>
                </a:lnTo>
                <a:lnTo>
                  <a:pt x="17859" y="169665"/>
                </a:lnTo>
                <a:lnTo>
                  <a:pt x="8929" y="160735"/>
                </a:lnTo>
                <a:lnTo>
                  <a:pt x="8929" y="151806"/>
                </a:lnTo>
                <a:lnTo>
                  <a:pt x="8929" y="142875"/>
                </a:lnTo>
                <a:lnTo>
                  <a:pt x="0" y="125016"/>
                </a:lnTo>
                <a:lnTo>
                  <a:pt x="0" y="107157"/>
                </a:lnTo>
                <a:lnTo>
                  <a:pt x="0" y="98227"/>
                </a:lnTo>
                <a:lnTo>
                  <a:pt x="0" y="80368"/>
                </a:lnTo>
                <a:lnTo>
                  <a:pt x="0" y="62508"/>
                </a:lnTo>
                <a:lnTo>
                  <a:pt x="0" y="53579"/>
                </a:lnTo>
                <a:lnTo>
                  <a:pt x="8929" y="35719"/>
                </a:lnTo>
                <a:lnTo>
                  <a:pt x="17859" y="26790"/>
                </a:lnTo>
                <a:lnTo>
                  <a:pt x="17859" y="17860"/>
                </a:lnTo>
                <a:lnTo>
                  <a:pt x="26789" y="17860"/>
                </a:lnTo>
                <a:lnTo>
                  <a:pt x="35718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62507" y="0"/>
                </a:lnTo>
                <a:lnTo>
                  <a:pt x="71437" y="8930"/>
                </a:lnTo>
                <a:lnTo>
                  <a:pt x="80367" y="8930"/>
                </a:lnTo>
                <a:lnTo>
                  <a:pt x="89296" y="17860"/>
                </a:lnTo>
                <a:lnTo>
                  <a:pt x="98226" y="26790"/>
                </a:lnTo>
                <a:lnTo>
                  <a:pt x="107156" y="44649"/>
                </a:lnTo>
                <a:lnTo>
                  <a:pt x="116085" y="62508"/>
                </a:lnTo>
                <a:lnTo>
                  <a:pt x="125015" y="80368"/>
                </a:lnTo>
                <a:lnTo>
                  <a:pt x="133945" y="98227"/>
                </a:lnTo>
                <a:lnTo>
                  <a:pt x="151804" y="125016"/>
                </a:lnTo>
                <a:lnTo>
                  <a:pt x="160734" y="142875"/>
                </a:lnTo>
                <a:lnTo>
                  <a:pt x="169664" y="169665"/>
                </a:lnTo>
                <a:lnTo>
                  <a:pt x="169664" y="187524"/>
                </a:lnTo>
                <a:lnTo>
                  <a:pt x="178593" y="214313"/>
                </a:lnTo>
                <a:lnTo>
                  <a:pt x="187523" y="232173"/>
                </a:lnTo>
                <a:lnTo>
                  <a:pt x="187523" y="241102"/>
                </a:lnTo>
                <a:lnTo>
                  <a:pt x="196453" y="258962"/>
                </a:lnTo>
                <a:lnTo>
                  <a:pt x="196453" y="258962"/>
                </a:lnTo>
                <a:lnTo>
                  <a:pt x="196453" y="2589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5304234" y="4634507"/>
            <a:ext cx="44649" cy="348259"/>
          </a:xfrm>
          <a:custGeom>
            <a:avLst/>
            <a:gdLst/>
            <a:ahLst/>
            <a:cxnLst/>
            <a:rect l="0" t="0" r="0" b="0"/>
            <a:pathLst>
              <a:path w="44649" h="348259">
                <a:moveTo>
                  <a:pt x="44648" y="0"/>
                </a:moveTo>
                <a:lnTo>
                  <a:pt x="44648" y="0"/>
                </a:lnTo>
                <a:lnTo>
                  <a:pt x="44648" y="8930"/>
                </a:lnTo>
                <a:lnTo>
                  <a:pt x="44648" y="26789"/>
                </a:lnTo>
                <a:lnTo>
                  <a:pt x="44648" y="35719"/>
                </a:lnTo>
                <a:lnTo>
                  <a:pt x="44648" y="62508"/>
                </a:lnTo>
                <a:lnTo>
                  <a:pt x="35719" y="80367"/>
                </a:lnTo>
                <a:lnTo>
                  <a:pt x="35719" y="107156"/>
                </a:lnTo>
                <a:lnTo>
                  <a:pt x="26789" y="133945"/>
                </a:lnTo>
                <a:lnTo>
                  <a:pt x="26789" y="160734"/>
                </a:lnTo>
                <a:lnTo>
                  <a:pt x="26789" y="178594"/>
                </a:lnTo>
                <a:lnTo>
                  <a:pt x="17859" y="205383"/>
                </a:lnTo>
                <a:lnTo>
                  <a:pt x="17859" y="232172"/>
                </a:lnTo>
                <a:lnTo>
                  <a:pt x="17859" y="250032"/>
                </a:lnTo>
                <a:lnTo>
                  <a:pt x="8930" y="276821"/>
                </a:lnTo>
                <a:lnTo>
                  <a:pt x="8930" y="294680"/>
                </a:lnTo>
                <a:lnTo>
                  <a:pt x="8930" y="312539"/>
                </a:lnTo>
                <a:lnTo>
                  <a:pt x="8930" y="321469"/>
                </a:lnTo>
                <a:lnTo>
                  <a:pt x="0" y="339328"/>
                </a:lnTo>
                <a:lnTo>
                  <a:pt x="0" y="348258"/>
                </a:lnTo>
                <a:lnTo>
                  <a:pt x="0" y="348258"/>
                </a:lnTo>
                <a:lnTo>
                  <a:pt x="0" y="34825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304234" y="4795241"/>
            <a:ext cx="169665" cy="187525"/>
          </a:xfrm>
          <a:custGeom>
            <a:avLst/>
            <a:gdLst/>
            <a:ahLst/>
            <a:cxnLst/>
            <a:rect l="0" t="0" r="0" b="0"/>
            <a:pathLst>
              <a:path w="169665" h="187525">
                <a:moveTo>
                  <a:pt x="0" y="187524"/>
                </a:moveTo>
                <a:lnTo>
                  <a:pt x="0" y="187524"/>
                </a:lnTo>
                <a:lnTo>
                  <a:pt x="0" y="178594"/>
                </a:lnTo>
                <a:lnTo>
                  <a:pt x="0" y="169665"/>
                </a:lnTo>
                <a:lnTo>
                  <a:pt x="8930" y="160735"/>
                </a:lnTo>
                <a:lnTo>
                  <a:pt x="8930" y="142876"/>
                </a:lnTo>
                <a:lnTo>
                  <a:pt x="17859" y="125016"/>
                </a:lnTo>
                <a:lnTo>
                  <a:pt x="17859" y="107157"/>
                </a:lnTo>
                <a:lnTo>
                  <a:pt x="26789" y="98227"/>
                </a:lnTo>
                <a:lnTo>
                  <a:pt x="26789" y="80367"/>
                </a:lnTo>
                <a:lnTo>
                  <a:pt x="35719" y="62508"/>
                </a:lnTo>
                <a:lnTo>
                  <a:pt x="44648" y="53578"/>
                </a:lnTo>
                <a:lnTo>
                  <a:pt x="62508" y="35719"/>
                </a:lnTo>
                <a:lnTo>
                  <a:pt x="71437" y="26789"/>
                </a:lnTo>
                <a:lnTo>
                  <a:pt x="89297" y="17860"/>
                </a:lnTo>
                <a:lnTo>
                  <a:pt x="98226" y="1786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0"/>
                </a:lnTo>
                <a:lnTo>
                  <a:pt x="142875" y="0"/>
                </a:lnTo>
                <a:lnTo>
                  <a:pt x="151805" y="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8930"/>
                </a:lnTo>
                <a:lnTo>
                  <a:pt x="169664" y="8930"/>
                </a:lnTo>
                <a:lnTo>
                  <a:pt x="169664" y="17860"/>
                </a:lnTo>
                <a:lnTo>
                  <a:pt x="160734" y="26789"/>
                </a:lnTo>
                <a:lnTo>
                  <a:pt x="160734" y="35719"/>
                </a:lnTo>
                <a:lnTo>
                  <a:pt x="151805" y="44649"/>
                </a:lnTo>
                <a:lnTo>
                  <a:pt x="151805" y="53578"/>
                </a:lnTo>
                <a:lnTo>
                  <a:pt x="142875" y="62508"/>
                </a:lnTo>
                <a:lnTo>
                  <a:pt x="133945" y="71438"/>
                </a:lnTo>
                <a:lnTo>
                  <a:pt x="125016" y="80367"/>
                </a:lnTo>
                <a:lnTo>
                  <a:pt x="107156" y="89298"/>
                </a:lnTo>
                <a:lnTo>
                  <a:pt x="98226" y="98227"/>
                </a:lnTo>
                <a:lnTo>
                  <a:pt x="80367" y="107157"/>
                </a:lnTo>
                <a:lnTo>
                  <a:pt x="71437" y="107157"/>
                </a:lnTo>
                <a:lnTo>
                  <a:pt x="53578" y="116087"/>
                </a:lnTo>
                <a:lnTo>
                  <a:pt x="44648" y="116087"/>
                </a:lnTo>
                <a:lnTo>
                  <a:pt x="26789" y="116087"/>
                </a:lnTo>
                <a:lnTo>
                  <a:pt x="17859" y="116087"/>
                </a:lnTo>
                <a:lnTo>
                  <a:pt x="8930" y="116087"/>
                </a:lnTo>
                <a:lnTo>
                  <a:pt x="8930" y="116087"/>
                </a:lnTo>
                <a:lnTo>
                  <a:pt x="8930" y="1160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5589984" y="4688085"/>
            <a:ext cx="196454" cy="223244"/>
          </a:xfrm>
          <a:custGeom>
            <a:avLst/>
            <a:gdLst/>
            <a:ahLst/>
            <a:cxnLst/>
            <a:rect l="0" t="0" r="0" b="0"/>
            <a:pathLst>
              <a:path w="196454" h="223244">
                <a:moveTo>
                  <a:pt x="80367" y="0"/>
                </a:moveTo>
                <a:lnTo>
                  <a:pt x="80367" y="0"/>
                </a:lnTo>
                <a:lnTo>
                  <a:pt x="71437" y="0"/>
                </a:lnTo>
                <a:lnTo>
                  <a:pt x="71437" y="0"/>
                </a:lnTo>
                <a:lnTo>
                  <a:pt x="62508" y="8930"/>
                </a:lnTo>
                <a:lnTo>
                  <a:pt x="53578" y="17859"/>
                </a:lnTo>
                <a:lnTo>
                  <a:pt x="44648" y="26789"/>
                </a:lnTo>
                <a:lnTo>
                  <a:pt x="35719" y="35719"/>
                </a:lnTo>
                <a:lnTo>
                  <a:pt x="17859" y="44648"/>
                </a:lnTo>
                <a:lnTo>
                  <a:pt x="17859" y="53578"/>
                </a:lnTo>
                <a:lnTo>
                  <a:pt x="8930" y="62508"/>
                </a:lnTo>
                <a:lnTo>
                  <a:pt x="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8930" y="116086"/>
                </a:lnTo>
                <a:lnTo>
                  <a:pt x="17859" y="133945"/>
                </a:lnTo>
                <a:lnTo>
                  <a:pt x="17859" y="142875"/>
                </a:lnTo>
                <a:lnTo>
                  <a:pt x="35719" y="160734"/>
                </a:lnTo>
                <a:lnTo>
                  <a:pt x="44648" y="169664"/>
                </a:lnTo>
                <a:lnTo>
                  <a:pt x="62508" y="178594"/>
                </a:lnTo>
                <a:lnTo>
                  <a:pt x="80367" y="187523"/>
                </a:lnTo>
                <a:lnTo>
                  <a:pt x="98226" y="196454"/>
                </a:lnTo>
                <a:lnTo>
                  <a:pt x="116086" y="205383"/>
                </a:lnTo>
                <a:lnTo>
                  <a:pt x="133945" y="214313"/>
                </a:lnTo>
                <a:lnTo>
                  <a:pt x="142875" y="223243"/>
                </a:lnTo>
                <a:lnTo>
                  <a:pt x="160734" y="223243"/>
                </a:lnTo>
                <a:lnTo>
                  <a:pt x="178594" y="223243"/>
                </a:lnTo>
                <a:lnTo>
                  <a:pt x="187523" y="223243"/>
                </a:lnTo>
                <a:lnTo>
                  <a:pt x="196453" y="223243"/>
                </a:lnTo>
                <a:lnTo>
                  <a:pt x="196453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723929" y="4482702"/>
            <a:ext cx="71439" cy="178595"/>
          </a:xfrm>
          <a:custGeom>
            <a:avLst/>
            <a:gdLst/>
            <a:ahLst/>
            <a:cxnLst/>
            <a:rect l="0" t="0" r="0" b="0"/>
            <a:pathLst>
              <a:path w="71439" h="17859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60" y="17860"/>
                </a:lnTo>
                <a:lnTo>
                  <a:pt x="17860" y="35719"/>
                </a:lnTo>
                <a:lnTo>
                  <a:pt x="26789" y="44649"/>
                </a:lnTo>
                <a:lnTo>
                  <a:pt x="26789" y="62508"/>
                </a:lnTo>
                <a:lnTo>
                  <a:pt x="35719" y="71438"/>
                </a:lnTo>
                <a:lnTo>
                  <a:pt x="35719" y="80367"/>
                </a:lnTo>
                <a:lnTo>
                  <a:pt x="44649" y="98227"/>
                </a:lnTo>
                <a:lnTo>
                  <a:pt x="44649" y="107156"/>
                </a:lnTo>
                <a:lnTo>
                  <a:pt x="53578" y="125016"/>
                </a:lnTo>
                <a:lnTo>
                  <a:pt x="53578" y="133946"/>
                </a:lnTo>
                <a:lnTo>
                  <a:pt x="62508" y="142875"/>
                </a:lnTo>
                <a:lnTo>
                  <a:pt x="62508" y="151805"/>
                </a:lnTo>
                <a:lnTo>
                  <a:pt x="62508" y="160735"/>
                </a:lnTo>
                <a:lnTo>
                  <a:pt x="71438" y="169664"/>
                </a:lnTo>
                <a:lnTo>
                  <a:pt x="71438" y="178594"/>
                </a:lnTo>
                <a:lnTo>
                  <a:pt x="71438" y="178594"/>
                </a:lnTo>
                <a:lnTo>
                  <a:pt x="7143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6125765" y="4732733"/>
            <a:ext cx="35720" cy="250033"/>
          </a:xfrm>
          <a:custGeom>
            <a:avLst/>
            <a:gdLst/>
            <a:ahLst/>
            <a:cxnLst/>
            <a:rect l="0" t="0" r="0" b="0"/>
            <a:pathLst>
              <a:path w="35720" h="250033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35719" y="8930"/>
                </a:lnTo>
                <a:lnTo>
                  <a:pt x="35719" y="17860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71438"/>
                </a:lnTo>
                <a:lnTo>
                  <a:pt x="26789" y="89297"/>
                </a:lnTo>
                <a:lnTo>
                  <a:pt x="26789" y="107157"/>
                </a:lnTo>
                <a:lnTo>
                  <a:pt x="17860" y="125016"/>
                </a:lnTo>
                <a:lnTo>
                  <a:pt x="17860" y="142875"/>
                </a:lnTo>
                <a:lnTo>
                  <a:pt x="8930" y="169665"/>
                </a:lnTo>
                <a:lnTo>
                  <a:pt x="8930" y="187524"/>
                </a:lnTo>
                <a:lnTo>
                  <a:pt x="0" y="214313"/>
                </a:lnTo>
                <a:lnTo>
                  <a:pt x="0" y="232173"/>
                </a:lnTo>
                <a:lnTo>
                  <a:pt x="0" y="24110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991820" y="4777382"/>
            <a:ext cx="214313" cy="26790"/>
          </a:xfrm>
          <a:custGeom>
            <a:avLst/>
            <a:gdLst/>
            <a:ahLst/>
            <a:cxnLst/>
            <a:rect l="0" t="0" r="0" b="0"/>
            <a:pathLst>
              <a:path w="214313" h="26790">
                <a:moveTo>
                  <a:pt x="0" y="17859"/>
                </a:moveTo>
                <a:lnTo>
                  <a:pt x="0" y="17859"/>
                </a:lnTo>
                <a:lnTo>
                  <a:pt x="8930" y="17859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0"/>
                </a:lnTo>
                <a:lnTo>
                  <a:pt x="53578" y="0"/>
                </a:lnTo>
                <a:lnTo>
                  <a:pt x="71437" y="0"/>
                </a:lnTo>
                <a:lnTo>
                  <a:pt x="98226" y="0"/>
                </a:lnTo>
                <a:lnTo>
                  <a:pt x="116086" y="8930"/>
                </a:lnTo>
                <a:lnTo>
                  <a:pt x="142875" y="8930"/>
                </a:lnTo>
                <a:lnTo>
                  <a:pt x="169664" y="17859"/>
                </a:lnTo>
                <a:lnTo>
                  <a:pt x="196453" y="26789"/>
                </a:lnTo>
                <a:lnTo>
                  <a:pt x="214312" y="26789"/>
                </a:lnTo>
                <a:lnTo>
                  <a:pt x="21431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277570" y="4607718"/>
            <a:ext cx="241102" cy="276822"/>
          </a:xfrm>
          <a:custGeom>
            <a:avLst/>
            <a:gdLst/>
            <a:ahLst/>
            <a:cxnLst/>
            <a:rect l="0" t="0" r="0" b="0"/>
            <a:pathLst>
              <a:path w="241102" h="276822">
                <a:moveTo>
                  <a:pt x="241101" y="178594"/>
                </a:moveTo>
                <a:lnTo>
                  <a:pt x="241101" y="178594"/>
                </a:lnTo>
                <a:lnTo>
                  <a:pt x="241101" y="187523"/>
                </a:lnTo>
                <a:lnTo>
                  <a:pt x="232172" y="187523"/>
                </a:lnTo>
                <a:lnTo>
                  <a:pt x="232172" y="196453"/>
                </a:lnTo>
                <a:lnTo>
                  <a:pt x="223242" y="196453"/>
                </a:lnTo>
                <a:lnTo>
                  <a:pt x="214312" y="205383"/>
                </a:lnTo>
                <a:lnTo>
                  <a:pt x="196453" y="205383"/>
                </a:lnTo>
                <a:lnTo>
                  <a:pt x="187523" y="214312"/>
                </a:lnTo>
                <a:lnTo>
                  <a:pt x="169664" y="214312"/>
                </a:lnTo>
                <a:lnTo>
                  <a:pt x="151805" y="214312"/>
                </a:lnTo>
                <a:lnTo>
                  <a:pt x="133945" y="205383"/>
                </a:lnTo>
                <a:lnTo>
                  <a:pt x="107156" y="205383"/>
                </a:lnTo>
                <a:lnTo>
                  <a:pt x="89297" y="196453"/>
                </a:lnTo>
                <a:lnTo>
                  <a:pt x="80367" y="187523"/>
                </a:lnTo>
                <a:lnTo>
                  <a:pt x="62508" y="178594"/>
                </a:lnTo>
                <a:lnTo>
                  <a:pt x="44648" y="169664"/>
                </a:lnTo>
                <a:lnTo>
                  <a:pt x="26789" y="151805"/>
                </a:lnTo>
                <a:lnTo>
                  <a:pt x="17859" y="133945"/>
                </a:lnTo>
                <a:lnTo>
                  <a:pt x="8930" y="125015"/>
                </a:lnTo>
                <a:lnTo>
                  <a:pt x="0" y="107156"/>
                </a:lnTo>
                <a:lnTo>
                  <a:pt x="0" y="89297"/>
                </a:lnTo>
                <a:lnTo>
                  <a:pt x="0" y="80367"/>
                </a:lnTo>
                <a:lnTo>
                  <a:pt x="8930" y="62508"/>
                </a:lnTo>
                <a:lnTo>
                  <a:pt x="8930" y="53578"/>
                </a:lnTo>
                <a:lnTo>
                  <a:pt x="17859" y="44648"/>
                </a:lnTo>
                <a:lnTo>
                  <a:pt x="26789" y="26789"/>
                </a:lnTo>
                <a:lnTo>
                  <a:pt x="35719" y="17859"/>
                </a:lnTo>
                <a:lnTo>
                  <a:pt x="44648" y="17859"/>
                </a:lnTo>
                <a:lnTo>
                  <a:pt x="62508" y="8930"/>
                </a:lnTo>
                <a:lnTo>
                  <a:pt x="71437" y="8930"/>
                </a:lnTo>
                <a:lnTo>
                  <a:pt x="89297" y="0"/>
                </a:lnTo>
                <a:lnTo>
                  <a:pt x="98226" y="0"/>
                </a:lnTo>
                <a:lnTo>
                  <a:pt x="107156" y="8930"/>
                </a:lnTo>
                <a:lnTo>
                  <a:pt x="116086" y="17859"/>
                </a:lnTo>
                <a:lnTo>
                  <a:pt x="133945" y="26789"/>
                </a:lnTo>
                <a:lnTo>
                  <a:pt x="142875" y="44648"/>
                </a:lnTo>
                <a:lnTo>
                  <a:pt x="160734" y="62508"/>
                </a:lnTo>
                <a:lnTo>
                  <a:pt x="169664" y="80367"/>
                </a:lnTo>
                <a:lnTo>
                  <a:pt x="187523" y="98226"/>
                </a:lnTo>
                <a:lnTo>
                  <a:pt x="196453" y="125015"/>
                </a:lnTo>
                <a:lnTo>
                  <a:pt x="205383" y="151805"/>
                </a:lnTo>
                <a:lnTo>
                  <a:pt x="214312" y="169664"/>
                </a:lnTo>
                <a:lnTo>
                  <a:pt x="223242" y="196453"/>
                </a:lnTo>
                <a:lnTo>
                  <a:pt x="223242" y="214312"/>
                </a:lnTo>
                <a:lnTo>
                  <a:pt x="232172" y="241101"/>
                </a:lnTo>
                <a:lnTo>
                  <a:pt x="232172" y="258961"/>
                </a:lnTo>
                <a:lnTo>
                  <a:pt x="232172" y="267890"/>
                </a:lnTo>
                <a:lnTo>
                  <a:pt x="241101" y="276821"/>
                </a:lnTo>
                <a:lnTo>
                  <a:pt x="241101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607968" y="4536280"/>
            <a:ext cx="178595" cy="285751"/>
          </a:xfrm>
          <a:custGeom>
            <a:avLst/>
            <a:gdLst/>
            <a:ahLst/>
            <a:cxnLst/>
            <a:rect l="0" t="0" r="0" b="0"/>
            <a:pathLst>
              <a:path w="178595" h="285751">
                <a:moveTo>
                  <a:pt x="2678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35719" y="26789"/>
                </a:lnTo>
                <a:lnTo>
                  <a:pt x="35719" y="44649"/>
                </a:lnTo>
                <a:lnTo>
                  <a:pt x="35719" y="62508"/>
                </a:lnTo>
                <a:lnTo>
                  <a:pt x="35719" y="80368"/>
                </a:lnTo>
                <a:lnTo>
                  <a:pt x="35719" y="98227"/>
                </a:lnTo>
                <a:lnTo>
                  <a:pt x="35719" y="125016"/>
                </a:lnTo>
                <a:lnTo>
                  <a:pt x="35719" y="151805"/>
                </a:lnTo>
                <a:lnTo>
                  <a:pt x="26789" y="178594"/>
                </a:lnTo>
                <a:lnTo>
                  <a:pt x="26789" y="196453"/>
                </a:lnTo>
                <a:lnTo>
                  <a:pt x="26789" y="214313"/>
                </a:lnTo>
                <a:lnTo>
                  <a:pt x="26789" y="232172"/>
                </a:lnTo>
                <a:lnTo>
                  <a:pt x="17860" y="250032"/>
                </a:lnTo>
                <a:lnTo>
                  <a:pt x="17860" y="258961"/>
                </a:lnTo>
                <a:lnTo>
                  <a:pt x="17860" y="267891"/>
                </a:lnTo>
                <a:lnTo>
                  <a:pt x="17860" y="276821"/>
                </a:lnTo>
                <a:lnTo>
                  <a:pt x="17860" y="285750"/>
                </a:lnTo>
                <a:lnTo>
                  <a:pt x="17860" y="285750"/>
                </a:lnTo>
                <a:lnTo>
                  <a:pt x="17860" y="285750"/>
                </a:lnTo>
                <a:lnTo>
                  <a:pt x="17860" y="285750"/>
                </a:lnTo>
                <a:lnTo>
                  <a:pt x="17860" y="276821"/>
                </a:lnTo>
                <a:lnTo>
                  <a:pt x="17860" y="258961"/>
                </a:lnTo>
                <a:lnTo>
                  <a:pt x="26789" y="250032"/>
                </a:lnTo>
                <a:lnTo>
                  <a:pt x="26789" y="232172"/>
                </a:lnTo>
                <a:lnTo>
                  <a:pt x="26789" y="223243"/>
                </a:lnTo>
                <a:lnTo>
                  <a:pt x="35719" y="205383"/>
                </a:lnTo>
                <a:lnTo>
                  <a:pt x="44649" y="187524"/>
                </a:lnTo>
                <a:lnTo>
                  <a:pt x="44649" y="178594"/>
                </a:lnTo>
                <a:lnTo>
                  <a:pt x="53578" y="169664"/>
                </a:lnTo>
                <a:lnTo>
                  <a:pt x="62508" y="151805"/>
                </a:lnTo>
                <a:lnTo>
                  <a:pt x="71438" y="142875"/>
                </a:lnTo>
                <a:lnTo>
                  <a:pt x="89297" y="142875"/>
                </a:lnTo>
                <a:lnTo>
                  <a:pt x="98227" y="133946"/>
                </a:lnTo>
                <a:lnTo>
                  <a:pt x="107157" y="133946"/>
                </a:lnTo>
                <a:lnTo>
                  <a:pt x="125016" y="133946"/>
                </a:lnTo>
                <a:lnTo>
                  <a:pt x="133946" y="133946"/>
                </a:lnTo>
                <a:lnTo>
                  <a:pt x="142875" y="142875"/>
                </a:lnTo>
                <a:lnTo>
                  <a:pt x="151805" y="142875"/>
                </a:lnTo>
                <a:lnTo>
                  <a:pt x="160735" y="151805"/>
                </a:lnTo>
                <a:lnTo>
                  <a:pt x="169664" y="160735"/>
                </a:lnTo>
                <a:lnTo>
                  <a:pt x="178594" y="169664"/>
                </a:lnTo>
                <a:lnTo>
                  <a:pt x="178594" y="178594"/>
                </a:lnTo>
                <a:lnTo>
                  <a:pt x="178594" y="196453"/>
                </a:lnTo>
                <a:lnTo>
                  <a:pt x="178594" y="205383"/>
                </a:lnTo>
                <a:lnTo>
                  <a:pt x="178594" y="214313"/>
                </a:lnTo>
                <a:lnTo>
                  <a:pt x="169664" y="223243"/>
                </a:lnTo>
                <a:lnTo>
                  <a:pt x="160735" y="241102"/>
                </a:lnTo>
                <a:lnTo>
                  <a:pt x="151805" y="250032"/>
                </a:lnTo>
                <a:lnTo>
                  <a:pt x="142875" y="258961"/>
                </a:lnTo>
                <a:lnTo>
                  <a:pt x="133946" y="258961"/>
                </a:lnTo>
                <a:lnTo>
                  <a:pt x="116086" y="258961"/>
                </a:lnTo>
                <a:lnTo>
                  <a:pt x="107157" y="267891"/>
                </a:lnTo>
                <a:lnTo>
                  <a:pt x="89297" y="267891"/>
                </a:lnTo>
                <a:lnTo>
                  <a:pt x="71438" y="267891"/>
                </a:lnTo>
                <a:lnTo>
                  <a:pt x="53578" y="258961"/>
                </a:lnTo>
                <a:lnTo>
                  <a:pt x="35719" y="258961"/>
                </a:lnTo>
                <a:lnTo>
                  <a:pt x="17860" y="250032"/>
                </a:lnTo>
                <a:lnTo>
                  <a:pt x="8930" y="25003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804421" y="4527351"/>
            <a:ext cx="276822" cy="285751"/>
          </a:xfrm>
          <a:custGeom>
            <a:avLst/>
            <a:gdLst/>
            <a:ahLst/>
            <a:cxnLst/>
            <a:rect l="0" t="0" r="0" b="0"/>
            <a:pathLst>
              <a:path w="276822" h="285751">
                <a:moveTo>
                  <a:pt x="169664" y="0"/>
                </a:moveTo>
                <a:lnTo>
                  <a:pt x="169664" y="0"/>
                </a:lnTo>
                <a:lnTo>
                  <a:pt x="169664" y="0"/>
                </a:lnTo>
                <a:lnTo>
                  <a:pt x="169664" y="8929"/>
                </a:lnTo>
                <a:lnTo>
                  <a:pt x="160735" y="8929"/>
                </a:lnTo>
                <a:lnTo>
                  <a:pt x="160735" y="17859"/>
                </a:lnTo>
                <a:lnTo>
                  <a:pt x="151805" y="17859"/>
                </a:lnTo>
                <a:lnTo>
                  <a:pt x="142875" y="26789"/>
                </a:lnTo>
                <a:lnTo>
                  <a:pt x="133946" y="35718"/>
                </a:lnTo>
                <a:lnTo>
                  <a:pt x="116086" y="44648"/>
                </a:lnTo>
                <a:lnTo>
                  <a:pt x="98227" y="53578"/>
                </a:lnTo>
                <a:lnTo>
                  <a:pt x="89297" y="62507"/>
                </a:lnTo>
                <a:lnTo>
                  <a:pt x="71438" y="71437"/>
                </a:lnTo>
                <a:lnTo>
                  <a:pt x="62508" y="71437"/>
                </a:lnTo>
                <a:lnTo>
                  <a:pt x="44649" y="80367"/>
                </a:lnTo>
                <a:lnTo>
                  <a:pt x="35719" y="89297"/>
                </a:lnTo>
                <a:lnTo>
                  <a:pt x="17860" y="107156"/>
                </a:lnTo>
                <a:lnTo>
                  <a:pt x="8930" y="116086"/>
                </a:lnTo>
                <a:lnTo>
                  <a:pt x="8930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4"/>
                </a:lnTo>
                <a:lnTo>
                  <a:pt x="0" y="160734"/>
                </a:lnTo>
                <a:lnTo>
                  <a:pt x="0" y="178593"/>
                </a:lnTo>
                <a:lnTo>
                  <a:pt x="8930" y="187523"/>
                </a:lnTo>
                <a:lnTo>
                  <a:pt x="8930" y="196453"/>
                </a:lnTo>
                <a:lnTo>
                  <a:pt x="17860" y="214312"/>
                </a:lnTo>
                <a:lnTo>
                  <a:pt x="26789" y="223242"/>
                </a:lnTo>
                <a:lnTo>
                  <a:pt x="44649" y="232172"/>
                </a:lnTo>
                <a:lnTo>
                  <a:pt x="53579" y="241101"/>
                </a:lnTo>
                <a:lnTo>
                  <a:pt x="62508" y="250031"/>
                </a:lnTo>
                <a:lnTo>
                  <a:pt x="80368" y="258961"/>
                </a:lnTo>
                <a:lnTo>
                  <a:pt x="89297" y="267890"/>
                </a:lnTo>
                <a:lnTo>
                  <a:pt x="107157" y="267890"/>
                </a:lnTo>
                <a:lnTo>
                  <a:pt x="116086" y="276820"/>
                </a:lnTo>
                <a:lnTo>
                  <a:pt x="133946" y="276820"/>
                </a:lnTo>
                <a:lnTo>
                  <a:pt x="142875" y="276820"/>
                </a:lnTo>
                <a:lnTo>
                  <a:pt x="160735" y="285750"/>
                </a:lnTo>
                <a:lnTo>
                  <a:pt x="169664" y="285750"/>
                </a:lnTo>
                <a:lnTo>
                  <a:pt x="178594" y="285750"/>
                </a:lnTo>
                <a:lnTo>
                  <a:pt x="196454" y="276820"/>
                </a:lnTo>
                <a:lnTo>
                  <a:pt x="205383" y="276820"/>
                </a:lnTo>
                <a:lnTo>
                  <a:pt x="214313" y="276820"/>
                </a:lnTo>
                <a:lnTo>
                  <a:pt x="223243" y="276820"/>
                </a:lnTo>
                <a:lnTo>
                  <a:pt x="232172" y="267890"/>
                </a:lnTo>
                <a:lnTo>
                  <a:pt x="241102" y="267890"/>
                </a:lnTo>
                <a:lnTo>
                  <a:pt x="250032" y="267890"/>
                </a:lnTo>
                <a:lnTo>
                  <a:pt x="250032" y="267890"/>
                </a:lnTo>
                <a:lnTo>
                  <a:pt x="258961" y="267890"/>
                </a:lnTo>
                <a:lnTo>
                  <a:pt x="267891" y="258961"/>
                </a:lnTo>
                <a:lnTo>
                  <a:pt x="267891" y="258961"/>
                </a:lnTo>
                <a:lnTo>
                  <a:pt x="267891" y="258961"/>
                </a:lnTo>
                <a:lnTo>
                  <a:pt x="276821" y="258961"/>
                </a:lnTo>
                <a:lnTo>
                  <a:pt x="276821" y="258961"/>
                </a:lnTo>
                <a:lnTo>
                  <a:pt x="276821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875109" y="5589983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910828" y="5295304"/>
            <a:ext cx="276821" cy="312539"/>
          </a:xfrm>
          <a:custGeom>
            <a:avLst/>
            <a:gdLst/>
            <a:ahLst/>
            <a:cxnLst/>
            <a:rect l="0" t="0" r="0" b="0"/>
            <a:pathLst>
              <a:path w="276821" h="312539">
                <a:moveTo>
                  <a:pt x="0" y="312538"/>
                </a:moveTo>
                <a:lnTo>
                  <a:pt x="0" y="312538"/>
                </a:lnTo>
                <a:lnTo>
                  <a:pt x="0" y="312538"/>
                </a:lnTo>
                <a:lnTo>
                  <a:pt x="0" y="312538"/>
                </a:lnTo>
                <a:lnTo>
                  <a:pt x="0" y="312538"/>
                </a:lnTo>
                <a:lnTo>
                  <a:pt x="0" y="312538"/>
                </a:lnTo>
                <a:lnTo>
                  <a:pt x="8929" y="303609"/>
                </a:lnTo>
                <a:lnTo>
                  <a:pt x="8929" y="303609"/>
                </a:lnTo>
                <a:lnTo>
                  <a:pt x="8929" y="294679"/>
                </a:lnTo>
                <a:lnTo>
                  <a:pt x="8929" y="285749"/>
                </a:lnTo>
                <a:lnTo>
                  <a:pt x="17859" y="276821"/>
                </a:lnTo>
                <a:lnTo>
                  <a:pt x="17859" y="276821"/>
                </a:lnTo>
                <a:lnTo>
                  <a:pt x="26789" y="258961"/>
                </a:lnTo>
                <a:lnTo>
                  <a:pt x="26789" y="250031"/>
                </a:lnTo>
                <a:lnTo>
                  <a:pt x="35718" y="232172"/>
                </a:lnTo>
                <a:lnTo>
                  <a:pt x="35718" y="223242"/>
                </a:lnTo>
                <a:lnTo>
                  <a:pt x="44648" y="205383"/>
                </a:lnTo>
                <a:lnTo>
                  <a:pt x="53578" y="187524"/>
                </a:lnTo>
                <a:lnTo>
                  <a:pt x="53578" y="169664"/>
                </a:lnTo>
                <a:lnTo>
                  <a:pt x="62508" y="151805"/>
                </a:lnTo>
                <a:lnTo>
                  <a:pt x="71437" y="133946"/>
                </a:lnTo>
                <a:lnTo>
                  <a:pt x="80367" y="116086"/>
                </a:lnTo>
                <a:lnTo>
                  <a:pt x="89297" y="98227"/>
                </a:lnTo>
                <a:lnTo>
                  <a:pt x="98226" y="80367"/>
                </a:lnTo>
                <a:lnTo>
                  <a:pt x="107156" y="71438"/>
                </a:lnTo>
                <a:lnTo>
                  <a:pt x="116086" y="53578"/>
                </a:lnTo>
                <a:lnTo>
                  <a:pt x="125015" y="44649"/>
                </a:lnTo>
                <a:lnTo>
                  <a:pt x="133945" y="35719"/>
                </a:lnTo>
                <a:lnTo>
                  <a:pt x="151804" y="26789"/>
                </a:lnTo>
                <a:lnTo>
                  <a:pt x="160734" y="17860"/>
                </a:lnTo>
                <a:lnTo>
                  <a:pt x="169664" y="8930"/>
                </a:lnTo>
                <a:lnTo>
                  <a:pt x="178593" y="8930"/>
                </a:lnTo>
                <a:lnTo>
                  <a:pt x="187523" y="0"/>
                </a:lnTo>
                <a:lnTo>
                  <a:pt x="196453" y="0"/>
                </a:lnTo>
                <a:lnTo>
                  <a:pt x="205383" y="8930"/>
                </a:lnTo>
                <a:lnTo>
                  <a:pt x="214312" y="8930"/>
                </a:lnTo>
                <a:lnTo>
                  <a:pt x="232172" y="26789"/>
                </a:lnTo>
                <a:lnTo>
                  <a:pt x="241101" y="35719"/>
                </a:lnTo>
                <a:lnTo>
                  <a:pt x="250031" y="44649"/>
                </a:lnTo>
                <a:lnTo>
                  <a:pt x="258961" y="62508"/>
                </a:lnTo>
                <a:lnTo>
                  <a:pt x="258961" y="80367"/>
                </a:lnTo>
                <a:lnTo>
                  <a:pt x="267890" y="98227"/>
                </a:lnTo>
                <a:lnTo>
                  <a:pt x="267890" y="116086"/>
                </a:lnTo>
                <a:lnTo>
                  <a:pt x="276820" y="133946"/>
                </a:lnTo>
                <a:lnTo>
                  <a:pt x="276820" y="142875"/>
                </a:lnTo>
                <a:lnTo>
                  <a:pt x="276820" y="151805"/>
                </a:lnTo>
                <a:lnTo>
                  <a:pt x="27682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830461" y="5393531"/>
            <a:ext cx="241102" cy="53579"/>
          </a:xfrm>
          <a:custGeom>
            <a:avLst/>
            <a:gdLst/>
            <a:ahLst/>
            <a:cxnLst/>
            <a:rect l="0" t="0" r="0" b="0"/>
            <a:pathLst>
              <a:path w="241102" h="53579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29" y="8929"/>
                </a:lnTo>
                <a:lnTo>
                  <a:pt x="26789" y="0"/>
                </a:lnTo>
                <a:lnTo>
                  <a:pt x="44648" y="8929"/>
                </a:lnTo>
                <a:lnTo>
                  <a:pt x="62507" y="8929"/>
                </a:lnTo>
                <a:lnTo>
                  <a:pt x="89296" y="17859"/>
                </a:lnTo>
                <a:lnTo>
                  <a:pt x="116085" y="17859"/>
                </a:lnTo>
                <a:lnTo>
                  <a:pt x="142875" y="26789"/>
                </a:lnTo>
                <a:lnTo>
                  <a:pt x="178593" y="35719"/>
                </a:lnTo>
                <a:lnTo>
                  <a:pt x="205382" y="44648"/>
                </a:lnTo>
                <a:lnTo>
                  <a:pt x="223242" y="53578"/>
                </a:lnTo>
                <a:lnTo>
                  <a:pt x="241101" y="53578"/>
                </a:lnTo>
                <a:lnTo>
                  <a:pt x="241101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1178718" y="5491757"/>
            <a:ext cx="294681" cy="250032"/>
          </a:xfrm>
          <a:custGeom>
            <a:avLst/>
            <a:gdLst/>
            <a:ahLst/>
            <a:cxnLst/>
            <a:rect l="0" t="0" r="0" b="0"/>
            <a:pathLst>
              <a:path w="294681" h="250032">
                <a:moveTo>
                  <a:pt x="0" y="44649"/>
                </a:moveTo>
                <a:lnTo>
                  <a:pt x="0" y="44649"/>
                </a:lnTo>
                <a:lnTo>
                  <a:pt x="0" y="35719"/>
                </a:lnTo>
                <a:lnTo>
                  <a:pt x="0" y="35719"/>
                </a:lnTo>
                <a:lnTo>
                  <a:pt x="8930" y="26789"/>
                </a:lnTo>
                <a:lnTo>
                  <a:pt x="17860" y="1786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98227" y="0"/>
                </a:lnTo>
                <a:lnTo>
                  <a:pt x="116086" y="0"/>
                </a:lnTo>
                <a:lnTo>
                  <a:pt x="125016" y="8930"/>
                </a:lnTo>
                <a:lnTo>
                  <a:pt x="133946" y="8930"/>
                </a:lnTo>
                <a:lnTo>
                  <a:pt x="142875" y="17860"/>
                </a:lnTo>
                <a:lnTo>
                  <a:pt x="151805" y="26789"/>
                </a:lnTo>
                <a:lnTo>
                  <a:pt x="160735" y="35719"/>
                </a:lnTo>
                <a:lnTo>
                  <a:pt x="169664" y="44649"/>
                </a:lnTo>
                <a:lnTo>
                  <a:pt x="169664" y="53578"/>
                </a:lnTo>
                <a:lnTo>
                  <a:pt x="178594" y="62508"/>
                </a:lnTo>
                <a:lnTo>
                  <a:pt x="178594" y="71438"/>
                </a:lnTo>
                <a:lnTo>
                  <a:pt x="178594" y="80368"/>
                </a:lnTo>
                <a:lnTo>
                  <a:pt x="178594" y="89296"/>
                </a:lnTo>
                <a:lnTo>
                  <a:pt x="169664" y="107156"/>
                </a:lnTo>
                <a:lnTo>
                  <a:pt x="169664" y="116085"/>
                </a:lnTo>
                <a:lnTo>
                  <a:pt x="160735" y="125015"/>
                </a:lnTo>
                <a:lnTo>
                  <a:pt x="151805" y="133945"/>
                </a:lnTo>
                <a:lnTo>
                  <a:pt x="142875" y="142875"/>
                </a:lnTo>
                <a:lnTo>
                  <a:pt x="125016" y="151804"/>
                </a:lnTo>
                <a:lnTo>
                  <a:pt x="116086" y="160734"/>
                </a:lnTo>
                <a:lnTo>
                  <a:pt x="107157" y="169664"/>
                </a:lnTo>
                <a:lnTo>
                  <a:pt x="98227" y="178593"/>
                </a:lnTo>
                <a:lnTo>
                  <a:pt x="89297" y="187523"/>
                </a:lnTo>
                <a:lnTo>
                  <a:pt x="89297" y="187523"/>
                </a:lnTo>
                <a:lnTo>
                  <a:pt x="80367" y="187523"/>
                </a:lnTo>
                <a:lnTo>
                  <a:pt x="80367" y="196453"/>
                </a:lnTo>
                <a:lnTo>
                  <a:pt x="80367" y="196453"/>
                </a:lnTo>
                <a:lnTo>
                  <a:pt x="89297" y="196453"/>
                </a:lnTo>
                <a:lnTo>
                  <a:pt x="89297" y="196453"/>
                </a:lnTo>
                <a:lnTo>
                  <a:pt x="98227" y="205382"/>
                </a:lnTo>
                <a:lnTo>
                  <a:pt x="116086" y="214312"/>
                </a:lnTo>
                <a:lnTo>
                  <a:pt x="133946" y="214312"/>
                </a:lnTo>
                <a:lnTo>
                  <a:pt x="151805" y="223242"/>
                </a:lnTo>
                <a:lnTo>
                  <a:pt x="178594" y="232171"/>
                </a:lnTo>
                <a:lnTo>
                  <a:pt x="196453" y="241101"/>
                </a:lnTo>
                <a:lnTo>
                  <a:pt x="223242" y="241101"/>
                </a:lnTo>
                <a:lnTo>
                  <a:pt x="241102" y="250031"/>
                </a:lnTo>
                <a:lnTo>
                  <a:pt x="267891" y="250031"/>
                </a:lnTo>
                <a:lnTo>
                  <a:pt x="276821" y="250031"/>
                </a:lnTo>
                <a:lnTo>
                  <a:pt x="285750" y="250031"/>
                </a:lnTo>
                <a:lnTo>
                  <a:pt x="294680" y="250031"/>
                </a:lnTo>
                <a:lnTo>
                  <a:pt x="29468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1535906" y="5554265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553765" y="5438179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3303984" y="2464593"/>
            <a:ext cx="250032" cy="17861"/>
          </a:xfrm>
          <a:custGeom>
            <a:avLst/>
            <a:gdLst/>
            <a:ahLst/>
            <a:cxnLst/>
            <a:rect l="0" t="0" r="0" b="0"/>
            <a:pathLst>
              <a:path w="250032" h="17861">
                <a:moveTo>
                  <a:pt x="0" y="17860"/>
                </a:move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1785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69664" y="8930"/>
                </a:lnTo>
                <a:lnTo>
                  <a:pt x="187523" y="0"/>
                </a:lnTo>
                <a:lnTo>
                  <a:pt x="205383" y="0"/>
                </a:lnTo>
                <a:lnTo>
                  <a:pt x="223242" y="0"/>
                </a:lnTo>
                <a:lnTo>
                  <a:pt x="232172" y="0"/>
                </a:lnTo>
                <a:lnTo>
                  <a:pt x="241101" y="0"/>
                </a:lnTo>
                <a:lnTo>
                  <a:pt x="250031" y="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3437929" y="2348507"/>
            <a:ext cx="178595" cy="187525"/>
          </a:xfrm>
          <a:custGeom>
            <a:avLst/>
            <a:gdLst/>
            <a:ahLst/>
            <a:cxnLst/>
            <a:rect l="0" t="0" r="0" b="0"/>
            <a:pathLst>
              <a:path w="178595" h="187525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26789" y="8930"/>
                </a:lnTo>
                <a:lnTo>
                  <a:pt x="44649" y="8930"/>
                </a:lnTo>
                <a:lnTo>
                  <a:pt x="71438" y="8930"/>
                </a:lnTo>
                <a:lnTo>
                  <a:pt x="89297" y="17859"/>
                </a:lnTo>
                <a:lnTo>
                  <a:pt x="107156" y="26789"/>
                </a:lnTo>
                <a:lnTo>
                  <a:pt x="125016" y="35719"/>
                </a:lnTo>
                <a:lnTo>
                  <a:pt x="142875" y="35719"/>
                </a:lnTo>
                <a:lnTo>
                  <a:pt x="160735" y="44649"/>
                </a:lnTo>
                <a:lnTo>
                  <a:pt x="169664" y="53578"/>
                </a:lnTo>
                <a:lnTo>
                  <a:pt x="178594" y="62508"/>
                </a:lnTo>
                <a:lnTo>
                  <a:pt x="178594" y="71438"/>
                </a:lnTo>
                <a:lnTo>
                  <a:pt x="178594" y="89297"/>
                </a:lnTo>
                <a:lnTo>
                  <a:pt x="169664" y="98227"/>
                </a:lnTo>
                <a:lnTo>
                  <a:pt x="160735" y="107157"/>
                </a:lnTo>
                <a:lnTo>
                  <a:pt x="151805" y="116086"/>
                </a:lnTo>
                <a:lnTo>
                  <a:pt x="142875" y="125016"/>
                </a:lnTo>
                <a:lnTo>
                  <a:pt x="125016" y="142875"/>
                </a:lnTo>
                <a:lnTo>
                  <a:pt x="107156" y="151805"/>
                </a:lnTo>
                <a:lnTo>
                  <a:pt x="98227" y="160735"/>
                </a:lnTo>
                <a:lnTo>
                  <a:pt x="80367" y="169664"/>
                </a:lnTo>
                <a:lnTo>
                  <a:pt x="71438" y="178594"/>
                </a:lnTo>
                <a:lnTo>
                  <a:pt x="62508" y="187524"/>
                </a:lnTo>
                <a:lnTo>
                  <a:pt x="62508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3357562" y="2750343"/>
            <a:ext cx="303610" cy="53579"/>
          </a:xfrm>
          <a:custGeom>
            <a:avLst/>
            <a:gdLst/>
            <a:ahLst/>
            <a:cxnLst/>
            <a:rect l="0" t="0" r="0" b="0"/>
            <a:pathLst>
              <a:path w="303610" h="53579">
                <a:moveTo>
                  <a:pt x="0" y="53578"/>
                </a:moveTo>
                <a:lnTo>
                  <a:pt x="8930" y="44648"/>
                </a:lnTo>
                <a:lnTo>
                  <a:pt x="8930" y="44648"/>
                </a:lnTo>
                <a:lnTo>
                  <a:pt x="26789" y="35719"/>
                </a:lnTo>
                <a:lnTo>
                  <a:pt x="35719" y="35719"/>
                </a:lnTo>
                <a:lnTo>
                  <a:pt x="62508" y="26789"/>
                </a:lnTo>
                <a:lnTo>
                  <a:pt x="89297" y="17860"/>
                </a:lnTo>
                <a:lnTo>
                  <a:pt x="116086" y="17860"/>
                </a:lnTo>
                <a:lnTo>
                  <a:pt x="142875" y="8930"/>
                </a:lnTo>
                <a:lnTo>
                  <a:pt x="178594" y="8930"/>
                </a:lnTo>
                <a:lnTo>
                  <a:pt x="214313" y="8930"/>
                </a:lnTo>
                <a:lnTo>
                  <a:pt x="241102" y="8930"/>
                </a:lnTo>
                <a:lnTo>
                  <a:pt x="267891" y="0"/>
                </a:lnTo>
                <a:lnTo>
                  <a:pt x="285750" y="0"/>
                </a:lnTo>
                <a:lnTo>
                  <a:pt x="303609" y="0"/>
                </a:lnTo>
                <a:lnTo>
                  <a:pt x="3036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3589734" y="2652117"/>
            <a:ext cx="125017" cy="133946"/>
          </a:xfrm>
          <a:custGeom>
            <a:avLst/>
            <a:gdLst/>
            <a:ahLst/>
            <a:cxnLst/>
            <a:rect l="0" t="0" r="0" b="0"/>
            <a:pathLst>
              <a:path w="125017" h="133946">
                <a:moveTo>
                  <a:pt x="0" y="8929"/>
                </a:move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8929"/>
                </a:lnTo>
                <a:lnTo>
                  <a:pt x="80367" y="8929"/>
                </a:lnTo>
                <a:lnTo>
                  <a:pt x="98226" y="17859"/>
                </a:lnTo>
                <a:lnTo>
                  <a:pt x="107156" y="26789"/>
                </a:lnTo>
                <a:lnTo>
                  <a:pt x="116086" y="35718"/>
                </a:lnTo>
                <a:lnTo>
                  <a:pt x="125016" y="44648"/>
                </a:lnTo>
                <a:lnTo>
                  <a:pt x="125016" y="53578"/>
                </a:lnTo>
                <a:lnTo>
                  <a:pt x="116086" y="71437"/>
                </a:lnTo>
                <a:lnTo>
                  <a:pt x="107156" y="80367"/>
                </a:lnTo>
                <a:lnTo>
                  <a:pt x="89297" y="98226"/>
                </a:lnTo>
                <a:lnTo>
                  <a:pt x="71437" y="107156"/>
                </a:lnTo>
                <a:lnTo>
                  <a:pt x="53578" y="125015"/>
                </a:lnTo>
                <a:lnTo>
                  <a:pt x="44648" y="133945"/>
                </a:lnTo>
                <a:lnTo>
                  <a:pt x="44648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3303984" y="3143249"/>
            <a:ext cx="241102" cy="8931"/>
          </a:xfrm>
          <a:custGeom>
            <a:avLst/>
            <a:gdLst/>
            <a:ahLst/>
            <a:cxnLst/>
            <a:rect l="0" t="0" r="0" b="0"/>
            <a:pathLst>
              <a:path w="241102" h="8931">
                <a:moveTo>
                  <a:pt x="0" y="8930"/>
                </a:moveTo>
                <a:lnTo>
                  <a:pt x="0" y="8930"/>
                </a:lnTo>
                <a:lnTo>
                  <a:pt x="17859" y="8930"/>
                </a:lnTo>
                <a:lnTo>
                  <a:pt x="35719" y="8930"/>
                </a:lnTo>
                <a:lnTo>
                  <a:pt x="62508" y="8930"/>
                </a:lnTo>
                <a:lnTo>
                  <a:pt x="98226" y="8930"/>
                </a:lnTo>
                <a:lnTo>
                  <a:pt x="133945" y="8930"/>
                </a:lnTo>
                <a:lnTo>
                  <a:pt x="169664" y="8930"/>
                </a:lnTo>
                <a:lnTo>
                  <a:pt x="196453" y="0"/>
                </a:lnTo>
                <a:lnTo>
                  <a:pt x="223242" y="8930"/>
                </a:lnTo>
                <a:lnTo>
                  <a:pt x="241101" y="8930"/>
                </a:lnTo>
                <a:lnTo>
                  <a:pt x="24110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3554015" y="3062882"/>
            <a:ext cx="133946" cy="125017"/>
          </a:xfrm>
          <a:custGeom>
            <a:avLst/>
            <a:gdLst/>
            <a:ahLst/>
            <a:cxnLst/>
            <a:rect l="0" t="0" r="0" b="0"/>
            <a:pathLst>
              <a:path w="133946" h="125017">
                <a:moveTo>
                  <a:pt x="0" y="0"/>
                </a:moveTo>
                <a:lnTo>
                  <a:pt x="8930" y="0"/>
                </a:lnTo>
                <a:lnTo>
                  <a:pt x="17860" y="8930"/>
                </a:lnTo>
                <a:lnTo>
                  <a:pt x="35719" y="8930"/>
                </a:lnTo>
                <a:lnTo>
                  <a:pt x="53578" y="8930"/>
                </a:lnTo>
                <a:lnTo>
                  <a:pt x="71438" y="17859"/>
                </a:lnTo>
                <a:lnTo>
                  <a:pt x="89297" y="17859"/>
                </a:lnTo>
                <a:lnTo>
                  <a:pt x="107156" y="26789"/>
                </a:lnTo>
                <a:lnTo>
                  <a:pt x="116086" y="35719"/>
                </a:lnTo>
                <a:lnTo>
                  <a:pt x="125016" y="44648"/>
                </a:lnTo>
                <a:lnTo>
                  <a:pt x="133945" y="62508"/>
                </a:lnTo>
                <a:lnTo>
                  <a:pt x="125016" y="71437"/>
                </a:lnTo>
                <a:lnTo>
                  <a:pt x="125016" y="89297"/>
                </a:lnTo>
                <a:lnTo>
                  <a:pt x="116086" y="98226"/>
                </a:lnTo>
                <a:lnTo>
                  <a:pt x="98227" y="107156"/>
                </a:lnTo>
                <a:lnTo>
                  <a:pt x="80367" y="116086"/>
                </a:lnTo>
                <a:lnTo>
                  <a:pt x="71438" y="125016"/>
                </a:lnTo>
                <a:lnTo>
                  <a:pt x="71438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3277195" y="3348632"/>
            <a:ext cx="321470" cy="44649"/>
          </a:xfrm>
          <a:custGeom>
            <a:avLst/>
            <a:gdLst/>
            <a:ahLst/>
            <a:cxnLst/>
            <a:rect l="0" t="0" r="0" b="0"/>
            <a:pathLst>
              <a:path w="321470" h="44649">
                <a:moveTo>
                  <a:pt x="0" y="0"/>
                </a:moveTo>
                <a:lnTo>
                  <a:pt x="8930" y="0"/>
                </a:lnTo>
                <a:lnTo>
                  <a:pt x="17859" y="0"/>
                </a:lnTo>
                <a:lnTo>
                  <a:pt x="35719" y="0"/>
                </a:lnTo>
                <a:lnTo>
                  <a:pt x="71437" y="8930"/>
                </a:lnTo>
                <a:lnTo>
                  <a:pt x="107156" y="17859"/>
                </a:lnTo>
                <a:lnTo>
                  <a:pt x="142875" y="17859"/>
                </a:lnTo>
                <a:lnTo>
                  <a:pt x="187523" y="26789"/>
                </a:lnTo>
                <a:lnTo>
                  <a:pt x="232172" y="26789"/>
                </a:lnTo>
                <a:lnTo>
                  <a:pt x="267890" y="35719"/>
                </a:lnTo>
                <a:lnTo>
                  <a:pt x="303609" y="35719"/>
                </a:lnTo>
                <a:lnTo>
                  <a:pt x="321469" y="44648"/>
                </a:lnTo>
                <a:lnTo>
                  <a:pt x="321469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554015" y="3286124"/>
            <a:ext cx="151806" cy="142876"/>
          </a:xfrm>
          <a:custGeom>
            <a:avLst/>
            <a:gdLst/>
            <a:ahLst/>
            <a:cxnLst/>
            <a:rect l="0" t="0" r="0" b="0"/>
            <a:pathLst>
              <a:path w="151806" h="142876">
                <a:moveTo>
                  <a:pt x="35719" y="0"/>
                </a:moveTo>
                <a:lnTo>
                  <a:pt x="35719" y="0"/>
                </a:lnTo>
                <a:lnTo>
                  <a:pt x="44649" y="0"/>
                </a:lnTo>
                <a:lnTo>
                  <a:pt x="53578" y="0"/>
                </a:lnTo>
                <a:lnTo>
                  <a:pt x="71438" y="0"/>
                </a:lnTo>
                <a:lnTo>
                  <a:pt x="89297" y="8930"/>
                </a:lnTo>
                <a:lnTo>
                  <a:pt x="107156" y="17859"/>
                </a:lnTo>
                <a:lnTo>
                  <a:pt x="125016" y="26789"/>
                </a:lnTo>
                <a:lnTo>
                  <a:pt x="133945" y="35719"/>
                </a:lnTo>
                <a:lnTo>
                  <a:pt x="142875" y="44649"/>
                </a:lnTo>
                <a:lnTo>
                  <a:pt x="151805" y="53578"/>
                </a:lnTo>
                <a:lnTo>
                  <a:pt x="151805" y="62508"/>
                </a:lnTo>
                <a:lnTo>
                  <a:pt x="142875" y="80367"/>
                </a:lnTo>
                <a:lnTo>
                  <a:pt x="125016" y="89297"/>
                </a:lnTo>
                <a:lnTo>
                  <a:pt x="107156" y="98227"/>
                </a:lnTo>
                <a:lnTo>
                  <a:pt x="80367" y="116086"/>
                </a:lnTo>
                <a:lnTo>
                  <a:pt x="44649" y="125016"/>
                </a:lnTo>
                <a:lnTo>
                  <a:pt x="17860" y="133945"/>
                </a:lnTo>
                <a:lnTo>
                  <a:pt x="0" y="142875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3339703" y="3652241"/>
            <a:ext cx="267891" cy="17861"/>
          </a:xfrm>
          <a:custGeom>
            <a:avLst/>
            <a:gdLst/>
            <a:ahLst/>
            <a:cxnLst/>
            <a:rect l="0" t="0" r="0" b="0"/>
            <a:pathLst>
              <a:path w="267891" h="17861">
                <a:moveTo>
                  <a:pt x="0" y="0"/>
                </a:moveTo>
                <a:lnTo>
                  <a:pt x="8929" y="0"/>
                </a:lnTo>
                <a:lnTo>
                  <a:pt x="26789" y="0"/>
                </a:lnTo>
                <a:lnTo>
                  <a:pt x="53578" y="0"/>
                </a:lnTo>
                <a:lnTo>
                  <a:pt x="98226" y="0"/>
                </a:lnTo>
                <a:lnTo>
                  <a:pt x="142875" y="8930"/>
                </a:lnTo>
                <a:lnTo>
                  <a:pt x="178593" y="8930"/>
                </a:lnTo>
                <a:lnTo>
                  <a:pt x="223242" y="8930"/>
                </a:lnTo>
                <a:lnTo>
                  <a:pt x="250031" y="17860"/>
                </a:lnTo>
                <a:lnTo>
                  <a:pt x="267890" y="17860"/>
                </a:lnTo>
                <a:lnTo>
                  <a:pt x="26789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3536156" y="3571874"/>
            <a:ext cx="187524" cy="160735"/>
          </a:xfrm>
          <a:custGeom>
            <a:avLst/>
            <a:gdLst/>
            <a:ahLst/>
            <a:cxnLst/>
            <a:rect l="0" t="0" r="0" b="0"/>
            <a:pathLst>
              <a:path w="187524" h="160735">
                <a:moveTo>
                  <a:pt x="0" y="8930"/>
                </a:moveTo>
                <a:lnTo>
                  <a:pt x="8929" y="0"/>
                </a:lnTo>
                <a:lnTo>
                  <a:pt x="17859" y="8930"/>
                </a:lnTo>
                <a:lnTo>
                  <a:pt x="26789" y="8930"/>
                </a:lnTo>
                <a:lnTo>
                  <a:pt x="53578" y="8930"/>
                </a:lnTo>
                <a:lnTo>
                  <a:pt x="80367" y="17859"/>
                </a:lnTo>
                <a:lnTo>
                  <a:pt x="107156" y="17859"/>
                </a:lnTo>
                <a:lnTo>
                  <a:pt x="133945" y="26789"/>
                </a:lnTo>
                <a:lnTo>
                  <a:pt x="151804" y="35719"/>
                </a:lnTo>
                <a:lnTo>
                  <a:pt x="169664" y="44649"/>
                </a:lnTo>
                <a:lnTo>
                  <a:pt x="178594" y="44649"/>
                </a:lnTo>
                <a:lnTo>
                  <a:pt x="187523" y="53578"/>
                </a:lnTo>
                <a:lnTo>
                  <a:pt x="187523" y="62508"/>
                </a:lnTo>
                <a:lnTo>
                  <a:pt x="187523" y="71438"/>
                </a:lnTo>
                <a:lnTo>
                  <a:pt x="178594" y="80367"/>
                </a:lnTo>
                <a:lnTo>
                  <a:pt x="160734" y="98227"/>
                </a:lnTo>
                <a:lnTo>
                  <a:pt x="142875" y="107156"/>
                </a:lnTo>
                <a:lnTo>
                  <a:pt x="125015" y="116086"/>
                </a:lnTo>
                <a:lnTo>
                  <a:pt x="98226" y="125016"/>
                </a:lnTo>
                <a:lnTo>
                  <a:pt x="71437" y="142875"/>
                </a:lnTo>
                <a:lnTo>
                  <a:pt x="44648" y="151805"/>
                </a:lnTo>
                <a:lnTo>
                  <a:pt x="35719" y="160734"/>
                </a:lnTo>
                <a:lnTo>
                  <a:pt x="35719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1884164" y="5509617"/>
            <a:ext cx="205383" cy="276820"/>
          </a:xfrm>
          <a:custGeom>
            <a:avLst/>
            <a:gdLst/>
            <a:ahLst/>
            <a:cxnLst/>
            <a:rect l="0" t="0" r="0" b="0"/>
            <a:pathLst>
              <a:path w="205383" h="276820">
                <a:moveTo>
                  <a:pt x="205382" y="44648"/>
                </a:moveTo>
                <a:lnTo>
                  <a:pt x="205382" y="44648"/>
                </a:lnTo>
                <a:lnTo>
                  <a:pt x="205382" y="53578"/>
                </a:lnTo>
                <a:lnTo>
                  <a:pt x="205382" y="53578"/>
                </a:lnTo>
                <a:lnTo>
                  <a:pt x="205382" y="62508"/>
                </a:lnTo>
                <a:lnTo>
                  <a:pt x="196453" y="71436"/>
                </a:lnTo>
                <a:lnTo>
                  <a:pt x="196453" y="80366"/>
                </a:lnTo>
                <a:lnTo>
                  <a:pt x="187523" y="89296"/>
                </a:lnTo>
                <a:lnTo>
                  <a:pt x="187523" y="98225"/>
                </a:lnTo>
                <a:lnTo>
                  <a:pt x="178593" y="107155"/>
                </a:lnTo>
                <a:lnTo>
                  <a:pt x="169664" y="116085"/>
                </a:lnTo>
                <a:lnTo>
                  <a:pt x="160734" y="125015"/>
                </a:lnTo>
                <a:lnTo>
                  <a:pt x="142875" y="133944"/>
                </a:lnTo>
                <a:lnTo>
                  <a:pt x="133945" y="133944"/>
                </a:lnTo>
                <a:lnTo>
                  <a:pt x="116086" y="133944"/>
                </a:lnTo>
                <a:lnTo>
                  <a:pt x="98226" y="133944"/>
                </a:lnTo>
                <a:lnTo>
                  <a:pt x="80367" y="133944"/>
                </a:lnTo>
                <a:lnTo>
                  <a:pt x="71437" y="133944"/>
                </a:lnTo>
                <a:lnTo>
                  <a:pt x="53578" y="125015"/>
                </a:lnTo>
                <a:lnTo>
                  <a:pt x="35718" y="125015"/>
                </a:lnTo>
                <a:lnTo>
                  <a:pt x="26789" y="116085"/>
                </a:lnTo>
                <a:lnTo>
                  <a:pt x="17859" y="116085"/>
                </a:lnTo>
                <a:lnTo>
                  <a:pt x="8929" y="107155"/>
                </a:lnTo>
                <a:lnTo>
                  <a:pt x="8929" y="98225"/>
                </a:lnTo>
                <a:lnTo>
                  <a:pt x="8929" y="89296"/>
                </a:lnTo>
                <a:lnTo>
                  <a:pt x="0" y="80366"/>
                </a:lnTo>
                <a:lnTo>
                  <a:pt x="0" y="62508"/>
                </a:lnTo>
                <a:lnTo>
                  <a:pt x="0" y="53578"/>
                </a:lnTo>
                <a:lnTo>
                  <a:pt x="8929" y="44648"/>
                </a:lnTo>
                <a:lnTo>
                  <a:pt x="8929" y="35718"/>
                </a:lnTo>
                <a:lnTo>
                  <a:pt x="17859" y="26789"/>
                </a:lnTo>
                <a:lnTo>
                  <a:pt x="17859" y="17859"/>
                </a:lnTo>
                <a:lnTo>
                  <a:pt x="26789" y="8929"/>
                </a:lnTo>
                <a:lnTo>
                  <a:pt x="26789" y="8929"/>
                </a:lnTo>
                <a:lnTo>
                  <a:pt x="35718" y="0"/>
                </a:lnTo>
                <a:lnTo>
                  <a:pt x="44648" y="0"/>
                </a:lnTo>
                <a:lnTo>
                  <a:pt x="53578" y="0"/>
                </a:lnTo>
                <a:lnTo>
                  <a:pt x="62507" y="0"/>
                </a:lnTo>
                <a:lnTo>
                  <a:pt x="62507" y="0"/>
                </a:lnTo>
                <a:lnTo>
                  <a:pt x="71437" y="8929"/>
                </a:lnTo>
                <a:lnTo>
                  <a:pt x="80367" y="17859"/>
                </a:lnTo>
                <a:lnTo>
                  <a:pt x="89296" y="26789"/>
                </a:lnTo>
                <a:lnTo>
                  <a:pt x="98226" y="44648"/>
                </a:lnTo>
                <a:lnTo>
                  <a:pt x="107156" y="62508"/>
                </a:lnTo>
                <a:lnTo>
                  <a:pt x="116086" y="80366"/>
                </a:lnTo>
                <a:lnTo>
                  <a:pt x="125015" y="98225"/>
                </a:lnTo>
                <a:lnTo>
                  <a:pt x="133945" y="116085"/>
                </a:lnTo>
                <a:lnTo>
                  <a:pt x="142875" y="142874"/>
                </a:lnTo>
                <a:lnTo>
                  <a:pt x="151804" y="169663"/>
                </a:lnTo>
                <a:lnTo>
                  <a:pt x="151804" y="196452"/>
                </a:lnTo>
                <a:lnTo>
                  <a:pt x="160734" y="214311"/>
                </a:lnTo>
                <a:lnTo>
                  <a:pt x="169664" y="241100"/>
                </a:lnTo>
                <a:lnTo>
                  <a:pt x="178593" y="258960"/>
                </a:lnTo>
                <a:lnTo>
                  <a:pt x="178593" y="267890"/>
                </a:lnTo>
                <a:lnTo>
                  <a:pt x="178593" y="276819"/>
                </a:lnTo>
                <a:lnTo>
                  <a:pt x="178593" y="276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2116335" y="5438179"/>
            <a:ext cx="62509" cy="205383"/>
          </a:xfrm>
          <a:custGeom>
            <a:avLst/>
            <a:gdLst/>
            <a:ahLst/>
            <a:cxnLst/>
            <a:rect l="0" t="0" r="0" b="0"/>
            <a:pathLst>
              <a:path w="62509" h="205383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26789"/>
                </a:lnTo>
                <a:lnTo>
                  <a:pt x="8930" y="44649"/>
                </a:lnTo>
                <a:lnTo>
                  <a:pt x="17860" y="71438"/>
                </a:lnTo>
                <a:lnTo>
                  <a:pt x="26790" y="98227"/>
                </a:lnTo>
                <a:lnTo>
                  <a:pt x="35719" y="116086"/>
                </a:lnTo>
                <a:lnTo>
                  <a:pt x="44649" y="151804"/>
                </a:lnTo>
                <a:lnTo>
                  <a:pt x="53579" y="178593"/>
                </a:lnTo>
                <a:lnTo>
                  <a:pt x="53579" y="196453"/>
                </a:lnTo>
                <a:lnTo>
                  <a:pt x="62508" y="205382"/>
                </a:lnTo>
                <a:lnTo>
                  <a:pt x="62508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2330648" y="5482828"/>
            <a:ext cx="133946" cy="285750"/>
          </a:xfrm>
          <a:custGeom>
            <a:avLst/>
            <a:gdLst/>
            <a:ahLst/>
            <a:cxnLst/>
            <a:rect l="0" t="0" r="0" b="0"/>
            <a:pathLst>
              <a:path w="133946" h="285750">
                <a:moveTo>
                  <a:pt x="62508" y="0"/>
                </a:moveTo>
                <a:lnTo>
                  <a:pt x="62508" y="0"/>
                </a:lnTo>
                <a:lnTo>
                  <a:pt x="62508" y="0"/>
                </a:lnTo>
                <a:lnTo>
                  <a:pt x="62508" y="17859"/>
                </a:lnTo>
                <a:lnTo>
                  <a:pt x="62508" y="26789"/>
                </a:lnTo>
                <a:lnTo>
                  <a:pt x="62508" y="44648"/>
                </a:lnTo>
                <a:lnTo>
                  <a:pt x="62508" y="62507"/>
                </a:lnTo>
                <a:lnTo>
                  <a:pt x="53578" y="89297"/>
                </a:lnTo>
                <a:lnTo>
                  <a:pt x="53578" y="107155"/>
                </a:lnTo>
                <a:lnTo>
                  <a:pt x="53578" y="133944"/>
                </a:lnTo>
                <a:lnTo>
                  <a:pt x="44648" y="160733"/>
                </a:lnTo>
                <a:lnTo>
                  <a:pt x="35719" y="178593"/>
                </a:lnTo>
                <a:lnTo>
                  <a:pt x="35719" y="205382"/>
                </a:lnTo>
                <a:lnTo>
                  <a:pt x="26789" y="223241"/>
                </a:lnTo>
                <a:lnTo>
                  <a:pt x="26789" y="241100"/>
                </a:lnTo>
                <a:lnTo>
                  <a:pt x="17859" y="258960"/>
                </a:lnTo>
                <a:lnTo>
                  <a:pt x="17859" y="267889"/>
                </a:lnTo>
                <a:lnTo>
                  <a:pt x="8930" y="276819"/>
                </a:lnTo>
                <a:lnTo>
                  <a:pt x="8930" y="276819"/>
                </a:lnTo>
                <a:lnTo>
                  <a:pt x="0" y="285749"/>
                </a:lnTo>
                <a:lnTo>
                  <a:pt x="0" y="285749"/>
                </a:lnTo>
                <a:lnTo>
                  <a:pt x="8930" y="285749"/>
                </a:lnTo>
                <a:lnTo>
                  <a:pt x="8930" y="276819"/>
                </a:lnTo>
                <a:lnTo>
                  <a:pt x="8930" y="267889"/>
                </a:lnTo>
                <a:lnTo>
                  <a:pt x="8930" y="258960"/>
                </a:lnTo>
                <a:lnTo>
                  <a:pt x="8930" y="241100"/>
                </a:lnTo>
                <a:lnTo>
                  <a:pt x="8930" y="223241"/>
                </a:lnTo>
                <a:lnTo>
                  <a:pt x="17859" y="205382"/>
                </a:lnTo>
                <a:lnTo>
                  <a:pt x="17859" y="187522"/>
                </a:lnTo>
                <a:lnTo>
                  <a:pt x="26789" y="178593"/>
                </a:lnTo>
                <a:lnTo>
                  <a:pt x="35719" y="160733"/>
                </a:lnTo>
                <a:lnTo>
                  <a:pt x="44648" y="151804"/>
                </a:lnTo>
                <a:lnTo>
                  <a:pt x="53578" y="142874"/>
                </a:lnTo>
                <a:lnTo>
                  <a:pt x="62508" y="133944"/>
                </a:lnTo>
                <a:lnTo>
                  <a:pt x="71437" y="125014"/>
                </a:lnTo>
                <a:lnTo>
                  <a:pt x="80367" y="125014"/>
                </a:lnTo>
                <a:lnTo>
                  <a:pt x="98227" y="125014"/>
                </a:lnTo>
                <a:lnTo>
                  <a:pt x="107156" y="125014"/>
                </a:lnTo>
                <a:lnTo>
                  <a:pt x="116086" y="125014"/>
                </a:lnTo>
                <a:lnTo>
                  <a:pt x="125016" y="125014"/>
                </a:lnTo>
                <a:lnTo>
                  <a:pt x="133945" y="133944"/>
                </a:lnTo>
                <a:lnTo>
                  <a:pt x="133945" y="133944"/>
                </a:lnTo>
                <a:lnTo>
                  <a:pt x="133945" y="142874"/>
                </a:lnTo>
                <a:lnTo>
                  <a:pt x="133945" y="151804"/>
                </a:lnTo>
                <a:lnTo>
                  <a:pt x="133945" y="160733"/>
                </a:lnTo>
                <a:lnTo>
                  <a:pt x="133945" y="169663"/>
                </a:lnTo>
                <a:lnTo>
                  <a:pt x="133945" y="178593"/>
                </a:lnTo>
                <a:lnTo>
                  <a:pt x="133945" y="196452"/>
                </a:lnTo>
                <a:lnTo>
                  <a:pt x="125016" y="205382"/>
                </a:lnTo>
                <a:lnTo>
                  <a:pt x="116086" y="214311"/>
                </a:lnTo>
                <a:lnTo>
                  <a:pt x="107156" y="223241"/>
                </a:lnTo>
                <a:lnTo>
                  <a:pt x="98227" y="232171"/>
                </a:lnTo>
                <a:lnTo>
                  <a:pt x="89297" y="241100"/>
                </a:lnTo>
                <a:lnTo>
                  <a:pt x="71437" y="250030"/>
                </a:lnTo>
                <a:lnTo>
                  <a:pt x="53578" y="250030"/>
                </a:lnTo>
                <a:lnTo>
                  <a:pt x="44648" y="250030"/>
                </a:lnTo>
                <a:lnTo>
                  <a:pt x="26789" y="250030"/>
                </a:lnTo>
                <a:lnTo>
                  <a:pt x="17859" y="250030"/>
                </a:lnTo>
                <a:lnTo>
                  <a:pt x="8930" y="250030"/>
                </a:lnTo>
                <a:lnTo>
                  <a:pt x="0" y="250030"/>
                </a:lnTo>
                <a:lnTo>
                  <a:pt x="0" y="25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2562820" y="5545335"/>
            <a:ext cx="178595" cy="223243"/>
          </a:xfrm>
          <a:custGeom>
            <a:avLst/>
            <a:gdLst/>
            <a:ahLst/>
            <a:cxnLst/>
            <a:rect l="0" t="0" r="0" b="0"/>
            <a:pathLst>
              <a:path w="178595" h="223243">
                <a:moveTo>
                  <a:pt x="125015" y="0"/>
                </a:moveTo>
                <a:lnTo>
                  <a:pt x="125015" y="0"/>
                </a:lnTo>
                <a:lnTo>
                  <a:pt x="125015" y="0"/>
                </a:lnTo>
                <a:lnTo>
                  <a:pt x="116086" y="0"/>
                </a:lnTo>
                <a:lnTo>
                  <a:pt x="107156" y="0"/>
                </a:lnTo>
                <a:lnTo>
                  <a:pt x="98226" y="0"/>
                </a:lnTo>
                <a:lnTo>
                  <a:pt x="89297" y="8930"/>
                </a:lnTo>
                <a:lnTo>
                  <a:pt x="80367" y="8930"/>
                </a:lnTo>
                <a:lnTo>
                  <a:pt x="62508" y="17860"/>
                </a:lnTo>
                <a:lnTo>
                  <a:pt x="53578" y="26790"/>
                </a:lnTo>
                <a:lnTo>
                  <a:pt x="35719" y="26790"/>
                </a:lnTo>
                <a:lnTo>
                  <a:pt x="26789" y="44648"/>
                </a:lnTo>
                <a:lnTo>
                  <a:pt x="17859" y="53578"/>
                </a:lnTo>
                <a:lnTo>
                  <a:pt x="8930" y="62507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8930" y="116086"/>
                </a:lnTo>
                <a:lnTo>
                  <a:pt x="17859" y="125015"/>
                </a:lnTo>
                <a:lnTo>
                  <a:pt x="26789" y="142875"/>
                </a:lnTo>
                <a:lnTo>
                  <a:pt x="44648" y="160734"/>
                </a:lnTo>
                <a:lnTo>
                  <a:pt x="62508" y="169664"/>
                </a:lnTo>
                <a:lnTo>
                  <a:pt x="89297" y="187523"/>
                </a:lnTo>
                <a:lnTo>
                  <a:pt x="107156" y="196453"/>
                </a:lnTo>
                <a:lnTo>
                  <a:pt x="125015" y="214312"/>
                </a:lnTo>
                <a:lnTo>
                  <a:pt x="151805" y="214312"/>
                </a:lnTo>
                <a:lnTo>
                  <a:pt x="160734" y="223242"/>
                </a:lnTo>
                <a:lnTo>
                  <a:pt x="178594" y="223242"/>
                </a:lnTo>
                <a:lnTo>
                  <a:pt x="178594" y="223242"/>
                </a:lnTo>
                <a:lnTo>
                  <a:pt x="178594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2714625" y="5339953"/>
            <a:ext cx="116086" cy="241101"/>
          </a:xfrm>
          <a:custGeom>
            <a:avLst/>
            <a:gdLst/>
            <a:ahLst/>
            <a:cxnLst/>
            <a:rect l="0" t="0" r="0" b="0"/>
            <a:pathLst>
              <a:path w="116086" h="241101">
                <a:moveTo>
                  <a:pt x="0" y="0"/>
                </a:moveTo>
                <a:lnTo>
                  <a:pt x="0" y="0"/>
                </a:lnTo>
                <a:lnTo>
                  <a:pt x="8929" y="8929"/>
                </a:lnTo>
                <a:lnTo>
                  <a:pt x="8929" y="17859"/>
                </a:lnTo>
                <a:lnTo>
                  <a:pt x="26789" y="35718"/>
                </a:lnTo>
                <a:lnTo>
                  <a:pt x="44648" y="62507"/>
                </a:lnTo>
                <a:lnTo>
                  <a:pt x="53578" y="98226"/>
                </a:lnTo>
                <a:lnTo>
                  <a:pt x="80367" y="133945"/>
                </a:lnTo>
                <a:lnTo>
                  <a:pt x="98226" y="178593"/>
                </a:lnTo>
                <a:lnTo>
                  <a:pt x="107156" y="214312"/>
                </a:lnTo>
                <a:lnTo>
                  <a:pt x="116085" y="241100"/>
                </a:lnTo>
                <a:lnTo>
                  <a:pt x="116085" y="241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2982515" y="5581053"/>
            <a:ext cx="17861" cy="241103"/>
          </a:xfrm>
          <a:custGeom>
            <a:avLst/>
            <a:gdLst/>
            <a:ahLst/>
            <a:cxnLst/>
            <a:rect l="0" t="0" r="0" b="0"/>
            <a:pathLst>
              <a:path w="17861" h="241103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53579"/>
                </a:lnTo>
                <a:lnTo>
                  <a:pt x="8930" y="80368"/>
                </a:lnTo>
                <a:lnTo>
                  <a:pt x="8930" y="107157"/>
                </a:lnTo>
                <a:lnTo>
                  <a:pt x="17860" y="142875"/>
                </a:lnTo>
                <a:lnTo>
                  <a:pt x="17860" y="169664"/>
                </a:lnTo>
                <a:lnTo>
                  <a:pt x="17860" y="196454"/>
                </a:lnTo>
                <a:lnTo>
                  <a:pt x="17860" y="214313"/>
                </a:lnTo>
                <a:lnTo>
                  <a:pt x="17860" y="232172"/>
                </a:lnTo>
                <a:lnTo>
                  <a:pt x="17860" y="241102"/>
                </a:lnTo>
                <a:lnTo>
                  <a:pt x="1786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2902148" y="5581053"/>
            <a:ext cx="98228" cy="17861"/>
          </a:xfrm>
          <a:custGeom>
            <a:avLst/>
            <a:gdLst/>
            <a:ahLst/>
            <a:cxnLst/>
            <a:rect l="0" t="0" r="0" b="0"/>
            <a:pathLst>
              <a:path w="98228" h="1786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59" y="0"/>
                </a:lnTo>
                <a:lnTo>
                  <a:pt x="35719" y="0"/>
                </a:lnTo>
                <a:lnTo>
                  <a:pt x="53578" y="0"/>
                </a:lnTo>
                <a:lnTo>
                  <a:pt x="71437" y="8930"/>
                </a:lnTo>
                <a:lnTo>
                  <a:pt x="89297" y="8930"/>
                </a:lnTo>
                <a:lnTo>
                  <a:pt x="98227" y="17860"/>
                </a:lnTo>
                <a:lnTo>
                  <a:pt x="98227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3393281" y="5679280"/>
            <a:ext cx="250032" cy="8931"/>
          </a:xfrm>
          <a:custGeom>
            <a:avLst/>
            <a:gdLst/>
            <a:ahLst/>
            <a:cxnLst/>
            <a:rect l="0" t="0" r="0" b="0"/>
            <a:pathLst>
              <a:path w="250032" h="8931">
                <a:moveTo>
                  <a:pt x="0" y="8930"/>
                </a:moveTo>
                <a:lnTo>
                  <a:pt x="8929" y="8930"/>
                </a:lnTo>
                <a:lnTo>
                  <a:pt x="17859" y="8930"/>
                </a:lnTo>
                <a:lnTo>
                  <a:pt x="44648" y="0"/>
                </a:lnTo>
                <a:lnTo>
                  <a:pt x="71437" y="0"/>
                </a:lnTo>
                <a:lnTo>
                  <a:pt x="107156" y="0"/>
                </a:lnTo>
                <a:lnTo>
                  <a:pt x="133945" y="0"/>
                </a:lnTo>
                <a:lnTo>
                  <a:pt x="169664" y="0"/>
                </a:lnTo>
                <a:lnTo>
                  <a:pt x="205383" y="0"/>
                </a:lnTo>
                <a:lnTo>
                  <a:pt x="232172" y="0"/>
                </a:lnTo>
                <a:lnTo>
                  <a:pt x="250031" y="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4045148" y="567035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7442"/>
          <a:stretch>
            <a:fillRect/>
          </a:stretch>
        </p:blipFill>
        <p:spPr bwMode="auto">
          <a:xfrm>
            <a:off x="2133600" y="838200"/>
            <a:ext cx="46386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946546" y="2634257"/>
            <a:ext cx="232173" cy="357188"/>
          </a:xfrm>
          <a:custGeom>
            <a:avLst/>
            <a:gdLst/>
            <a:ahLst/>
            <a:cxnLst/>
            <a:rect l="0" t="0" r="0" b="0"/>
            <a:pathLst>
              <a:path w="232173" h="357188">
                <a:moveTo>
                  <a:pt x="142875" y="205383"/>
                </a:moveTo>
                <a:lnTo>
                  <a:pt x="142875" y="205383"/>
                </a:lnTo>
                <a:lnTo>
                  <a:pt x="142875" y="205383"/>
                </a:lnTo>
                <a:lnTo>
                  <a:pt x="142875" y="205383"/>
                </a:lnTo>
                <a:lnTo>
                  <a:pt x="142875" y="205383"/>
                </a:lnTo>
                <a:lnTo>
                  <a:pt x="142875" y="196453"/>
                </a:lnTo>
                <a:lnTo>
                  <a:pt x="142875" y="187523"/>
                </a:lnTo>
                <a:lnTo>
                  <a:pt x="142875" y="187523"/>
                </a:lnTo>
                <a:lnTo>
                  <a:pt x="142875" y="178594"/>
                </a:lnTo>
                <a:lnTo>
                  <a:pt x="142875" y="169664"/>
                </a:lnTo>
                <a:lnTo>
                  <a:pt x="142875" y="169664"/>
                </a:lnTo>
                <a:lnTo>
                  <a:pt x="142875" y="160734"/>
                </a:lnTo>
                <a:lnTo>
                  <a:pt x="151805" y="151805"/>
                </a:lnTo>
                <a:lnTo>
                  <a:pt x="151805" y="142875"/>
                </a:lnTo>
                <a:lnTo>
                  <a:pt x="151805" y="142875"/>
                </a:lnTo>
                <a:lnTo>
                  <a:pt x="151805" y="133946"/>
                </a:lnTo>
                <a:lnTo>
                  <a:pt x="151805" y="125016"/>
                </a:lnTo>
                <a:lnTo>
                  <a:pt x="151805" y="125016"/>
                </a:lnTo>
                <a:lnTo>
                  <a:pt x="151805" y="116086"/>
                </a:lnTo>
                <a:lnTo>
                  <a:pt x="160735" y="107157"/>
                </a:lnTo>
                <a:lnTo>
                  <a:pt x="160735" y="98227"/>
                </a:lnTo>
                <a:lnTo>
                  <a:pt x="160735" y="89297"/>
                </a:lnTo>
                <a:lnTo>
                  <a:pt x="169665" y="80368"/>
                </a:lnTo>
                <a:lnTo>
                  <a:pt x="169665" y="80368"/>
                </a:lnTo>
                <a:lnTo>
                  <a:pt x="169665" y="71438"/>
                </a:lnTo>
                <a:lnTo>
                  <a:pt x="178594" y="71438"/>
                </a:lnTo>
                <a:lnTo>
                  <a:pt x="178594" y="71438"/>
                </a:lnTo>
                <a:lnTo>
                  <a:pt x="178594" y="71438"/>
                </a:lnTo>
                <a:lnTo>
                  <a:pt x="178594" y="71438"/>
                </a:lnTo>
                <a:lnTo>
                  <a:pt x="178594" y="71438"/>
                </a:lnTo>
                <a:lnTo>
                  <a:pt x="178594" y="80368"/>
                </a:lnTo>
                <a:lnTo>
                  <a:pt x="178594" y="80368"/>
                </a:lnTo>
                <a:lnTo>
                  <a:pt x="178594" y="89297"/>
                </a:lnTo>
                <a:lnTo>
                  <a:pt x="178594" y="98227"/>
                </a:lnTo>
                <a:lnTo>
                  <a:pt x="178594" y="107157"/>
                </a:lnTo>
                <a:lnTo>
                  <a:pt x="169665" y="116086"/>
                </a:lnTo>
                <a:lnTo>
                  <a:pt x="169665" y="125016"/>
                </a:lnTo>
                <a:lnTo>
                  <a:pt x="169665" y="142875"/>
                </a:lnTo>
                <a:lnTo>
                  <a:pt x="160735" y="151805"/>
                </a:lnTo>
                <a:lnTo>
                  <a:pt x="151805" y="160734"/>
                </a:lnTo>
                <a:lnTo>
                  <a:pt x="142875" y="169664"/>
                </a:lnTo>
                <a:lnTo>
                  <a:pt x="125016" y="178594"/>
                </a:lnTo>
                <a:lnTo>
                  <a:pt x="116086" y="187523"/>
                </a:lnTo>
                <a:lnTo>
                  <a:pt x="98227" y="187523"/>
                </a:lnTo>
                <a:lnTo>
                  <a:pt x="89297" y="196453"/>
                </a:lnTo>
                <a:lnTo>
                  <a:pt x="71438" y="196453"/>
                </a:lnTo>
                <a:lnTo>
                  <a:pt x="62508" y="196453"/>
                </a:lnTo>
                <a:lnTo>
                  <a:pt x="44649" y="187523"/>
                </a:lnTo>
                <a:lnTo>
                  <a:pt x="26790" y="178594"/>
                </a:lnTo>
                <a:lnTo>
                  <a:pt x="17860" y="169664"/>
                </a:lnTo>
                <a:lnTo>
                  <a:pt x="8930" y="160734"/>
                </a:lnTo>
                <a:lnTo>
                  <a:pt x="0" y="142875"/>
                </a:lnTo>
                <a:lnTo>
                  <a:pt x="0" y="125016"/>
                </a:lnTo>
                <a:lnTo>
                  <a:pt x="0" y="107157"/>
                </a:lnTo>
                <a:lnTo>
                  <a:pt x="0" y="98227"/>
                </a:lnTo>
                <a:lnTo>
                  <a:pt x="0" y="80368"/>
                </a:lnTo>
                <a:lnTo>
                  <a:pt x="8930" y="62508"/>
                </a:lnTo>
                <a:lnTo>
                  <a:pt x="17860" y="44649"/>
                </a:lnTo>
                <a:lnTo>
                  <a:pt x="26790" y="35719"/>
                </a:lnTo>
                <a:lnTo>
                  <a:pt x="35719" y="26789"/>
                </a:lnTo>
                <a:lnTo>
                  <a:pt x="44649" y="17860"/>
                </a:lnTo>
                <a:lnTo>
                  <a:pt x="62508" y="8930"/>
                </a:lnTo>
                <a:lnTo>
                  <a:pt x="71438" y="0"/>
                </a:lnTo>
                <a:lnTo>
                  <a:pt x="80368" y="0"/>
                </a:lnTo>
                <a:lnTo>
                  <a:pt x="98227" y="8930"/>
                </a:lnTo>
                <a:lnTo>
                  <a:pt x="107157" y="8930"/>
                </a:lnTo>
                <a:lnTo>
                  <a:pt x="116086" y="17860"/>
                </a:lnTo>
                <a:lnTo>
                  <a:pt x="125016" y="26789"/>
                </a:lnTo>
                <a:lnTo>
                  <a:pt x="133946" y="44649"/>
                </a:lnTo>
                <a:lnTo>
                  <a:pt x="151805" y="62508"/>
                </a:lnTo>
                <a:lnTo>
                  <a:pt x="160735" y="80368"/>
                </a:lnTo>
                <a:lnTo>
                  <a:pt x="169665" y="107157"/>
                </a:lnTo>
                <a:lnTo>
                  <a:pt x="178594" y="125016"/>
                </a:lnTo>
                <a:lnTo>
                  <a:pt x="178594" y="151805"/>
                </a:lnTo>
                <a:lnTo>
                  <a:pt x="187524" y="169664"/>
                </a:lnTo>
                <a:lnTo>
                  <a:pt x="187524" y="196453"/>
                </a:lnTo>
                <a:lnTo>
                  <a:pt x="196454" y="214312"/>
                </a:lnTo>
                <a:lnTo>
                  <a:pt x="196454" y="241101"/>
                </a:lnTo>
                <a:lnTo>
                  <a:pt x="205383" y="258961"/>
                </a:lnTo>
                <a:lnTo>
                  <a:pt x="214313" y="276820"/>
                </a:lnTo>
                <a:lnTo>
                  <a:pt x="214313" y="294680"/>
                </a:lnTo>
                <a:lnTo>
                  <a:pt x="223243" y="312539"/>
                </a:lnTo>
                <a:lnTo>
                  <a:pt x="223243" y="330398"/>
                </a:lnTo>
                <a:lnTo>
                  <a:pt x="232172" y="348258"/>
                </a:lnTo>
                <a:lnTo>
                  <a:pt x="232172" y="357187"/>
                </a:lnTo>
                <a:lnTo>
                  <a:pt x="232172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848320" y="3241476"/>
            <a:ext cx="205384" cy="321469"/>
          </a:xfrm>
          <a:custGeom>
            <a:avLst/>
            <a:gdLst/>
            <a:ahLst/>
            <a:cxnLst/>
            <a:rect l="0" t="0" r="0" b="0"/>
            <a:pathLst>
              <a:path w="205384" h="321469">
                <a:moveTo>
                  <a:pt x="17859" y="0"/>
                </a:moveTo>
                <a:lnTo>
                  <a:pt x="8930" y="0"/>
                </a:lnTo>
                <a:lnTo>
                  <a:pt x="8930" y="8929"/>
                </a:lnTo>
                <a:lnTo>
                  <a:pt x="8930" y="17859"/>
                </a:lnTo>
                <a:lnTo>
                  <a:pt x="17859" y="26789"/>
                </a:lnTo>
                <a:lnTo>
                  <a:pt x="17859" y="44648"/>
                </a:lnTo>
                <a:lnTo>
                  <a:pt x="26789" y="62507"/>
                </a:lnTo>
                <a:lnTo>
                  <a:pt x="26789" y="80367"/>
                </a:lnTo>
                <a:lnTo>
                  <a:pt x="26789" y="98226"/>
                </a:lnTo>
                <a:lnTo>
                  <a:pt x="26789" y="125015"/>
                </a:lnTo>
                <a:lnTo>
                  <a:pt x="26789" y="151804"/>
                </a:lnTo>
                <a:lnTo>
                  <a:pt x="26789" y="178593"/>
                </a:lnTo>
                <a:lnTo>
                  <a:pt x="17859" y="205382"/>
                </a:lnTo>
                <a:lnTo>
                  <a:pt x="17859" y="223242"/>
                </a:lnTo>
                <a:lnTo>
                  <a:pt x="8930" y="241101"/>
                </a:lnTo>
                <a:lnTo>
                  <a:pt x="8930" y="258961"/>
                </a:lnTo>
                <a:lnTo>
                  <a:pt x="8930" y="276820"/>
                </a:lnTo>
                <a:lnTo>
                  <a:pt x="8930" y="285750"/>
                </a:lnTo>
                <a:lnTo>
                  <a:pt x="8930" y="294679"/>
                </a:lnTo>
                <a:lnTo>
                  <a:pt x="0" y="303609"/>
                </a:lnTo>
                <a:lnTo>
                  <a:pt x="8930" y="303609"/>
                </a:lnTo>
                <a:lnTo>
                  <a:pt x="8930" y="303609"/>
                </a:lnTo>
                <a:lnTo>
                  <a:pt x="8930" y="294679"/>
                </a:lnTo>
                <a:lnTo>
                  <a:pt x="8930" y="294679"/>
                </a:lnTo>
                <a:lnTo>
                  <a:pt x="17859" y="285750"/>
                </a:lnTo>
                <a:lnTo>
                  <a:pt x="26789" y="276820"/>
                </a:lnTo>
                <a:lnTo>
                  <a:pt x="35719" y="267890"/>
                </a:lnTo>
                <a:lnTo>
                  <a:pt x="44648" y="250031"/>
                </a:lnTo>
                <a:lnTo>
                  <a:pt x="62508" y="232172"/>
                </a:lnTo>
                <a:lnTo>
                  <a:pt x="71437" y="223242"/>
                </a:lnTo>
                <a:lnTo>
                  <a:pt x="89297" y="205382"/>
                </a:lnTo>
                <a:lnTo>
                  <a:pt x="98226" y="196453"/>
                </a:lnTo>
                <a:lnTo>
                  <a:pt x="116086" y="187523"/>
                </a:lnTo>
                <a:lnTo>
                  <a:pt x="125016" y="169664"/>
                </a:lnTo>
                <a:lnTo>
                  <a:pt x="142875" y="160734"/>
                </a:lnTo>
                <a:lnTo>
                  <a:pt x="151805" y="151804"/>
                </a:lnTo>
                <a:lnTo>
                  <a:pt x="160734" y="151804"/>
                </a:lnTo>
                <a:lnTo>
                  <a:pt x="169664" y="151804"/>
                </a:lnTo>
                <a:lnTo>
                  <a:pt x="178594" y="151804"/>
                </a:lnTo>
                <a:lnTo>
                  <a:pt x="187523" y="160734"/>
                </a:lnTo>
                <a:lnTo>
                  <a:pt x="196453" y="160734"/>
                </a:lnTo>
                <a:lnTo>
                  <a:pt x="205383" y="169664"/>
                </a:lnTo>
                <a:lnTo>
                  <a:pt x="205383" y="187523"/>
                </a:lnTo>
                <a:lnTo>
                  <a:pt x="205383" y="196453"/>
                </a:lnTo>
                <a:lnTo>
                  <a:pt x="205383" y="214312"/>
                </a:lnTo>
                <a:lnTo>
                  <a:pt x="196453" y="223242"/>
                </a:lnTo>
                <a:lnTo>
                  <a:pt x="196453" y="241101"/>
                </a:lnTo>
                <a:lnTo>
                  <a:pt x="187523" y="250031"/>
                </a:lnTo>
                <a:lnTo>
                  <a:pt x="178594" y="267890"/>
                </a:lnTo>
                <a:lnTo>
                  <a:pt x="169664" y="276820"/>
                </a:lnTo>
                <a:lnTo>
                  <a:pt x="151805" y="285750"/>
                </a:lnTo>
                <a:lnTo>
                  <a:pt x="142875" y="294679"/>
                </a:lnTo>
                <a:lnTo>
                  <a:pt x="133945" y="303609"/>
                </a:lnTo>
                <a:lnTo>
                  <a:pt x="116086" y="312539"/>
                </a:lnTo>
                <a:lnTo>
                  <a:pt x="107156" y="321468"/>
                </a:lnTo>
                <a:lnTo>
                  <a:pt x="98226" y="321468"/>
                </a:lnTo>
                <a:lnTo>
                  <a:pt x="80367" y="321468"/>
                </a:lnTo>
                <a:lnTo>
                  <a:pt x="71437" y="321468"/>
                </a:lnTo>
                <a:lnTo>
                  <a:pt x="62508" y="321468"/>
                </a:lnTo>
                <a:lnTo>
                  <a:pt x="53578" y="321468"/>
                </a:lnTo>
                <a:lnTo>
                  <a:pt x="53578" y="321468"/>
                </a:lnTo>
                <a:lnTo>
                  <a:pt x="53578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973336" y="2937866"/>
            <a:ext cx="491133" cy="71439"/>
          </a:xfrm>
          <a:custGeom>
            <a:avLst/>
            <a:gdLst/>
            <a:ahLst/>
            <a:cxnLst/>
            <a:rect l="0" t="0" r="0" b="0"/>
            <a:pathLst>
              <a:path w="491133" h="71439">
                <a:moveTo>
                  <a:pt x="0" y="71438"/>
                </a:moveTo>
                <a:lnTo>
                  <a:pt x="0" y="71438"/>
                </a:lnTo>
                <a:lnTo>
                  <a:pt x="8929" y="71438"/>
                </a:lnTo>
                <a:lnTo>
                  <a:pt x="8929" y="71438"/>
                </a:lnTo>
                <a:lnTo>
                  <a:pt x="17859" y="62508"/>
                </a:lnTo>
                <a:lnTo>
                  <a:pt x="35718" y="62508"/>
                </a:lnTo>
                <a:lnTo>
                  <a:pt x="53578" y="62508"/>
                </a:lnTo>
                <a:lnTo>
                  <a:pt x="80367" y="62508"/>
                </a:lnTo>
                <a:lnTo>
                  <a:pt x="98226" y="62508"/>
                </a:lnTo>
                <a:lnTo>
                  <a:pt x="116085" y="53578"/>
                </a:lnTo>
                <a:lnTo>
                  <a:pt x="142875" y="53578"/>
                </a:lnTo>
                <a:lnTo>
                  <a:pt x="169664" y="53578"/>
                </a:lnTo>
                <a:lnTo>
                  <a:pt x="196453" y="44649"/>
                </a:lnTo>
                <a:lnTo>
                  <a:pt x="232171" y="35719"/>
                </a:lnTo>
                <a:lnTo>
                  <a:pt x="258960" y="35719"/>
                </a:lnTo>
                <a:lnTo>
                  <a:pt x="294679" y="26789"/>
                </a:lnTo>
                <a:lnTo>
                  <a:pt x="321468" y="17860"/>
                </a:lnTo>
                <a:lnTo>
                  <a:pt x="357187" y="17860"/>
                </a:lnTo>
                <a:lnTo>
                  <a:pt x="383976" y="8930"/>
                </a:lnTo>
                <a:lnTo>
                  <a:pt x="410765" y="8930"/>
                </a:lnTo>
                <a:lnTo>
                  <a:pt x="437554" y="8930"/>
                </a:lnTo>
                <a:lnTo>
                  <a:pt x="464343" y="8930"/>
                </a:lnTo>
                <a:lnTo>
                  <a:pt x="482203" y="0"/>
                </a:lnTo>
                <a:lnTo>
                  <a:pt x="491132" y="0"/>
                </a:lnTo>
                <a:lnTo>
                  <a:pt x="4911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071562" y="3241476"/>
            <a:ext cx="419696" cy="17860"/>
          </a:xfrm>
          <a:custGeom>
            <a:avLst/>
            <a:gdLst/>
            <a:ahLst/>
            <a:cxnLst/>
            <a:rect l="0" t="0" r="0" b="0"/>
            <a:pathLst>
              <a:path w="419696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7859" y="0"/>
                </a:lnTo>
                <a:lnTo>
                  <a:pt x="35719" y="0"/>
                </a:lnTo>
                <a:lnTo>
                  <a:pt x="62508" y="8929"/>
                </a:lnTo>
                <a:lnTo>
                  <a:pt x="89297" y="8929"/>
                </a:lnTo>
                <a:lnTo>
                  <a:pt x="116086" y="8929"/>
                </a:lnTo>
                <a:lnTo>
                  <a:pt x="151805" y="17859"/>
                </a:lnTo>
                <a:lnTo>
                  <a:pt x="196453" y="17859"/>
                </a:lnTo>
                <a:lnTo>
                  <a:pt x="232172" y="17859"/>
                </a:lnTo>
                <a:lnTo>
                  <a:pt x="267891" y="17859"/>
                </a:lnTo>
                <a:lnTo>
                  <a:pt x="303609" y="17859"/>
                </a:lnTo>
                <a:lnTo>
                  <a:pt x="330398" y="17859"/>
                </a:lnTo>
                <a:lnTo>
                  <a:pt x="366117" y="8929"/>
                </a:lnTo>
                <a:lnTo>
                  <a:pt x="392906" y="8929"/>
                </a:lnTo>
                <a:lnTo>
                  <a:pt x="410766" y="8929"/>
                </a:lnTo>
                <a:lnTo>
                  <a:pt x="419695" y="8929"/>
                </a:lnTo>
                <a:lnTo>
                  <a:pt x="41969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57312" y="2732484"/>
            <a:ext cx="401837" cy="705446"/>
          </a:xfrm>
          <a:custGeom>
            <a:avLst/>
            <a:gdLst/>
            <a:ahLst/>
            <a:cxnLst/>
            <a:rect l="0" t="0" r="0" b="0"/>
            <a:pathLst>
              <a:path w="401837" h="705446">
                <a:moveTo>
                  <a:pt x="89297" y="71437"/>
                </a:moveTo>
                <a:lnTo>
                  <a:pt x="89297" y="71437"/>
                </a:lnTo>
                <a:lnTo>
                  <a:pt x="89297" y="71437"/>
                </a:lnTo>
                <a:lnTo>
                  <a:pt x="89297" y="80367"/>
                </a:lnTo>
                <a:lnTo>
                  <a:pt x="98227" y="98226"/>
                </a:lnTo>
                <a:lnTo>
                  <a:pt x="98227" y="116085"/>
                </a:lnTo>
                <a:lnTo>
                  <a:pt x="98227" y="142874"/>
                </a:lnTo>
                <a:lnTo>
                  <a:pt x="98227" y="169664"/>
                </a:lnTo>
                <a:lnTo>
                  <a:pt x="98227" y="205382"/>
                </a:lnTo>
                <a:lnTo>
                  <a:pt x="107156" y="241101"/>
                </a:lnTo>
                <a:lnTo>
                  <a:pt x="107156" y="285749"/>
                </a:lnTo>
                <a:lnTo>
                  <a:pt x="107156" y="330398"/>
                </a:lnTo>
                <a:lnTo>
                  <a:pt x="107156" y="375046"/>
                </a:lnTo>
                <a:lnTo>
                  <a:pt x="107156" y="410765"/>
                </a:lnTo>
                <a:lnTo>
                  <a:pt x="107156" y="455414"/>
                </a:lnTo>
                <a:lnTo>
                  <a:pt x="116086" y="491132"/>
                </a:lnTo>
                <a:lnTo>
                  <a:pt x="116086" y="535781"/>
                </a:lnTo>
                <a:lnTo>
                  <a:pt x="116086" y="571499"/>
                </a:lnTo>
                <a:lnTo>
                  <a:pt x="125016" y="598289"/>
                </a:lnTo>
                <a:lnTo>
                  <a:pt x="125016" y="634007"/>
                </a:lnTo>
                <a:lnTo>
                  <a:pt x="133945" y="651867"/>
                </a:lnTo>
                <a:lnTo>
                  <a:pt x="133945" y="669726"/>
                </a:lnTo>
                <a:lnTo>
                  <a:pt x="142875" y="687585"/>
                </a:lnTo>
                <a:lnTo>
                  <a:pt x="142875" y="696515"/>
                </a:lnTo>
                <a:lnTo>
                  <a:pt x="142875" y="705445"/>
                </a:lnTo>
                <a:lnTo>
                  <a:pt x="151805" y="705445"/>
                </a:lnTo>
                <a:lnTo>
                  <a:pt x="151805" y="705445"/>
                </a:lnTo>
                <a:lnTo>
                  <a:pt x="160734" y="705445"/>
                </a:lnTo>
                <a:lnTo>
                  <a:pt x="160734" y="696515"/>
                </a:lnTo>
                <a:lnTo>
                  <a:pt x="178594" y="687585"/>
                </a:lnTo>
                <a:lnTo>
                  <a:pt x="196453" y="669726"/>
                </a:lnTo>
                <a:lnTo>
                  <a:pt x="205383" y="651867"/>
                </a:lnTo>
                <a:lnTo>
                  <a:pt x="223242" y="634007"/>
                </a:lnTo>
                <a:lnTo>
                  <a:pt x="232172" y="616148"/>
                </a:lnTo>
                <a:lnTo>
                  <a:pt x="250031" y="589359"/>
                </a:lnTo>
                <a:lnTo>
                  <a:pt x="267891" y="571499"/>
                </a:lnTo>
                <a:lnTo>
                  <a:pt x="285750" y="544710"/>
                </a:lnTo>
                <a:lnTo>
                  <a:pt x="303609" y="517921"/>
                </a:lnTo>
                <a:lnTo>
                  <a:pt x="321469" y="491132"/>
                </a:lnTo>
                <a:lnTo>
                  <a:pt x="339328" y="455414"/>
                </a:lnTo>
                <a:lnTo>
                  <a:pt x="357188" y="428624"/>
                </a:lnTo>
                <a:lnTo>
                  <a:pt x="366117" y="401835"/>
                </a:lnTo>
                <a:lnTo>
                  <a:pt x="383977" y="366117"/>
                </a:lnTo>
                <a:lnTo>
                  <a:pt x="392906" y="330398"/>
                </a:lnTo>
                <a:lnTo>
                  <a:pt x="392906" y="303609"/>
                </a:lnTo>
                <a:lnTo>
                  <a:pt x="401836" y="267890"/>
                </a:lnTo>
                <a:lnTo>
                  <a:pt x="392906" y="241101"/>
                </a:lnTo>
                <a:lnTo>
                  <a:pt x="392906" y="214312"/>
                </a:lnTo>
                <a:lnTo>
                  <a:pt x="383977" y="187523"/>
                </a:lnTo>
                <a:lnTo>
                  <a:pt x="375047" y="160734"/>
                </a:lnTo>
                <a:lnTo>
                  <a:pt x="357188" y="133945"/>
                </a:lnTo>
                <a:lnTo>
                  <a:pt x="330398" y="107156"/>
                </a:lnTo>
                <a:lnTo>
                  <a:pt x="303609" y="80367"/>
                </a:lnTo>
                <a:lnTo>
                  <a:pt x="276820" y="62507"/>
                </a:lnTo>
                <a:lnTo>
                  <a:pt x="241102" y="44648"/>
                </a:lnTo>
                <a:lnTo>
                  <a:pt x="214313" y="26789"/>
                </a:lnTo>
                <a:lnTo>
                  <a:pt x="178594" y="17859"/>
                </a:lnTo>
                <a:lnTo>
                  <a:pt x="142875" y="8930"/>
                </a:lnTo>
                <a:lnTo>
                  <a:pt x="116086" y="0"/>
                </a:lnTo>
                <a:lnTo>
                  <a:pt x="89297" y="0"/>
                </a:lnTo>
                <a:lnTo>
                  <a:pt x="62508" y="0"/>
                </a:lnTo>
                <a:lnTo>
                  <a:pt x="44648" y="0"/>
                </a:lnTo>
                <a:lnTo>
                  <a:pt x="26789" y="8930"/>
                </a:lnTo>
                <a:lnTo>
                  <a:pt x="8930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696640" y="3000374"/>
            <a:ext cx="1357314" cy="401837"/>
          </a:xfrm>
          <a:custGeom>
            <a:avLst/>
            <a:gdLst/>
            <a:ahLst/>
            <a:cxnLst/>
            <a:rect l="0" t="0" r="0" b="0"/>
            <a:pathLst>
              <a:path w="1357314" h="401837">
                <a:moveTo>
                  <a:pt x="0" y="35719"/>
                </a:move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17860" y="26789"/>
                </a:lnTo>
                <a:lnTo>
                  <a:pt x="17860" y="17859"/>
                </a:lnTo>
                <a:lnTo>
                  <a:pt x="26789" y="17859"/>
                </a:lnTo>
                <a:lnTo>
                  <a:pt x="35719" y="17859"/>
                </a:lnTo>
                <a:lnTo>
                  <a:pt x="44649" y="17859"/>
                </a:lnTo>
                <a:lnTo>
                  <a:pt x="5357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98227" y="8930"/>
                </a:lnTo>
                <a:lnTo>
                  <a:pt x="107156" y="0"/>
                </a:lnTo>
                <a:lnTo>
                  <a:pt x="125016" y="0"/>
                </a:lnTo>
                <a:lnTo>
                  <a:pt x="142875" y="0"/>
                </a:lnTo>
                <a:lnTo>
                  <a:pt x="160735" y="0"/>
                </a:lnTo>
                <a:lnTo>
                  <a:pt x="169664" y="0"/>
                </a:lnTo>
                <a:lnTo>
                  <a:pt x="187524" y="0"/>
                </a:lnTo>
                <a:lnTo>
                  <a:pt x="205383" y="0"/>
                </a:lnTo>
                <a:lnTo>
                  <a:pt x="214313" y="0"/>
                </a:lnTo>
                <a:lnTo>
                  <a:pt x="232172" y="0"/>
                </a:lnTo>
                <a:lnTo>
                  <a:pt x="241102" y="0"/>
                </a:lnTo>
                <a:lnTo>
                  <a:pt x="258961" y="0"/>
                </a:lnTo>
                <a:lnTo>
                  <a:pt x="276820" y="0"/>
                </a:lnTo>
                <a:lnTo>
                  <a:pt x="294680" y="0"/>
                </a:lnTo>
                <a:lnTo>
                  <a:pt x="303610" y="0"/>
                </a:lnTo>
                <a:lnTo>
                  <a:pt x="321469" y="0"/>
                </a:lnTo>
                <a:lnTo>
                  <a:pt x="330399" y="0"/>
                </a:lnTo>
                <a:lnTo>
                  <a:pt x="339328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83977" y="8930"/>
                </a:lnTo>
                <a:lnTo>
                  <a:pt x="392906" y="17859"/>
                </a:lnTo>
                <a:lnTo>
                  <a:pt x="401836" y="17859"/>
                </a:lnTo>
                <a:lnTo>
                  <a:pt x="410766" y="17859"/>
                </a:lnTo>
                <a:lnTo>
                  <a:pt x="419695" y="26789"/>
                </a:lnTo>
                <a:lnTo>
                  <a:pt x="428625" y="26789"/>
                </a:lnTo>
                <a:lnTo>
                  <a:pt x="437555" y="35719"/>
                </a:lnTo>
                <a:lnTo>
                  <a:pt x="446485" y="44649"/>
                </a:lnTo>
                <a:lnTo>
                  <a:pt x="455414" y="44649"/>
                </a:lnTo>
                <a:lnTo>
                  <a:pt x="464344" y="53578"/>
                </a:lnTo>
                <a:lnTo>
                  <a:pt x="464344" y="53578"/>
                </a:lnTo>
                <a:lnTo>
                  <a:pt x="473274" y="62508"/>
                </a:lnTo>
                <a:lnTo>
                  <a:pt x="473274" y="62508"/>
                </a:lnTo>
                <a:lnTo>
                  <a:pt x="482203" y="71438"/>
                </a:lnTo>
                <a:lnTo>
                  <a:pt x="482203" y="80367"/>
                </a:lnTo>
                <a:lnTo>
                  <a:pt x="491133" y="89297"/>
                </a:lnTo>
                <a:lnTo>
                  <a:pt x="491133" y="107156"/>
                </a:lnTo>
                <a:lnTo>
                  <a:pt x="500063" y="116086"/>
                </a:lnTo>
                <a:lnTo>
                  <a:pt x="500063" y="125016"/>
                </a:lnTo>
                <a:lnTo>
                  <a:pt x="500063" y="133945"/>
                </a:lnTo>
                <a:lnTo>
                  <a:pt x="508992" y="151805"/>
                </a:lnTo>
                <a:lnTo>
                  <a:pt x="508992" y="160734"/>
                </a:lnTo>
                <a:lnTo>
                  <a:pt x="508992" y="178594"/>
                </a:lnTo>
                <a:lnTo>
                  <a:pt x="508992" y="196453"/>
                </a:lnTo>
                <a:lnTo>
                  <a:pt x="517922" y="205383"/>
                </a:lnTo>
                <a:lnTo>
                  <a:pt x="517922" y="223242"/>
                </a:lnTo>
                <a:lnTo>
                  <a:pt x="517922" y="241102"/>
                </a:lnTo>
                <a:lnTo>
                  <a:pt x="517922" y="250031"/>
                </a:lnTo>
                <a:lnTo>
                  <a:pt x="526852" y="267891"/>
                </a:lnTo>
                <a:lnTo>
                  <a:pt x="526852" y="285750"/>
                </a:lnTo>
                <a:lnTo>
                  <a:pt x="526852" y="294680"/>
                </a:lnTo>
                <a:lnTo>
                  <a:pt x="526852" y="312539"/>
                </a:lnTo>
                <a:lnTo>
                  <a:pt x="535781" y="330399"/>
                </a:lnTo>
                <a:lnTo>
                  <a:pt x="535781" y="339328"/>
                </a:lnTo>
                <a:lnTo>
                  <a:pt x="535781" y="357188"/>
                </a:lnTo>
                <a:lnTo>
                  <a:pt x="544711" y="366117"/>
                </a:lnTo>
                <a:lnTo>
                  <a:pt x="544711" y="375047"/>
                </a:lnTo>
                <a:lnTo>
                  <a:pt x="553641" y="383977"/>
                </a:lnTo>
                <a:lnTo>
                  <a:pt x="562570" y="392906"/>
                </a:lnTo>
                <a:lnTo>
                  <a:pt x="562570" y="392906"/>
                </a:lnTo>
                <a:lnTo>
                  <a:pt x="571500" y="392906"/>
                </a:lnTo>
                <a:lnTo>
                  <a:pt x="580430" y="401836"/>
                </a:lnTo>
                <a:lnTo>
                  <a:pt x="589360" y="401836"/>
                </a:lnTo>
                <a:lnTo>
                  <a:pt x="589360" y="392906"/>
                </a:lnTo>
                <a:lnTo>
                  <a:pt x="598289" y="392906"/>
                </a:lnTo>
                <a:lnTo>
                  <a:pt x="616149" y="392906"/>
                </a:lnTo>
                <a:lnTo>
                  <a:pt x="625078" y="383977"/>
                </a:lnTo>
                <a:lnTo>
                  <a:pt x="634008" y="383977"/>
                </a:lnTo>
                <a:lnTo>
                  <a:pt x="651867" y="383977"/>
                </a:lnTo>
                <a:lnTo>
                  <a:pt x="660797" y="375047"/>
                </a:lnTo>
                <a:lnTo>
                  <a:pt x="678656" y="375047"/>
                </a:lnTo>
                <a:lnTo>
                  <a:pt x="687586" y="375047"/>
                </a:lnTo>
                <a:lnTo>
                  <a:pt x="705445" y="366117"/>
                </a:lnTo>
                <a:lnTo>
                  <a:pt x="723305" y="366117"/>
                </a:lnTo>
                <a:lnTo>
                  <a:pt x="741164" y="366117"/>
                </a:lnTo>
                <a:lnTo>
                  <a:pt x="759024" y="366117"/>
                </a:lnTo>
                <a:lnTo>
                  <a:pt x="776883" y="357188"/>
                </a:lnTo>
                <a:lnTo>
                  <a:pt x="803672" y="357188"/>
                </a:lnTo>
                <a:lnTo>
                  <a:pt x="830461" y="357188"/>
                </a:lnTo>
                <a:lnTo>
                  <a:pt x="848320" y="357188"/>
                </a:lnTo>
                <a:lnTo>
                  <a:pt x="866180" y="357188"/>
                </a:lnTo>
                <a:lnTo>
                  <a:pt x="892969" y="357188"/>
                </a:lnTo>
                <a:lnTo>
                  <a:pt x="919758" y="357188"/>
                </a:lnTo>
                <a:lnTo>
                  <a:pt x="946547" y="357188"/>
                </a:lnTo>
                <a:lnTo>
                  <a:pt x="973336" y="366117"/>
                </a:lnTo>
                <a:lnTo>
                  <a:pt x="1000125" y="366117"/>
                </a:lnTo>
                <a:lnTo>
                  <a:pt x="1017985" y="366117"/>
                </a:lnTo>
                <a:lnTo>
                  <a:pt x="1044774" y="366117"/>
                </a:lnTo>
                <a:lnTo>
                  <a:pt x="1071563" y="375047"/>
                </a:lnTo>
                <a:lnTo>
                  <a:pt x="1098352" y="375047"/>
                </a:lnTo>
                <a:lnTo>
                  <a:pt x="1125141" y="375047"/>
                </a:lnTo>
                <a:lnTo>
                  <a:pt x="1143000" y="375047"/>
                </a:lnTo>
                <a:lnTo>
                  <a:pt x="1169789" y="375047"/>
                </a:lnTo>
                <a:lnTo>
                  <a:pt x="1187649" y="375047"/>
                </a:lnTo>
                <a:lnTo>
                  <a:pt x="1205508" y="375047"/>
                </a:lnTo>
                <a:lnTo>
                  <a:pt x="1223367" y="366117"/>
                </a:lnTo>
                <a:lnTo>
                  <a:pt x="1241227" y="366117"/>
                </a:lnTo>
                <a:lnTo>
                  <a:pt x="1259086" y="366117"/>
                </a:lnTo>
                <a:lnTo>
                  <a:pt x="1268016" y="366117"/>
                </a:lnTo>
                <a:lnTo>
                  <a:pt x="1285875" y="366117"/>
                </a:lnTo>
                <a:lnTo>
                  <a:pt x="1294805" y="366117"/>
                </a:lnTo>
                <a:lnTo>
                  <a:pt x="1303735" y="366117"/>
                </a:lnTo>
                <a:lnTo>
                  <a:pt x="1312664" y="366117"/>
                </a:lnTo>
                <a:lnTo>
                  <a:pt x="1321594" y="366117"/>
                </a:lnTo>
                <a:lnTo>
                  <a:pt x="1330524" y="366117"/>
                </a:lnTo>
                <a:lnTo>
                  <a:pt x="1330524" y="366117"/>
                </a:lnTo>
                <a:lnTo>
                  <a:pt x="1339453" y="366117"/>
                </a:lnTo>
                <a:lnTo>
                  <a:pt x="1339453" y="366117"/>
                </a:lnTo>
                <a:lnTo>
                  <a:pt x="1348383" y="366117"/>
                </a:lnTo>
                <a:lnTo>
                  <a:pt x="1348383" y="366117"/>
                </a:lnTo>
                <a:lnTo>
                  <a:pt x="1348383" y="366117"/>
                </a:lnTo>
                <a:lnTo>
                  <a:pt x="1348383" y="366117"/>
                </a:lnTo>
                <a:lnTo>
                  <a:pt x="1357313" y="366117"/>
                </a:lnTo>
                <a:lnTo>
                  <a:pt x="1357313" y="366117"/>
                </a:lnTo>
                <a:lnTo>
                  <a:pt x="1357313" y="366117"/>
                </a:lnTo>
                <a:lnTo>
                  <a:pt x="1357313" y="366117"/>
                </a:lnTo>
                <a:lnTo>
                  <a:pt x="1357313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"/>
            <a:ext cx="8610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946546" y="3062882"/>
            <a:ext cx="2518173" cy="98227"/>
          </a:xfrm>
          <a:custGeom>
            <a:avLst/>
            <a:gdLst/>
            <a:ahLst/>
            <a:cxnLst/>
            <a:rect l="0" t="0" r="0" b="0"/>
            <a:pathLst>
              <a:path w="2518173" h="98227">
                <a:moveTo>
                  <a:pt x="0" y="98226"/>
                </a:moveTo>
                <a:lnTo>
                  <a:pt x="8930" y="98226"/>
                </a:lnTo>
                <a:lnTo>
                  <a:pt x="8930" y="89297"/>
                </a:lnTo>
                <a:lnTo>
                  <a:pt x="17860" y="89297"/>
                </a:lnTo>
                <a:lnTo>
                  <a:pt x="26790" y="89297"/>
                </a:lnTo>
                <a:lnTo>
                  <a:pt x="35719" y="89297"/>
                </a:lnTo>
                <a:lnTo>
                  <a:pt x="53579" y="89297"/>
                </a:lnTo>
                <a:lnTo>
                  <a:pt x="71438" y="80367"/>
                </a:lnTo>
                <a:lnTo>
                  <a:pt x="80368" y="80367"/>
                </a:lnTo>
                <a:lnTo>
                  <a:pt x="98227" y="80367"/>
                </a:lnTo>
                <a:lnTo>
                  <a:pt x="116086" y="80367"/>
                </a:lnTo>
                <a:lnTo>
                  <a:pt x="133946" y="80367"/>
                </a:lnTo>
                <a:lnTo>
                  <a:pt x="160735" y="80367"/>
                </a:lnTo>
                <a:lnTo>
                  <a:pt x="178594" y="80367"/>
                </a:lnTo>
                <a:lnTo>
                  <a:pt x="205383" y="71437"/>
                </a:lnTo>
                <a:lnTo>
                  <a:pt x="223243" y="71437"/>
                </a:lnTo>
                <a:lnTo>
                  <a:pt x="250032" y="71437"/>
                </a:lnTo>
                <a:lnTo>
                  <a:pt x="276821" y="71437"/>
                </a:lnTo>
                <a:lnTo>
                  <a:pt x="303610" y="71437"/>
                </a:lnTo>
                <a:lnTo>
                  <a:pt x="330399" y="62508"/>
                </a:lnTo>
                <a:lnTo>
                  <a:pt x="366118" y="62508"/>
                </a:lnTo>
                <a:lnTo>
                  <a:pt x="392907" y="62508"/>
                </a:lnTo>
                <a:lnTo>
                  <a:pt x="428625" y="62508"/>
                </a:lnTo>
                <a:lnTo>
                  <a:pt x="464344" y="62508"/>
                </a:lnTo>
                <a:lnTo>
                  <a:pt x="500063" y="53578"/>
                </a:lnTo>
                <a:lnTo>
                  <a:pt x="535782" y="53578"/>
                </a:lnTo>
                <a:lnTo>
                  <a:pt x="571500" y="53578"/>
                </a:lnTo>
                <a:lnTo>
                  <a:pt x="607219" y="44648"/>
                </a:lnTo>
                <a:lnTo>
                  <a:pt x="651868" y="44648"/>
                </a:lnTo>
                <a:lnTo>
                  <a:pt x="687586" y="44648"/>
                </a:lnTo>
                <a:lnTo>
                  <a:pt x="732235" y="44648"/>
                </a:lnTo>
                <a:lnTo>
                  <a:pt x="767954" y="35719"/>
                </a:lnTo>
                <a:lnTo>
                  <a:pt x="812602" y="35719"/>
                </a:lnTo>
                <a:lnTo>
                  <a:pt x="857250" y="35719"/>
                </a:lnTo>
                <a:lnTo>
                  <a:pt x="901899" y="26789"/>
                </a:lnTo>
                <a:lnTo>
                  <a:pt x="946547" y="26789"/>
                </a:lnTo>
                <a:lnTo>
                  <a:pt x="991196" y="26789"/>
                </a:lnTo>
                <a:lnTo>
                  <a:pt x="1035844" y="26789"/>
                </a:lnTo>
                <a:lnTo>
                  <a:pt x="1080493" y="26789"/>
                </a:lnTo>
                <a:lnTo>
                  <a:pt x="1125141" y="26789"/>
                </a:lnTo>
                <a:lnTo>
                  <a:pt x="1169789" y="17859"/>
                </a:lnTo>
                <a:lnTo>
                  <a:pt x="1214438" y="17859"/>
                </a:lnTo>
                <a:lnTo>
                  <a:pt x="1268016" y="17859"/>
                </a:lnTo>
                <a:lnTo>
                  <a:pt x="1312664" y="17859"/>
                </a:lnTo>
                <a:lnTo>
                  <a:pt x="1357313" y="17859"/>
                </a:lnTo>
                <a:lnTo>
                  <a:pt x="1410891" y="8930"/>
                </a:lnTo>
                <a:lnTo>
                  <a:pt x="1455539" y="8930"/>
                </a:lnTo>
                <a:lnTo>
                  <a:pt x="1509118" y="8930"/>
                </a:lnTo>
                <a:lnTo>
                  <a:pt x="1553766" y="8930"/>
                </a:lnTo>
                <a:lnTo>
                  <a:pt x="1607344" y="8930"/>
                </a:lnTo>
                <a:lnTo>
                  <a:pt x="1660922" y="0"/>
                </a:lnTo>
                <a:lnTo>
                  <a:pt x="1714500" y="0"/>
                </a:lnTo>
                <a:lnTo>
                  <a:pt x="1768079" y="0"/>
                </a:lnTo>
                <a:lnTo>
                  <a:pt x="1821657" y="8930"/>
                </a:lnTo>
                <a:lnTo>
                  <a:pt x="1875235" y="8930"/>
                </a:lnTo>
                <a:lnTo>
                  <a:pt x="1928813" y="8930"/>
                </a:lnTo>
                <a:lnTo>
                  <a:pt x="1982391" y="0"/>
                </a:lnTo>
                <a:lnTo>
                  <a:pt x="2035969" y="8930"/>
                </a:lnTo>
                <a:lnTo>
                  <a:pt x="2089547" y="8930"/>
                </a:lnTo>
                <a:lnTo>
                  <a:pt x="2143125" y="8930"/>
                </a:lnTo>
                <a:lnTo>
                  <a:pt x="2196704" y="8930"/>
                </a:lnTo>
                <a:lnTo>
                  <a:pt x="2250282" y="0"/>
                </a:lnTo>
                <a:lnTo>
                  <a:pt x="2294930" y="8930"/>
                </a:lnTo>
                <a:lnTo>
                  <a:pt x="2348508" y="8930"/>
                </a:lnTo>
                <a:lnTo>
                  <a:pt x="2402086" y="8930"/>
                </a:lnTo>
                <a:lnTo>
                  <a:pt x="2455664" y="17859"/>
                </a:lnTo>
                <a:lnTo>
                  <a:pt x="2491383" y="26789"/>
                </a:lnTo>
                <a:lnTo>
                  <a:pt x="2518172" y="26789"/>
                </a:lnTo>
                <a:lnTo>
                  <a:pt x="251817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035843" y="3920132"/>
            <a:ext cx="214314" cy="419696"/>
          </a:xfrm>
          <a:custGeom>
            <a:avLst/>
            <a:gdLst/>
            <a:ahLst/>
            <a:cxnLst/>
            <a:rect l="0" t="0" r="0" b="0"/>
            <a:pathLst>
              <a:path w="214314" h="419696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0" y="26789"/>
                </a:lnTo>
                <a:lnTo>
                  <a:pt x="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17860" y="98226"/>
                </a:lnTo>
                <a:lnTo>
                  <a:pt x="17860" y="125016"/>
                </a:lnTo>
                <a:lnTo>
                  <a:pt x="26789" y="142875"/>
                </a:lnTo>
                <a:lnTo>
                  <a:pt x="26789" y="169664"/>
                </a:lnTo>
                <a:lnTo>
                  <a:pt x="26789" y="196453"/>
                </a:lnTo>
                <a:lnTo>
                  <a:pt x="35719" y="214312"/>
                </a:lnTo>
                <a:lnTo>
                  <a:pt x="35719" y="241101"/>
                </a:lnTo>
                <a:lnTo>
                  <a:pt x="44649" y="267891"/>
                </a:lnTo>
                <a:lnTo>
                  <a:pt x="44649" y="294680"/>
                </a:lnTo>
                <a:lnTo>
                  <a:pt x="44649" y="321469"/>
                </a:lnTo>
                <a:lnTo>
                  <a:pt x="44649" y="339328"/>
                </a:lnTo>
                <a:lnTo>
                  <a:pt x="44649" y="366117"/>
                </a:lnTo>
                <a:lnTo>
                  <a:pt x="53578" y="375047"/>
                </a:lnTo>
                <a:lnTo>
                  <a:pt x="53578" y="392906"/>
                </a:lnTo>
                <a:lnTo>
                  <a:pt x="53578" y="410766"/>
                </a:lnTo>
                <a:lnTo>
                  <a:pt x="53578" y="419695"/>
                </a:lnTo>
                <a:lnTo>
                  <a:pt x="53578" y="419695"/>
                </a:lnTo>
                <a:lnTo>
                  <a:pt x="53578" y="419695"/>
                </a:lnTo>
                <a:lnTo>
                  <a:pt x="53578" y="419695"/>
                </a:lnTo>
                <a:lnTo>
                  <a:pt x="53578" y="419695"/>
                </a:lnTo>
                <a:lnTo>
                  <a:pt x="53578" y="419695"/>
                </a:lnTo>
                <a:lnTo>
                  <a:pt x="53578" y="410766"/>
                </a:lnTo>
                <a:lnTo>
                  <a:pt x="53578" y="401836"/>
                </a:lnTo>
                <a:lnTo>
                  <a:pt x="53578" y="392906"/>
                </a:lnTo>
                <a:lnTo>
                  <a:pt x="53578" y="375047"/>
                </a:lnTo>
                <a:lnTo>
                  <a:pt x="53578" y="357187"/>
                </a:lnTo>
                <a:lnTo>
                  <a:pt x="62508" y="339328"/>
                </a:lnTo>
                <a:lnTo>
                  <a:pt x="62508" y="321469"/>
                </a:lnTo>
                <a:lnTo>
                  <a:pt x="71438" y="312539"/>
                </a:lnTo>
                <a:lnTo>
                  <a:pt x="71438" y="294680"/>
                </a:lnTo>
                <a:lnTo>
                  <a:pt x="80368" y="276820"/>
                </a:lnTo>
                <a:lnTo>
                  <a:pt x="80368" y="258961"/>
                </a:lnTo>
                <a:lnTo>
                  <a:pt x="89297" y="250031"/>
                </a:lnTo>
                <a:lnTo>
                  <a:pt x="98227" y="232172"/>
                </a:lnTo>
                <a:lnTo>
                  <a:pt x="107157" y="223242"/>
                </a:lnTo>
                <a:lnTo>
                  <a:pt x="116086" y="214312"/>
                </a:lnTo>
                <a:lnTo>
                  <a:pt x="133946" y="214312"/>
                </a:lnTo>
                <a:lnTo>
                  <a:pt x="142875" y="205383"/>
                </a:lnTo>
                <a:lnTo>
                  <a:pt x="151805" y="205383"/>
                </a:lnTo>
                <a:lnTo>
                  <a:pt x="160735" y="205383"/>
                </a:lnTo>
                <a:lnTo>
                  <a:pt x="169664" y="205383"/>
                </a:lnTo>
                <a:lnTo>
                  <a:pt x="178594" y="205383"/>
                </a:lnTo>
                <a:lnTo>
                  <a:pt x="187524" y="205383"/>
                </a:lnTo>
                <a:lnTo>
                  <a:pt x="196453" y="214312"/>
                </a:lnTo>
                <a:lnTo>
                  <a:pt x="205383" y="214312"/>
                </a:lnTo>
                <a:lnTo>
                  <a:pt x="205383" y="223242"/>
                </a:lnTo>
                <a:lnTo>
                  <a:pt x="214313" y="232172"/>
                </a:lnTo>
                <a:lnTo>
                  <a:pt x="214313" y="241101"/>
                </a:lnTo>
                <a:lnTo>
                  <a:pt x="214313" y="250031"/>
                </a:lnTo>
                <a:lnTo>
                  <a:pt x="214313" y="258961"/>
                </a:lnTo>
                <a:lnTo>
                  <a:pt x="205383" y="267891"/>
                </a:lnTo>
                <a:lnTo>
                  <a:pt x="205383" y="285750"/>
                </a:lnTo>
                <a:lnTo>
                  <a:pt x="196453" y="294680"/>
                </a:lnTo>
                <a:lnTo>
                  <a:pt x="187524" y="303609"/>
                </a:lnTo>
                <a:lnTo>
                  <a:pt x="178594" y="312539"/>
                </a:lnTo>
                <a:lnTo>
                  <a:pt x="160735" y="321469"/>
                </a:lnTo>
                <a:lnTo>
                  <a:pt x="151805" y="321469"/>
                </a:lnTo>
                <a:lnTo>
                  <a:pt x="133946" y="330398"/>
                </a:lnTo>
                <a:lnTo>
                  <a:pt x="116086" y="330398"/>
                </a:lnTo>
                <a:lnTo>
                  <a:pt x="98227" y="339328"/>
                </a:lnTo>
                <a:lnTo>
                  <a:pt x="80368" y="339328"/>
                </a:lnTo>
                <a:lnTo>
                  <a:pt x="71438" y="339328"/>
                </a:lnTo>
                <a:lnTo>
                  <a:pt x="53578" y="348258"/>
                </a:lnTo>
                <a:lnTo>
                  <a:pt x="44649" y="348258"/>
                </a:lnTo>
                <a:lnTo>
                  <a:pt x="35719" y="348258"/>
                </a:lnTo>
                <a:lnTo>
                  <a:pt x="26789" y="348258"/>
                </a:lnTo>
                <a:lnTo>
                  <a:pt x="17860" y="348258"/>
                </a:lnTo>
                <a:lnTo>
                  <a:pt x="17860" y="348258"/>
                </a:lnTo>
                <a:lnTo>
                  <a:pt x="17860" y="348258"/>
                </a:lnTo>
                <a:lnTo>
                  <a:pt x="1786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375171" y="4000499"/>
            <a:ext cx="267892" cy="223243"/>
          </a:xfrm>
          <a:custGeom>
            <a:avLst/>
            <a:gdLst/>
            <a:ahLst/>
            <a:cxnLst/>
            <a:rect l="0" t="0" r="0" b="0"/>
            <a:pathLst>
              <a:path w="267892" h="223243">
                <a:moveTo>
                  <a:pt x="196454" y="8930"/>
                </a:moveTo>
                <a:lnTo>
                  <a:pt x="196454" y="8930"/>
                </a:lnTo>
                <a:lnTo>
                  <a:pt x="196454" y="8930"/>
                </a:lnTo>
                <a:lnTo>
                  <a:pt x="196454" y="8930"/>
                </a:lnTo>
                <a:lnTo>
                  <a:pt x="187524" y="8930"/>
                </a:lnTo>
                <a:lnTo>
                  <a:pt x="187524" y="8930"/>
                </a:lnTo>
                <a:lnTo>
                  <a:pt x="187524" y="0"/>
                </a:lnTo>
                <a:lnTo>
                  <a:pt x="178594" y="0"/>
                </a:lnTo>
                <a:lnTo>
                  <a:pt x="169664" y="0"/>
                </a:lnTo>
                <a:lnTo>
                  <a:pt x="160735" y="0"/>
                </a:lnTo>
                <a:lnTo>
                  <a:pt x="151805" y="0"/>
                </a:lnTo>
                <a:lnTo>
                  <a:pt x="142875" y="0"/>
                </a:lnTo>
                <a:lnTo>
                  <a:pt x="125016" y="8930"/>
                </a:lnTo>
                <a:lnTo>
                  <a:pt x="116086" y="8930"/>
                </a:lnTo>
                <a:lnTo>
                  <a:pt x="98227" y="17859"/>
                </a:lnTo>
                <a:lnTo>
                  <a:pt x="80368" y="17859"/>
                </a:lnTo>
                <a:lnTo>
                  <a:pt x="71438" y="26789"/>
                </a:lnTo>
                <a:lnTo>
                  <a:pt x="53579" y="35719"/>
                </a:lnTo>
                <a:lnTo>
                  <a:pt x="44649" y="44649"/>
                </a:lnTo>
                <a:lnTo>
                  <a:pt x="35719" y="62508"/>
                </a:lnTo>
                <a:lnTo>
                  <a:pt x="26789" y="71438"/>
                </a:lnTo>
                <a:lnTo>
                  <a:pt x="1786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51805"/>
                </a:lnTo>
                <a:lnTo>
                  <a:pt x="0" y="160734"/>
                </a:lnTo>
                <a:lnTo>
                  <a:pt x="8930" y="169664"/>
                </a:lnTo>
                <a:lnTo>
                  <a:pt x="17860" y="178594"/>
                </a:lnTo>
                <a:lnTo>
                  <a:pt x="17860" y="187524"/>
                </a:lnTo>
                <a:lnTo>
                  <a:pt x="35719" y="196453"/>
                </a:lnTo>
                <a:lnTo>
                  <a:pt x="44649" y="205383"/>
                </a:lnTo>
                <a:lnTo>
                  <a:pt x="62508" y="205383"/>
                </a:lnTo>
                <a:lnTo>
                  <a:pt x="71438" y="214313"/>
                </a:lnTo>
                <a:lnTo>
                  <a:pt x="89297" y="214313"/>
                </a:lnTo>
                <a:lnTo>
                  <a:pt x="107157" y="214313"/>
                </a:lnTo>
                <a:lnTo>
                  <a:pt x="125016" y="214313"/>
                </a:lnTo>
                <a:lnTo>
                  <a:pt x="142875" y="214313"/>
                </a:lnTo>
                <a:lnTo>
                  <a:pt x="160735" y="223242"/>
                </a:lnTo>
                <a:lnTo>
                  <a:pt x="178594" y="223242"/>
                </a:lnTo>
                <a:lnTo>
                  <a:pt x="196454" y="223242"/>
                </a:lnTo>
                <a:lnTo>
                  <a:pt x="214313" y="223242"/>
                </a:lnTo>
                <a:lnTo>
                  <a:pt x="232172" y="223242"/>
                </a:lnTo>
                <a:lnTo>
                  <a:pt x="241102" y="223242"/>
                </a:lnTo>
                <a:lnTo>
                  <a:pt x="258961" y="223242"/>
                </a:lnTo>
                <a:lnTo>
                  <a:pt x="267891" y="223242"/>
                </a:lnTo>
                <a:lnTo>
                  <a:pt x="267891" y="214313"/>
                </a:lnTo>
                <a:lnTo>
                  <a:pt x="267891" y="214313"/>
                </a:lnTo>
                <a:lnTo>
                  <a:pt x="267891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687710" y="3804046"/>
            <a:ext cx="357189" cy="392907"/>
          </a:xfrm>
          <a:custGeom>
            <a:avLst/>
            <a:gdLst/>
            <a:ahLst/>
            <a:cxnLst/>
            <a:rect l="0" t="0" r="0" b="0"/>
            <a:pathLst>
              <a:path w="357189" h="392907">
                <a:moveTo>
                  <a:pt x="258961" y="0"/>
                </a:moveTo>
                <a:lnTo>
                  <a:pt x="258961" y="0"/>
                </a:lnTo>
                <a:lnTo>
                  <a:pt x="258961" y="8930"/>
                </a:lnTo>
                <a:lnTo>
                  <a:pt x="258961" y="8930"/>
                </a:lnTo>
                <a:lnTo>
                  <a:pt x="267891" y="17859"/>
                </a:lnTo>
                <a:lnTo>
                  <a:pt x="267891" y="26789"/>
                </a:lnTo>
                <a:lnTo>
                  <a:pt x="267891" y="35719"/>
                </a:lnTo>
                <a:lnTo>
                  <a:pt x="267891" y="44648"/>
                </a:lnTo>
                <a:lnTo>
                  <a:pt x="267891" y="53578"/>
                </a:lnTo>
                <a:lnTo>
                  <a:pt x="267891" y="71437"/>
                </a:lnTo>
                <a:lnTo>
                  <a:pt x="267891" y="80367"/>
                </a:lnTo>
                <a:lnTo>
                  <a:pt x="267891" y="107156"/>
                </a:lnTo>
                <a:lnTo>
                  <a:pt x="267891" y="116086"/>
                </a:lnTo>
                <a:lnTo>
                  <a:pt x="267891" y="133945"/>
                </a:lnTo>
                <a:lnTo>
                  <a:pt x="267891" y="151805"/>
                </a:lnTo>
                <a:lnTo>
                  <a:pt x="267891" y="169664"/>
                </a:lnTo>
                <a:lnTo>
                  <a:pt x="267891" y="187523"/>
                </a:lnTo>
                <a:lnTo>
                  <a:pt x="267891" y="205383"/>
                </a:lnTo>
                <a:lnTo>
                  <a:pt x="267891" y="223242"/>
                </a:lnTo>
                <a:lnTo>
                  <a:pt x="258961" y="241102"/>
                </a:lnTo>
                <a:lnTo>
                  <a:pt x="258961" y="258961"/>
                </a:lnTo>
                <a:lnTo>
                  <a:pt x="250032" y="276820"/>
                </a:lnTo>
                <a:lnTo>
                  <a:pt x="250032" y="294680"/>
                </a:lnTo>
                <a:lnTo>
                  <a:pt x="241102" y="312539"/>
                </a:lnTo>
                <a:lnTo>
                  <a:pt x="241102" y="330398"/>
                </a:lnTo>
                <a:lnTo>
                  <a:pt x="232172" y="339328"/>
                </a:lnTo>
                <a:lnTo>
                  <a:pt x="223243" y="348258"/>
                </a:lnTo>
                <a:lnTo>
                  <a:pt x="214313" y="366117"/>
                </a:lnTo>
                <a:lnTo>
                  <a:pt x="205383" y="375047"/>
                </a:lnTo>
                <a:lnTo>
                  <a:pt x="187524" y="375047"/>
                </a:lnTo>
                <a:lnTo>
                  <a:pt x="178594" y="375047"/>
                </a:lnTo>
                <a:lnTo>
                  <a:pt x="160735" y="383977"/>
                </a:lnTo>
                <a:lnTo>
                  <a:pt x="151805" y="375047"/>
                </a:lnTo>
                <a:lnTo>
                  <a:pt x="133946" y="375047"/>
                </a:lnTo>
                <a:lnTo>
                  <a:pt x="125016" y="375047"/>
                </a:lnTo>
                <a:lnTo>
                  <a:pt x="116086" y="366117"/>
                </a:lnTo>
                <a:lnTo>
                  <a:pt x="98227" y="357187"/>
                </a:lnTo>
                <a:lnTo>
                  <a:pt x="89297" y="348258"/>
                </a:lnTo>
                <a:lnTo>
                  <a:pt x="71438" y="339328"/>
                </a:lnTo>
                <a:lnTo>
                  <a:pt x="62508" y="330398"/>
                </a:lnTo>
                <a:lnTo>
                  <a:pt x="53579" y="312539"/>
                </a:lnTo>
                <a:lnTo>
                  <a:pt x="35719" y="303609"/>
                </a:lnTo>
                <a:lnTo>
                  <a:pt x="26790" y="285750"/>
                </a:lnTo>
                <a:lnTo>
                  <a:pt x="17860" y="276820"/>
                </a:lnTo>
                <a:lnTo>
                  <a:pt x="17860" y="258961"/>
                </a:lnTo>
                <a:lnTo>
                  <a:pt x="8930" y="250031"/>
                </a:lnTo>
                <a:lnTo>
                  <a:pt x="8930" y="241102"/>
                </a:lnTo>
                <a:lnTo>
                  <a:pt x="0" y="223242"/>
                </a:lnTo>
                <a:lnTo>
                  <a:pt x="8930" y="214312"/>
                </a:lnTo>
                <a:lnTo>
                  <a:pt x="8930" y="205383"/>
                </a:lnTo>
                <a:lnTo>
                  <a:pt x="8930" y="196453"/>
                </a:lnTo>
                <a:lnTo>
                  <a:pt x="17860" y="187523"/>
                </a:lnTo>
                <a:lnTo>
                  <a:pt x="17860" y="187523"/>
                </a:lnTo>
                <a:lnTo>
                  <a:pt x="26790" y="178594"/>
                </a:lnTo>
                <a:lnTo>
                  <a:pt x="35719" y="178594"/>
                </a:lnTo>
                <a:lnTo>
                  <a:pt x="53579" y="178594"/>
                </a:lnTo>
                <a:lnTo>
                  <a:pt x="62508" y="178594"/>
                </a:lnTo>
                <a:lnTo>
                  <a:pt x="71438" y="178594"/>
                </a:lnTo>
                <a:lnTo>
                  <a:pt x="89297" y="178594"/>
                </a:lnTo>
                <a:lnTo>
                  <a:pt x="107157" y="187523"/>
                </a:lnTo>
                <a:lnTo>
                  <a:pt x="125016" y="187523"/>
                </a:lnTo>
                <a:lnTo>
                  <a:pt x="142875" y="196453"/>
                </a:lnTo>
                <a:lnTo>
                  <a:pt x="160735" y="205383"/>
                </a:lnTo>
                <a:lnTo>
                  <a:pt x="178594" y="214312"/>
                </a:lnTo>
                <a:lnTo>
                  <a:pt x="196454" y="232172"/>
                </a:lnTo>
                <a:lnTo>
                  <a:pt x="205383" y="241102"/>
                </a:lnTo>
                <a:lnTo>
                  <a:pt x="223243" y="258961"/>
                </a:lnTo>
                <a:lnTo>
                  <a:pt x="241102" y="267891"/>
                </a:lnTo>
                <a:lnTo>
                  <a:pt x="258961" y="285750"/>
                </a:lnTo>
                <a:lnTo>
                  <a:pt x="267891" y="294680"/>
                </a:lnTo>
                <a:lnTo>
                  <a:pt x="285750" y="312539"/>
                </a:lnTo>
                <a:lnTo>
                  <a:pt x="294680" y="321469"/>
                </a:lnTo>
                <a:lnTo>
                  <a:pt x="312540" y="339328"/>
                </a:lnTo>
                <a:lnTo>
                  <a:pt x="321469" y="348258"/>
                </a:lnTo>
                <a:lnTo>
                  <a:pt x="321469" y="357187"/>
                </a:lnTo>
                <a:lnTo>
                  <a:pt x="330399" y="366117"/>
                </a:lnTo>
                <a:lnTo>
                  <a:pt x="330399" y="375047"/>
                </a:lnTo>
                <a:lnTo>
                  <a:pt x="339329" y="375047"/>
                </a:lnTo>
                <a:lnTo>
                  <a:pt x="339329" y="383977"/>
                </a:lnTo>
                <a:lnTo>
                  <a:pt x="339329" y="383977"/>
                </a:lnTo>
                <a:lnTo>
                  <a:pt x="348258" y="392906"/>
                </a:lnTo>
                <a:lnTo>
                  <a:pt x="348258" y="392906"/>
                </a:lnTo>
                <a:lnTo>
                  <a:pt x="348258" y="392906"/>
                </a:lnTo>
                <a:lnTo>
                  <a:pt x="34825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48258" y="392906"/>
                </a:lnTo>
                <a:lnTo>
                  <a:pt x="34825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  <a:lnTo>
                  <a:pt x="357188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59023" y="3821905"/>
            <a:ext cx="196454" cy="607220"/>
          </a:xfrm>
          <a:custGeom>
            <a:avLst/>
            <a:gdLst/>
            <a:ahLst/>
            <a:cxnLst/>
            <a:rect l="0" t="0" r="0" b="0"/>
            <a:pathLst>
              <a:path w="196454" h="607220">
                <a:moveTo>
                  <a:pt x="3571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59" y="35719"/>
                </a:lnTo>
                <a:lnTo>
                  <a:pt x="17859" y="44649"/>
                </a:lnTo>
                <a:lnTo>
                  <a:pt x="17859" y="53578"/>
                </a:lnTo>
                <a:lnTo>
                  <a:pt x="8930" y="62508"/>
                </a:lnTo>
                <a:lnTo>
                  <a:pt x="8930" y="71438"/>
                </a:lnTo>
                <a:lnTo>
                  <a:pt x="0" y="80368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5"/>
                </a:lnTo>
                <a:lnTo>
                  <a:pt x="0" y="178594"/>
                </a:lnTo>
                <a:lnTo>
                  <a:pt x="0" y="196453"/>
                </a:lnTo>
                <a:lnTo>
                  <a:pt x="0" y="214313"/>
                </a:lnTo>
                <a:lnTo>
                  <a:pt x="8930" y="241102"/>
                </a:lnTo>
                <a:lnTo>
                  <a:pt x="8930" y="258961"/>
                </a:lnTo>
                <a:lnTo>
                  <a:pt x="8930" y="276821"/>
                </a:lnTo>
                <a:lnTo>
                  <a:pt x="17859" y="303610"/>
                </a:lnTo>
                <a:lnTo>
                  <a:pt x="17859" y="321469"/>
                </a:lnTo>
                <a:lnTo>
                  <a:pt x="26789" y="348258"/>
                </a:lnTo>
                <a:lnTo>
                  <a:pt x="35719" y="366118"/>
                </a:lnTo>
                <a:lnTo>
                  <a:pt x="44648" y="392907"/>
                </a:lnTo>
                <a:lnTo>
                  <a:pt x="53578" y="410766"/>
                </a:lnTo>
                <a:lnTo>
                  <a:pt x="62508" y="437555"/>
                </a:lnTo>
                <a:lnTo>
                  <a:pt x="80367" y="464344"/>
                </a:lnTo>
                <a:lnTo>
                  <a:pt x="89297" y="482203"/>
                </a:lnTo>
                <a:lnTo>
                  <a:pt x="107156" y="508993"/>
                </a:lnTo>
                <a:lnTo>
                  <a:pt x="125016" y="526852"/>
                </a:lnTo>
                <a:lnTo>
                  <a:pt x="142875" y="553641"/>
                </a:lnTo>
                <a:lnTo>
                  <a:pt x="160734" y="580430"/>
                </a:lnTo>
                <a:lnTo>
                  <a:pt x="178594" y="598289"/>
                </a:lnTo>
                <a:lnTo>
                  <a:pt x="196453" y="607219"/>
                </a:lnTo>
                <a:lnTo>
                  <a:pt x="196453" y="607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062757" y="3750468"/>
            <a:ext cx="133947" cy="508993"/>
          </a:xfrm>
          <a:custGeom>
            <a:avLst/>
            <a:gdLst/>
            <a:ahLst/>
            <a:cxnLst/>
            <a:rect l="0" t="0" r="0" b="0"/>
            <a:pathLst>
              <a:path w="133947" h="508993">
                <a:moveTo>
                  <a:pt x="35719" y="0"/>
                </a:moveTo>
                <a:lnTo>
                  <a:pt x="44649" y="0"/>
                </a:lnTo>
                <a:lnTo>
                  <a:pt x="53578" y="8930"/>
                </a:lnTo>
                <a:lnTo>
                  <a:pt x="71438" y="26789"/>
                </a:lnTo>
                <a:lnTo>
                  <a:pt x="89297" y="44648"/>
                </a:lnTo>
                <a:lnTo>
                  <a:pt x="98227" y="71437"/>
                </a:lnTo>
                <a:lnTo>
                  <a:pt x="107157" y="98226"/>
                </a:lnTo>
                <a:lnTo>
                  <a:pt x="116086" y="125015"/>
                </a:lnTo>
                <a:lnTo>
                  <a:pt x="125016" y="151805"/>
                </a:lnTo>
                <a:lnTo>
                  <a:pt x="133946" y="178594"/>
                </a:lnTo>
                <a:lnTo>
                  <a:pt x="133946" y="214312"/>
                </a:lnTo>
                <a:lnTo>
                  <a:pt x="133946" y="241101"/>
                </a:lnTo>
                <a:lnTo>
                  <a:pt x="133946" y="267890"/>
                </a:lnTo>
                <a:lnTo>
                  <a:pt x="125016" y="303609"/>
                </a:lnTo>
                <a:lnTo>
                  <a:pt x="116086" y="330398"/>
                </a:lnTo>
                <a:lnTo>
                  <a:pt x="107157" y="357187"/>
                </a:lnTo>
                <a:lnTo>
                  <a:pt x="98227" y="383976"/>
                </a:lnTo>
                <a:lnTo>
                  <a:pt x="80368" y="410765"/>
                </a:lnTo>
                <a:lnTo>
                  <a:pt x="71438" y="437555"/>
                </a:lnTo>
                <a:lnTo>
                  <a:pt x="53578" y="455414"/>
                </a:lnTo>
                <a:lnTo>
                  <a:pt x="44649" y="482203"/>
                </a:lnTo>
                <a:lnTo>
                  <a:pt x="26789" y="491133"/>
                </a:lnTo>
                <a:lnTo>
                  <a:pt x="8930" y="508992"/>
                </a:lnTo>
                <a:lnTo>
                  <a:pt x="0" y="508992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116335" y="3500437"/>
            <a:ext cx="125017" cy="151805"/>
          </a:xfrm>
          <a:custGeom>
            <a:avLst/>
            <a:gdLst/>
            <a:ahLst/>
            <a:cxnLst/>
            <a:rect l="0" t="0" r="0" b="0"/>
            <a:pathLst>
              <a:path w="125017" h="151805">
                <a:moveTo>
                  <a:pt x="0" y="0"/>
                </a:moveTo>
                <a:lnTo>
                  <a:pt x="0" y="0"/>
                </a:lnTo>
                <a:lnTo>
                  <a:pt x="8930" y="8929"/>
                </a:lnTo>
                <a:lnTo>
                  <a:pt x="17860" y="17859"/>
                </a:lnTo>
                <a:lnTo>
                  <a:pt x="35719" y="35718"/>
                </a:lnTo>
                <a:lnTo>
                  <a:pt x="62508" y="62507"/>
                </a:lnTo>
                <a:lnTo>
                  <a:pt x="89297" y="98226"/>
                </a:lnTo>
                <a:lnTo>
                  <a:pt x="116086" y="125015"/>
                </a:lnTo>
                <a:lnTo>
                  <a:pt x="125016" y="151804"/>
                </a:lnTo>
                <a:lnTo>
                  <a:pt x="125016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348507" y="3964780"/>
            <a:ext cx="26790" cy="53579"/>
          </a:xfrm>
          <a:custGeom>
            <a:avLst/>
            <a:gdLst/>
            <a:ahLst/>
            <a:cxnLst/>
            <a:rect l="0" t="0" r="0" b="0"/>
            <a:pathLst>
              <a:path w="26790" h="53579">
                <a:moveTo>
                  <a:pt x="8930" y="53578"/>
                </a:move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53578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44649"/>
                </a:lnTo>
                <a:lnTo>
                  <a:pt x="17860" y="44649"/>
                </a:lnTo>
                <a:lnTo>
                  <a:pt x="17860" y="44649"/>
                </a:lnTo>
                <a:lnTo>
                  <a:pt x="17860" y="44649"/>
                </a:lnTo>
                <a:lnTo>
                  <a:pt x="17860" y="44649"/>
                </a:lnTo>
                <a:lnTo>
                  <a:pt x="17860" y="4464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17860" y="35719"/>
                </a:lnTo>
                <a:lnTo>
                  <a:pt x="8930" y="3571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17860"/>
                </a:lnTo>
                <a:lnTo>
                  <a:pt x="8930" y="17860"/>
                </a:lnTo>
                <a:lnTo>
                  <a:pt x="17860" y="1786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  <a:lnTo>
                  <a:pt x="1786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625328" y="3643312"/>
            <a:ext cx="133946" cy="491133"/>
          </a:xfrm>
          <a:custGeom>
            <a:avLst/>
            <a:gdLst/>
            <a:ahLst/>
            <a:cxnLst/>
            <a:rect l="0" t="0" r="0" b="0"/>
            <a:pathLst>
              <a:path w="133946" h="491133">
                <a:moveTo>
                  <a:pt x="107156" y="0"/>
                </a:move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98226" y="8929"/>
                </a:lnTo>
                <a:lnTo>
                  <a:pt x="98226" y="17859"/>
                </a:lnTo>
                <a:lnTo>
                  <a:pt x="98226" y="17859"/>
                </a:lnTo>
                <a:lnTo>
                  <a:pt x="98226" y="17859"/>
                </a:lnTo>
                <a:lnTo>
                  <a:pt x="98226" y="17859"/>
                </a:lnTo>
                <a:lnTo>
                  <a:pt x="98226" y="17859"/>
                </a:lnTo>
                <a:lnTo>
                  <a:pt x="98226" y="26789"/>
                </a:lnTo>
                <a:lnTo>
                  <a:pt x="89297" y="26789"/>
                </a:lnTo>
                <a:lnTo>
                  <a:pt x="89297" y="26789"/>
                </a:lnTo>
                <a:lnTo>
                  <a:pt x="89297" y="35718"/>
                </a:lnTo>
                <a:lnTo>
                  <a:pt x="80367" y="35718"/>
                </a:lnTo>
                <a:lnTo>
                  <a:pt x="80367" y="44648"/>
                </a:lnTo>
                <a:lnTo>
                  <a:pt x="80367" y="44648"/>
                </a:lnTo>
                <a:lnTo>
                  <a:pt x="71437" y="53578"/>
                </a:lnTo>
                <a:lnTo>
                  <a:pt x="71437" y="53578"/>
                </a:lnTo>
                <a:lnTo>
                  <a:pt x="62507" y="62507"/>
                </a:lnTo>
                <a:lnTo>
                  <a:pt x="62507" y="71437"/>
                </a:lnTo>
                <a:lnTo>
                  <a:pt x="53578" y="80367"/>
                </a:lnTo>
                <a:lnTo>
                  <a:pt x="53578" y="80367"/>
                </a:lnTo>
                <a:lnTo>
                  <a:pt x="53578" y="98226"/>
                </a:lnTo>
                <a:lnTo>
                  <a:pt x="44648" y="107156"/>
                </a:lnTo>
                <a:lnTo>
                  <a:pt x="35718" y="116086"/>
                </a:lnTo>
                <a:lnTo>
                  <a:pt x="35718" y="125015"/>
                </a:lnTo>
                <a:lnTo>
                  <a:pt x="35718" y="133945"/>
                </a:lnTo>
                <a:lnTo>
                  <a:pt x="26789" y="151804"/>
                </a:lnTo>
                <a:lnTo>
                  <a:pt x="26789" y="160734"/>
                </a:lnTo>
                <a:lnTo>
                  <a:pt x="17859" y="178593"/>
                </a:lnTo>
                <a:lnTo>
                  <a:pt x="8929" y="196453"/>
                </a:lnTo>
                <a:lnTo>
                  <a:pt x="8929" y="214312"/>
                </a:lnTo>
                <a:lnTo>
                  <a:pt x="8929" y="232171"/>
                </a:lnTo>
                <a:lnTo>
                  <a:pt x="0" y="241101"/>
                </a:lnTo>
                <a:lnTo>
                  <a:pt x="0" y="258961"/>
                </a:lnTo>
                <a:lnTo>
                  <a:pt x="0" y="276820"/>
                </a:lnTo>
                <a:lnTo>
                  <a:pt x="0" y="294679"/>
                </a:lnTo>
                <a:lnTo>
                  <a:pt x="0" y="312539"/>
                </a:lnTo>
                <a:lnTo>
                  <a:pt x="8929" y="330398"/>
                </a:lnTo>
                <a:lnTo>
                  <a:pt x="8929" y="348257"/>
                </a:lnTo>
                <a:lnTo>
                  <a:pt x="17859" y="366117"/>
                </a:lnTo>
                <a:lnTo>
                  <a:pt x="26789" y="383976"/>
                </a:lnTo>
                <a:lnTo>
                  <a:pt x="35718" y="401836"/>
                </a:lnTo>
                <a:lnTo>
                  <a:pt x="53578" y="419695"/>
                </a:lnTo>
                <a:lnTo>
                  <a:pt x="71437" y="437554"/>
                </a:lnTo>
                <a:lnTo>
                  <a:pt x="89297" y="455414"/>
                </a:lnTo>
                <a:lnTo>
                  <a:pt x="107156" y="473273"/>
                </a:lnTo>
                <a:lnTo>
                  <a:pt x="125015" y="482203"/>
                </a:lnTo>
                <a:lnTo>
                  <a:pt x="133945" y="491132"/>
                </a:lnTo>
                <a:lnTo>
                  <a:pt x="133945" y="491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884289" y="3812976"/>
            <a:ext cx="223243" cy="258962"/>
          </a:xfrm>
          <a:custGeom>
            <a:avLst/>
            <a:gdLst/>
            <a:ahLst/>
            <a:cxnLst/>
            <a:rect l="0" t="0" r="0" b="0"/>
            <a:pathLst>
              <a:path w="223243" h="258962">
                <a:moveTo>
                  <a:pt x="223242" y="125015"/>
                </a:moveTo>
                <a:lnTo>
                  <a:pt x="223242" y="125015"/>
                </a:lnTo>
                <a:lnTo>
                  <a:pt x="223242" y="133945"/>
                </a:lnTo>
                <a:lnTo>
                  <a:pt x="214312" y="133945"/>
                </a:lnTo>
                <a:lnTo>
                  <a:pt x="214312" y="142875"/>
                </a:lnTo>
                <a:lnTo>
                  <a:pt x="205382" y="151804"/>
                </a:lnTo>
                <a:lnTo>
                  <a:pt x="196453" y="160734"/>
                </a:lnTo>
                <a:lnTo>
                  <a:pt x="187523" y="160734"/>
                </a:lnTo>
                <a:lnTo>
                  <a:pt x="169664" y="169664"/>
                </a:lnTo>
                <a:lnTo>
                  <a:pt x="160734" y="178593"/>
                </a:lnTo>
                <a:lnTo>
                  <a:pt x="151804" y="178593"/>
                </a:lnTo>
                <a:lnTo>
                  <a:pt x="142875" y="178593"/>
                </a:lnTo>
                <a:lnTo>
                  <a:pt x="125015" y="178593"/>
                </a:lnTo>
                <a:lnTo>
                  <a:pt x="107156" y="178593"/>
                </a:lnTo>
                <a:lnTo>
                  <a:pt x="98226" y="178593"/>
                </a:lnTo>
                <a:lnTo>
                  <a:pt x="80367" y="178593"/>
                </a:lnTo>
                <a:lnTo>
                  <a:pt x="71437" y="169664"/>
                </a:lnTo>
                <a:lnTo>
                  <a:pt x="62507" y="169664"/>
                </a:lnTo>
                <a:lnTo>
                  <a:pt x="53578" y="160734"/>
                </a:lnTo>
                <a:lnTo>
                  <a:pt x="44648" y="151804"/>
                </a:lnTo>
                <a:lnTo>
                  <a:pt x="35718" y="142875"/>
                </a:lnTo>
                <a:lnTo>
                  <a:pt x="26789" y="133945"/>
                </a:lnTo>
                <a:lnTo>
                  <a:pt x="17859" y="125015"/>
                </a:lnTo>
                <a:lnTo>
                  <a:pt x="17859" y="107156"/>
                </a:lnTo>
                <a:lnTo>
                  <a:pt x="8929" y="98226"/>
                </a:lnTo>
                <a:lnTo>
                  <a:pt x="8929" y="89297"/>
                </a:lnTo>
                <a:lnTo>
                  <a:pt x="0" y="71437"/>
                </a:lnTo>
                <a:lnTo>
                  <a:pt x="0" y="62507"/>
                </a:lnTo>
                <a:lnTo>
                  <a:pt x="8929" y="53578"/>
                </a:lnTo>
                <a:lnTo>
                  <a:pt x="8929" y="44648"/>
                </a:lnTo>
                <a:lnTo>
                  <a:pt x="8929" y="26789"/>
                </a:lnTo>
                <a:lnTo>
                  <a:pt x="17859" y="17859"/>
                </a:lnTo>
                <a:lnTo>
                  <a:pt x="17859" y="17859"/>
                </a:lnTo>
                <a:lnTo>
                  <a:pt x="26789" y="8929"/>
                </a:lnTo>
                <a:lnTo>
                  <a:pt x="35718" y="0"/>
                </a:lnTo>
                <a:lnTo>
                  <a:pt x="44648" y="0"/>
                </a:lnTo>
                <a:lnTo>
                  <a:pt x="44648" y="0"/>
                </a:lnTo>
                <a:lnTo>
                  <a:pt x="53578" y="0"/>
                </a:lnTo>
                <a:lnTo>
                  <a:pt x="62507" y="0"/>
                </a:lnTo>
                <a:lnTo>
                  <a:pt x="71437" y="0"/>
                </a:lnTo>
                <a:lnTo>
                  <a:pt x="80367" y="0"/>
                </a:lnTo>
                <a:lnTo>
                  <a:pt x="80367" y="0"/>
                </a:lnTo>
                <a:lnTo>
                  <a:pt x="89296" y="8929"/>
                </a:lnTo>
                <a:lnTo>
                  <a:pt x="98226" y="17859"/>
                </a:lnTo>
                <a:lnTo>
                  <a:pt x="107156" y="26789"/>
                </a:lnTo>
                <a:lnTo>
                  <a:pt x="116086" y="44648"/>
                </a:lnTo>
                <a:lnTo>
                  <a:pt x="116086" y="53578"/>
                </a:lnTo>
                <a:lnTo>
                  <a:pt x="125015" y="71437"/>
                </a:lnTo>
                <a:lnTo>
                  <a:pt x="133945" y="80367"/>
                </a:lnTo>
                <a:lnTo>
                  <a:pt x="142875" y="98226"/>
                </a:lnTo>
                <a:lnTo>
                  <a:pt x="151804" y="116086"/>
                </a:lnTo>
                <a:lnTo>
                  <a:pt x="160734" y="125015"/>
                </a:lnTo>
                <a:lnTo>
                  <a:pt x="169664" y="142875"/>
                </a:lnTo>
                <a:lnTo>
                  <a:pt x="178593" y="151804"/>
                </a:lnTo>
                <a:lnTo>
                  <a:pt x="178593" y="169664"/>
                </a:lnTo>
                <a:lnTo>
                  <a:pt x="187523" y="178593"/>
                </a:lnTo>
                <a:lnTo>
                  <a:pt x="187523" y="196453"/>
                </a:lnTo>
                <a:lnTo>
                  <a:pt x="196453" y="205382"/>
                </a:lnTo>
                <a:lnTo>
                  <a:pt x="196453" y="214312"/>
                </a:lnTo>
                <a:lnTo>
                  <a:pt x="196453" y="223242"/>
                </a:lnTo>
                <a:lnTo>
                  <a:pt x="205382" y="232172"/>
                </a:lnTo>
                <a:lnTo>
                  <a:pt x="205382" y="241101"/>
                </a:lnTo>
                <a:lnTo>
                  <a:pt x="205382" y="241101"/>
                </a:lnTo>
                <a:lnTo>
                  <a:pt x="205382" y="25003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14312" y="258961"/>
                </a:lnTo>
                <a:lnTo>
                  <a:pt x="214312" y="258961"/>
                </a:lnTo>
                <a:lnTo>
                  <a:pt x="21431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05382" y="258961"/>
                </a:lnTo>
                <a:lnTo>
                  <a:pt x="214312" y="258961"/>
                </a:lnTo>
                <a:lnTo>
                  <a:pt x="214312" y="258961"/>
                </a:lnTo>
                <a:lnTo>
                  <a:pt x="214312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303984" y="3732608"/>
            <a:ext cx="214313" cy="276822"/>
          </a:xfrm>
          <a:custGeom>
            <a:avLst/>
            <a:gdLst/>
            <a:ahLst/>
            <a:cxnLst/>
            <a:rect l="0" t="0" r="0" b="0"/>
            <a:pathLst>
              <a:path w="214313" h="276822">
                <a:moveTo>
                  <a:pt x="53578" y="107157"/>
                </a:moveTo>
                <a:lnTo>
                  <a:pt x="62508" y="107157"/>
                </a:lnTo>
                <a:lnTo>
                  <a:pt x="71437" y="107157"/>
                </a:lnTo>
                <a:lnTo>
                  <a:pt x="80367" y="107157"/>
                </a:lnTo>
                <a:lnTo>
                  <a:pt x="89297" y="107157"/>
                </a:lnTo>
                <a:lnTo>
                  <a:pt x="107156" y="107157"/>
                </a:lnTo>
                <a:lnTo>
                  <a:pt x="116086" y="98227"/>
                </a:lnTo>
                <a:lnTo>
                  <a:pt x="125016" y="98227"/>
                </a:lnTo>
                <a:lnTo>
                  <a:pt x="133945" y="89297"/>
                </a:lnTo>
                <a:lnTo>
                  <a:pt x="142875" y="89297"/>
                </a:lnTo>
                <a:lnTo>
                  <a:pt x="151805" y="80368"/>
                </a:lnTo>
                <a:lnTo>
                  <a:pt x="151805" y="71438"/>
                </a:lnTo>
                <a:lnTo>
                  <a:pt x="160734" y="71438"/>
                </a:lnTo>
                <a:lnTo>
                  <a:pt x="160734" y="62508"/>
                </a:lnTo>
                <a:lnTo>
                  <a:pt x="169664" y="53579"/>
                </a:lnTo>
                <a:lnTo>
                  <a:pt x="169664" y="53579"/>
                </a:lnTo>
                <a:lnTo>
                  <a:pt x="169664" y="44649"/>
                </a:lnTo>
                <a:lnTo>
                  <a:pt x="178594" y="35719"/>
                </a:lnTo>
                <a:lnTo>
                  <a:pt x="169664" y="26790"/>
                </a:lnTo>
                <a:lnTo>
                  <a:pt x="169664" y="17860"/>
                </a:lnTo>
                <a:lnTo>
                  <a:pt x="169664" y="17860"/>
                </a:lnTo>
                <a:lnTo>
                  <a:pt x="160734" y="8930"/>
                </a:lnTo>
                <a:lnTo>
                  <a:pt x="151805" y="8930"/>
                </a:lnTo>
                <a:lnTo>
                  <a:pt x="133945" y="0"/>
                </a:lnTo>
                <a:lnTo>
                  <a:pt x="125016" y="0"/>
                </a:lnTo>
                <a:lnTo>
                  <a:pt x="116086" y="0"/>
                </a:lnTo>
                <a:lnTo>
                  <a:pt x="107156" y="0"/>
                </a:lnTo>
                <a:lnTo>
                  <a:pt x="89297" y="0"/>
                </a:lnTo>
                <a:lnTo>
                  <a:pt x="80367" y="0"/>
                </a:lnTo>
                <a:lnTo>
                  <a:pt x="71437" y="0"/>
                </a:lnTo>
                <a:lnTo>
                  <a:pt x="53578" y="8930"/>
                </a:lnTo>
                <a:lnTo>
                  <a:pt x="44648" y="17860"/>
                </a:lnTo>
                <a:lnTo>
                  <a:pt x="35719" y="17860"/>
                </a:lnTo>
                <a:lnTo>
                  <a:pt x="26789" y="26790"/>
                </a:lnTo>
                <a:lnTo>
                  <a:pt x="17859" y="35719"/>
                </a:lnTo>
                <a:lnTo>
                  <a:pt x="8930" y="44649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98227"/>
                </a:lnTo>
                <a:lnTo>
                  <a:pt x="0" y="107157"/>
                </a:lnTo>
                <a:lnTo>
                  <a:pt x="0" y="125016"/>
                </a:lnTo>
                <a:lnTo>
                  <a:pt x="8930" y="133946"/>
                </a:lnTo>
                <a:lnTo>
                  <a:pt x="17859" y="151805"/>
                </a:lnTo>
                <a:lnTo>
                  <a:pt x="26789" y="160735"/>
                </a:lnTo>
                <a:lnTo>
                  <a:pt x="35719" y="178594"/>
                </a:lnTo>
                <a:lnTo>
                  <a:pt x="53578" y="187524"/>
                </a:lnTo>
                <a:lnTo>
                  <a:pt x="71437" y="196454"/>
                </a:lnTo>
                <a:lnTo>
                  <a:pt x="89297" y="205383"/>
                </a:lnTo>
                <a:lnTo>
                  <a:pt x="107156" y="223243"/>
                </a:lnTo>
                <a:lnTo>
                  <a:pt x="125016" y="232172"/>
                </a:lnTo>
                <a:lnTo>
                  <a:pt x="151805" y="241102"/>
                </a:lnTo>
                <a:lnTo>
                  <a:pt x="169664" y="250032"/>
                </a:lnTo>
                <a:lnTo>
                  <a:pt x="187523" y="258961"/>
                </a:lnTo>
                <a:lnTo>
                  <a:pt x="205383" y="267891"/>
                </a:lnTo>
                <a:lnTo>
                  <a:pt x="214312" y="276821"/>
                </a:lnTo>
                <a:lnTo>
                  <a:pt x="214312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170039" y="3884413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536156" y="3589733"/>
            <a:ext cx="169665" cy="589361"/>
          </a:xfrm>
          <a:custGeom>
            <a:avLst/>
            <a:gdLst/>
            <a:ahLst/>
            <a:cxnLst/>
            <a:rect l="0" t="0" r="0" b="0"/>
            <a:pathLst>
              <a:path w="169665" h="589361">
                <a:moveTo>
                  <a:pt x="80367" y="0"/>
                </a:moveTo>
                <a:lnTo>
                  <a:pt x="80367" y="0"/>
                </a:lnTo>
                <a:lnTo>
                  <a:pt x="89297" y="8930"/>
                </a:lnTo>
                <a:lnTo>
                  <a:pt x="98226" y="26790"/>
                </a:lnTo>
                <a:lnTo>
                  <a:pt x="107156" y="44649"/>
                </a:lnTo>
                <a:lnTo>
                  <a:pt x="116086" y="62508"/>
                </a:lnTo>
                <a:lnTo>
                  <a:pt x="125015" y="80368"/>
                </a:lnTo>
                <a:lnTo>
                  <a:pt x="133945" y="107157"/>
                </a:lnTo>
                <a:lnTo>
                  <a:pt x="151804" y="133946"/>
                </a:lnTo>
                <a:lnTo>
                  <a:pt x="160734" y="160735"/>
                </a:lnTo>
                <a:lnTo>
                  <a:pt x="169664" y="178594"/>
                </a:lnTo>
                <a:lnTo>
                  <a:pt x="169664" y="205383"/>
                </a:lnTo>
                <a:lnTo>
                  <a:pt x="169664" y="232172"/>
                </a:lnTo>
                <a:lnTo>
                  <a:pt x="169664" y="258961"/>
                </a:lnTo>
                <a:lnTo>
                  <a:pt x="169664" y="285750"/>
                </a:lnTo>
                <a:lnTo>
                  <a:pt x="169664" y="312540"/>
                </a:lnTo>
                <a:lnTo>
                  <a:pt x="160734" y="339329"/>
                </a:lnTo>
                <a:lnTo>
                  <a:pt x="151804" y="366118"/>
                </a:lnTo>
                <a:lnTo>
                  <a:pt x="142875" y="392907"/>
                </a:lnTo>
                <a:lnTo>
                  <a:pt x="133945" y="419696"/>
                </a:lnTo>
                <a:lnTo>
                  <a:pt x="125015" y="446485"/>
                </a:lnTo>
                <a:lnTo>
                  <a:pt x="107156" y="464344"/>
                </a:lnTo>
                <a:lnTo>
                  <a:pt x="98226" y="491133"/>
                </a:lnTo>
                <a:lnTo>
                  <a:pt x="80367" y="508993"/>
                </a:lnTo>
                <a:lnTo>
                  <a:pt x="62508" y="535782"/>
                </a:lnTo>
                <a:lnTo>
                  <a:pt x="44648" y="553641"/>
                </a:lnTo>
                <a:lnTo>
                  <a:pt x="26789" y="571500"/>
                </a:lnTo>
                <a:lnTo>
                  <a:pt x="8929" y="580430"/>
                </a:lnTo>
                <a:lnTo>
                  <a:pt x="0" y="589360"/>
                </a:lnTo>
                <a:lnTo>
                  <a:pt x="0" y="589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696890" y="3393280"/>
            <a:ext cx="392907" cy="1107283"/>
          </a:xfrm>
          <a:custGeom>
            <a:avLst/>
            <a:gdLst/>
            <a:ahLst/>
            <a:cxnLst/>
            <a:rect l="0" t="0" r="0" b="0"/>
            <a:pathLst>
              <a:path w="392907" h="1107283">
                <a:moveTo>
                  <a:pt x="312539" y="0"/>
                </a:moveTo>
                <a:lnTo>
                  <a:pt x="312539" y="0"/>
                </a:lnTo>
                <a:lnTo>
                  <a:pt x="312539" y="8930"/>
                </a:lnTo>
                <a:lnTo>
                  <a:pt x="321469" y="17860"/>
                </a:lnTo>
                <a:lnTo>
                  <a:pt x="330399" y="26789"/>
                </a:lnTo>
                <a:lnTo>
                  <a:pt x="330399" y="35719"/>
                </a:lnTo>
                <a:lnTo>
                  <a:pt x="339328" y="53578"/>
                </a:lnTo>
                <a:lnTo>
                  <a:pt x="339328" y="62508"/>
                </a:lnTo>
                <a:lnTo>
                  <a:pt x="348258" y="80368"/>
                </a:lnTo>
                <a:lnTo>
                  <a:pt x="357188" y="98227"/>
                </a:lnTo>
                <a:lnTo>
                  <a:pt x="357188" y="107157"/>
                </a:lnTo>
                <a:lnTo>
                  <a:pt x="366117" y="125016"/>
                </a:lnTo>
                <a:lnTo>
                  <a:pt x="375047" y="142875"/>
                </a:lnTo>
                <a:lnTo>
                  <a:pt x="375047" y="160735"/>
                </a:lnTo>
                <a:lnTo>
                  <a:pt x="383977" y="178594"/>
                </a:lnTo>
                <a:lnTo>
                  <a:pt x="383977" y="196453"/>
                </a:lnTo>
                <a:lnTo>
                  <a:pt x="392906" y="214313"/>
                </a:lnTo>
                <a:lnTo>
                  <a:pt x="392906" y="232172"/>
                </a:lnTo>
                <a:lnTo>
                  <a:pt x="392906" y="250032"/>
                </a:lnTo>
                <a:lnTo>
                  <a:pt x="392906" y="276821"/>
                </a:lnTo>
                <a:lnTo>
                  <a:pt x="392906" y="294680"/>
                </a:lnTo>
                <a:lnTo>
                  <a:pt x="392906" y="312539"/>
                </a:lnTo>
                <a:lnTo>
                  <a:pt x="392906" y="330399"/>
                </a:lnTo>
                <a:lnTo>
                  <a:pt x="392906" y="357188"/>
                </a:lnTo>
                <a:lnTo>
                  <a:pt x="392906" y="375047"/>
                </a:lnTo>
                <a:lnTo>
                  <a:pt x="392906" y="392907"/>
                </a:lnTo>
                <a:lnTo>
                  <a:pt x="392906" y="410766"/>
                </a:lnTo>
                <a:lnTo>
                  <a:pt x="383977" y="437555"/>
                </a:lnTo>
                <a:lnTo>
                  <a:pt x="383977" y="455414"/>
                </a:lnTo>
                <a:lnTo>
                  <a:pt x="375047" y="482203"/>
                </a:lnTo>
                <a:lnTo>
                  <a:pt x="375047" y="500063"/>
                </a:lnTo>
                <a:lnTo>
                  <a:pt x="366117" y="517922"/>
                </a:lnTo>
                <a:lnTo>
                  <a:pt x="366117" y="544711"/>
                </a:lnTo>
                <a:lnTo>
                  <a:pt x="357188" y="562571"/>
                </a:lnTo>
                <a:lnTo>
                  <a:pt x="348258" y="580430"/>
                </a:lnTo>
                <a:lnTo>
                  <a:pt x="348258" y="607219"/>
                </a:lnTo>
                <a:lnTo>
                  <a:pt x="339328" y="625078"/>
                </a:lnTo>
                <a:lnTo>
                  <a:pt x="330399" y="642938"/>
                </a:lnTo>
                <a:lnTo>
                  <a:pt x="321469" y="660797"/>
                </a:lnTo>
                <a:lnTo>
                  <a:pt x="312539" y="687586"/>
                </a:lnTo>
                <a:lnTo>
                  <a:pt x="303610" y="705446"/>
                </a:lnTo>
                <a:lnTo>
                  <a:pt x="294680" y="723305"/>
                </a:lnTo>
                <a:lnTo>
                  <a:pt x="285750" y="750094"/>
                </a:lnTo>
                <a:lnTo>
                  <a:pt x="276820" y="767953"/>
                </a:lnTo>
                <a:lnTo>
                  <a:pt x="267891" y="785813"/>
                </a:lnTo>
                <a:lnTo>
                  <a:pt x="250031" y="803672"/>
                </a:lnTo>
                <a:lnTo>
                  <a:pt x="241102" y="830461"/>
                </a:lnTo>
                <a:lnTo>
                  <a:pt x="232172" y="848321"/>
                </a:lnTo>
                <a:lnTo>
                  <a:pt x="223242" y="866180"/>
                </a:lnTo>
                <a:lnTo>
                  <a:pt x="205383" y="884039"/>
                </a:lnTo>
                <a:lnTo>
                  <a:pt x="196453" y="901899"/>
                </a:lnTo>
                <a:lnTo>
                  <a:pt x="178594" y="919758"/>
                </a:lnTo>
                <a:lnTo>
                  <a:pt x="169664" y="937618"/>
                </a:lnTo>
                <a:lnTo>
                  <a:pt x="151805" y="946547"/>
                </a:lnTo>
                <a:lnTo>
                  <a:pt x="133945" y="964407"/>
                </a:lnTo>
                <a:lnTo>
                  <a:pt x="125016" y="982266"/>
                </a:lnTo>
                <a:lnTo>
                  <a:pt x="107156" y="1000125"/>
                </a:lnTo>
                <a:lnTo>
                  <a:pt x="98227" y="1017985"/>
                </a:lnTo>
                <a:lnTo>
                  <a:pt x="80367" y="1026914"/>
                </a:lnTo>
                <a:lnTo>
                  <a:pt x="62508" y="1044774"/>
                </a:lnTo>
                <a:lnTo>
                  <a:pt x="53578" y="1053703"/>
                </a:lnTo>
                <a:lnTo>
                  <a:pt x="35719" y="1071563"/>
                </a:lnTo>
                <a:lnTo>
                  <a:pt x="17860" y="1089422"/>
                </a:lnTo>
                <a:lnTo>
                  <a:pt x="8930" y="1098352"/>
                </a:lnTo>
                <a:lnTo>
                  <a:pt x="0" y="1107282"/>
                </a:lnTo>
                <a:lnTo>
                  <a:pt x="0" y="11072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53640" y="3545085"/>
            <a:ext cx="383978" cy="1151931"/>
          </a:xfrm>
          <a:custGeom>
            <a:avLst/>
            <a:gdLst/>
            <a:ahLst/>
            <a:cxnLst/>
            <a:rect l="0" t="0" r="0" b="0"/>
            <a:pathLst>
              <a:path w="383978" h="1151931">
                <a:moveTo>
                  <a:pt x="187524" y="0"/>
                </a:moveTo>
                <a:lnTo>
                  <a:pt x="187524" y="0"/>
                </a:lnTo>
                <a:lnTo>
                  <a:pt x="187524" y="8930"/>
                </a:lnTo>
                <a:lnTo>
                  <a:pt x="178594" y="8930"/>
                </a:lnTo>
                <a:lnTo>
                  <a:pt x="169664" y="17859"/>
                </a:lnTo>
                <a:lnTo>
                  <a:pt x="160735" y="26789"/>
                </a:lnTo>
                <a:lnTo>
                  <a:pt x="151805" y="35719"/>
                </a:lnTo>
                <a:lnTo>
                  <a:pt x="133946" y="44648"/>
                </a:lnTo>
                <a:lnTo>
                  <a:pt x="125016" y="53578"/>
                </a:lnTo>
                <a:lnTo>
                  <a:pt x="107156" y="71438"/>
                </a:lnTo>
                <a:lnTo>
                  <a:pt x="98227" y="80367"/>
                </a:lnTo>
                <a:lnTo>
                  <a:pt x="89297" y="98227"/>
                </a:lnTo>
                <a:lnTo>
                  <a:pt x="80367" y="107156"/>
                </a:lnTo>
                <a:lnTo>
                  <a:pt x="71438" y="116086"/>
                </a:lnTo>
                <a:lnTo>
                  <a:pt x="62508" y="133945"/>
                </a:lnTo>
                <a:lnTo>
                  <a:pt x="53578" y="142875"/>
                </a:lnTo>
                <a:lnTo>
                  <a:pt x="53578" y="160734"/>
                </a:lnTo>
                <a:lnTo>
                  <a:pt x="44649" y="178594"/>
                </a:lnTo>
                <a:lnTo>
                  <a:pt x="35719" y="196453"/>
                </a:lnTo>
                <a:lnTo>
                  <a:pt x="35719" y="214313"/>
                </a:lnTo>
                <a:lnTo>
                  <a:pt x="26789" y="232172"/>
                </a:lnTo>
                <a:lnTo>
                  <a:pt x="26789" y="258961"/>
                </a:lnTo>
                <a:lnTo>
                  <a:pt x="17860" y="276820"/>
                </a:lnTo>
                <a:lnTo>
                  <a:pt x="17860" y="294680"/>
                </a:lnTo>
                <a:lnTo>
                  <a:pt x="8930" y="321469"/>
                </a:lnTo>
                <a:lnTo>
                  <a:pt x="8930" y="339328"/>
                </a:lnTo>
                <a:lnTo>
                  <a:pt x="8930" y="366117"/>
                </a:lnTo>
                <a:lnTo>
                  <a:pt x="0" y="383977"/>
                </a:lnTo>
                <a:lnTo>
                  <a:pt x="0" y="410766"/>
                </a:lnTo>
                <a:lnTo>
                  <a:pt x="0" y="437555"/>
                </a:lnTo>
                <a:lnTo>
                  <a:pt x="0" y="464344"/>
                </a:lnTo>
                <a:lnTo>
                  <a:pt x="8930" y="491133"/>
                </a:lnTo>
                <a:lnTo>
                  <a:pt x="8930" y="517922"/>
                </a:lnTo>
                <a:lnTo>
                  <a:pt x="8930" y="544711"/>
                </a:lnTo>
                <a:lnTo>
                  <a:pt x="17860" y="571500"/>
                </a:lnTo>
                <a:lnTo>
                  <a:pt x="26789" y="598289"/>
                </a:lnTo>
                <a:lnTo>
                  <a:pt x="35719" y="625078"/>
                </a:lnTo>
                <a:lnTo>
                  <a:pt x="35719" y="651867"/>
                </a:lnTo>
                <a:lnTo>
                  <a:pt x="53578" y="687586"/>
                </a:lnTo>
                <a:lnTo>
                  <a:pt x="62508" y="714375"/>
                </a:lnTo>
                <a:lnTo>
                  <a:pt x="71438" y="741164"/>
                </a:lnTo>
                <a:lnTo>
                  <a:pt x="89297" y="776883"/>
                </a:lnTo>
                <a:lnTo>
                  <a:pt x="107156" y="803672"/>
                </a:lnTo>
                <a:lnTo>
                  <a:pt x="125016" y="839391"/>
                </a:lnTo>
                <a:lnTo>
                  <a:pt x="142875" y="875109"/>
                </a:lnTo>
                <a:lnTo>
                  <a:pt x="160735" y="901898"/>
                </a:lnTo>
                <a:lnTo>
                  <a:pt x="187524" y="937617"/>
                </a:lnTo>
                <a:lnTo>
                  <a:pt x="214313" y="973336"/>
                </a:lnTo>
                <a:lnTo>
                  <a:pt x="241102" y="1009055"/>
                </a:lnTo>
                <a:lnTo>
                  <a:pt x="267891" y="1035844"/>
                </a:lnTo>
                <a:lnTo>
                  <a:pt x="294680" y="1071563"/>
                </a:lnTo>
                <a:lnTo>
                  <a:pt x="330399" y="1116211"/>
                </a:lnTo>
                <a:lnTo>
                  <a:pt x="357188" y="1134070"/>
                </a:lnTo>
                <a:lnTo>
                  <a:pt x="383977" y="1151930"/>
                </a:lnTo>
                <a:lnTo>
                  <a:pt x="383977" y="1151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07656" y="3259335"/>
            <a:ext cx="116087" cy="241103"/>
          </a:xfrm>
          <a:custGeom>
            <a:avLst/>
            <a:gdLst/>
            <a:ahLst/>
            <a:cxnLst/>
            <a:rect l="0" t="0" r="0" b="0"/>
            <a:pathLst>
              <a:path w="116087" h="241103">
                <a:moveTo>
                  <a:pt x="0" y="0"/>
                </a:moveTo>
                <a:lnTo>
                  <a:pt x="0" y="8930"/>
                </a:lnTo>
                <a:lnTo>
                  <a:pt x="8929" y="17859"/>
                </a:lnTo>
                <a:lnTo>
                  <a:pt x="17859" y="44648"/>
                </a:lnTo>
                <a:lnTo>
                  <a:pt x="35719" y="71438"/>
                </a:lnTo>
                <a:lnTo>
                  <a:pt x="53578" y="107156"/>
                </a:lnTo>
                <a:lnTo>
                  <a:pt x="71437" y="142875"/>
                </a:lnTo>
                <a:lnTo>
                  <a:pt x="89297" y="178594"/>
                </a:lnTo>
                <a:lnTo>
                  <a:pt x="107156" y="214313"/>
                </a:lnTo>
                <a:lnTo>
                  <a:pt x="116086" y="241102"/>
                </a:lnTo>
                <a:lnTo>
                  <a:pt x="116086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339828" y="3348632"/>
            <a:ext cx="214313" cy="1035845"/>
          </a:xfrm>
          <a:custGeom>
            <a:avLst/>
            <a:gdLst/>
            <a:ahLst/>
            <a:cxnLst/>
            <a:rect l="0" t="0" r="0" b="0"/>
            <a:pathLst>
              <a:path w="214313" h="1035845">
                <a:moveTo>
                  <a:pt x="71437" y="0"/>
                </a:moveTo>
                <a:lnTo>
                  <a:pt x="71437" y="0"/>
                </a:lnTo>
                <a:lnTo>
                  <a:pt x="71437" y="8930"/>
                </a:lnTo>
                <a:lnTo>
                  <a:pt x="80367" y="17859"/>
                </a:lnTo>
                <a:lnTo>
                  <a:pt x="89297" y="26789"/>
                </a:lnTo>
                <a:lnTo>
                  <a:pt x="98226" y="44648"/>
                </a:lnTo>
                <a:lnTo>
                  <a:pt x="107156" y="53578"/>
                </a:lnTo>
                <a:lnTo>
                  <a:pt x="116086" y="71437"/>
                </a:lnTo>
                <a:lnTo>
                  <a:pt x="125015" y="89297"/>
                </a:lnTo>
                <a:lnTo>
                  <a:pt x="133945" y="107156"/>
                </a:lnTo>
                <a:lnTo>
                  <a:pt x="142875" y="133945"/>
                </a:lnTo>
                <a:lnTo>
                  <a:pt x="151804" y="151805"/>
                </a:lnTo>
                <a:lnTo>
                  <a:pt x="160734" y="169664"/>
                </a:lnTo>
                <a:lnTo>
                  <a:pt x="169664" y="196453"/>
                </a:lnTo>
                <a:lnTo>
                  <a:pt x="169664" y="223242"/>
                </a:lnTo>
                <a:lnTo>
                  <a:pt x="178593" y="250031"/>
                </a:lnTo>
                <a:lnTo>
                  <a:pt x="187523" y="276820"/>
                </a:lnTo>
                <a:lnTo>
                  <a:pt x="187523" y="303609"/>
                </a:lnTo>
                <a:lnTo>
                  <a:pt x="196453" y="330398"/>
                </a:lnTo>
                <a:lnTo>
                  <a:pt x="205382" y="366117"/>
                </a:lnTo>
                <a:lnTo>
                  <a:pt x="205382" y="392906"/>
                </a:lnTo>
                <a:lnTo>
                  <a:pt x="214312" y="419695"/>
                </a:lnTo>
                <a:lnTo>
                  <a:pt x="214312" y="455414"/>
                </a:lnTo>
                <a:lnTo>
                  <a:pt x="214312" y="491133"/>
                </a:lnTo>
                <a:lnTo>
                  <a:pt x="214312" y="517922"/>
                </a:lnTo>
                <a:lnTo>
                  <a:pt x="214312" y="553641"/>
                </a:lnTo>
                <a:lnTo>
                  <a:pt x="214312" y="589359"/>
                </a:lnTo>
                <a:lnTo>
                  <a:pt x="205382" y="616148"/>
                </a:lnTo>
                <a:lnTo>
                  <a:pt x="205382" y="651867"/>
                </a:lnTo>
                <a:lnTo>
                  <a:pt x="196453" y="687586"/>
                </a:lnTo>
                <a:lnTo>
                  <a:pt x="187523" y="723305"/>
                </a:lnTo>
                <a:lnTo>
                  <a:pt x="178593" y="750094"/>
                </a:lnTo>
                <a:lnTo>
                  <a:pt x="169664" y="785812"/>
                </a:lnTo>
                <a:lnTo>
                  <a:pt x="151804" y="821531"/>
                </a:lnTo>
                <a:lnTo>
                  <a:pt x="133945" y="857250"/>
                </a:lnTo>
                <a:lnTo>
                  <a:pt x="116086" y="892969"/>
                </a:lnTo>
                <a:lnTo>
                  <a:pt x="98226" y="928687"/>
                </a:lnTo>
                <a:lnTo>
                  <a:pt x="71437" y="964406"/>
                </a:lnTo>
                <a:lnTo>
                  <a:pt x="44648" y="1000125"/>
                </a:lnTo>
                <a:lnTo>
                  <a:pt x="17859" y="1017984"/>
                </a:lnTo>
                <a:lnTo>
                  <a:pt x="0" y="1035844"/>
                </a:lnTo>
                <a:lnTo>
                  <a:pt x="0" y="10358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37554" y="3348632"/>
            <a:ext cx="321470" cy="723306"/>
          </a:xfrm>
          <a:custGeom>
            <a:avLst/>
            <a:gdLst/>
            <a:ahLst/>
            <a:cxnLst/>
            <a:rect l="0" t="0" r="0" b="0"/>
            <a:pathLst>
              <a:path w="321470" h="723306">
                <a:moveTo>
                  <a:pt x="321469" y="0"/>
                </a:move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12539" y="8930"/>
                </a:lnTo>
                <a:lnTo>
                  <a:pt x="303610" y="8930"/>
                </a:lnTo>
                <a:lnTo>
                  <a:pt x="294680" y="17859"/>
                </a:lnTo>
                <a:lnTo>
                  <a:pt x="285750" y="26789"/>
                </a:lnTo>
                <a:lnTo>
                  <a:pt x="276821" y="35719"/>
                </a:lnTo>
                <a:lnTo>
                  <a:pt x="267891" y="44648"/>
                </a:lnTo>
                <a:lnTo>
                  <a:pt x="258961" y="53578"/>
                </a:lnTo>
                <a:lnTo>
                  <a:pt x="250032" y="62508"/>
                </a:lnTo>
                <a:lnTo>
                  <a:pt x="232172" y="71437"/>
                </a:lnTo>
                <a:lnTo>
                  <a:pt x="223242" y="80367"/>
                </a:lnTo>
                <a:lnTo>
                  <a:pt x="205383" y="89297"/>
                </a:lnTo>
                <a:lnTo>
                  <a:pt x="196453" y="107156"/>
                </a:lnTo>
                <a:lnTo>
                  <a:pt x="187524" y="116086"/>
                </a:lnTo>
                <a:lnTo>
                  <a:pt x="169664" y="125016"/>
                </a:lnTo>
                <a:lnTo>
                  <a:pt x="160735" y="133945"/>
                </a:lnTo>
                <a:lnTo>
                  <a:pt x="151805" y="151805"/>
                </a:lnTo>
                <a:lnTo>
                  <a:pt x="133946" y="160734"/>
                </a:lnTo>
                <a:lnTo>
                  <a:pt x="125016" y="169664"/>
                </a:lnTo>
                <a:lnTo>
                  <a:pt x="116086" y="187523"/>
                </a:lnTo>
                <a:lnTo>
                  <a:pt x="107157" y="196453"/>
                </a:lnTo>
                <a:lnTo>
                  <a:pt x="98227" y="214312"/>
                </a:lnTo>
                <a:lnTo>
                  <a:pt x="80367" y="232172"/>
                </a:lnTo>
                <a:lnTo>
                  <a:pt x="80367" y="241101"/>
                </a:lnTo>
                <a:lnTo>
                  <a:pt x="71438" y="258961"/>
                </a:lnTo>
                <a:lnTo>
                  <a:pt x="62508" y="267891"/>
                </a:lnTo>
                <a:lnTo>
                  <a:pt x="53578" y="285750"/>
                </a:lnTo>
                <a:lnTo>
                  <a:pt x="44649" y="303609"/>
                </a:lnTo>
                <a:lnTo>
                  <a:pt x="35719" y="321469"/>
                </a:lnTo>
                <a:lnTo>
                  <a:pt x="26789" y="348258"/>
                </a:lnTo>
                <a:lnTo>
                  <a:pt x="26789" y="366117"/>
                </a:lnTo>
                <a:lnTo>
                  <a:pt x="17860" y="383976"/>
                </a:lnTo>
                <a:lnTo>
                  <a:pt x="8930" y="410766"/>
                </a:lnTo>
                <a:lnTo>
                  <a:pt x="0" y="428625"/>
                </a:lnTo>
                <a:lnTo>
                  <a:pt x="0" y="446484"/>
                </a:lnTo>
                <a:lnTo>
                  <a:pt x="0" y="473273"/>
                </a:lnTo>
                <a:lnTo>
                  <a:pt x="0" y="491133"/>
                </a:lnTo>
                <a:lnTo>
                  <a:pt x="0" y="517922"/>
                </a:lnTo>
                <a:lnTo>
                  <a:pt x="0" y="544711"/>
                </a:lnTo>
                <a:lnTo>
                  <a:pt x="0" y="571500"/>
                </a:lnTo>
                <a:lnTo>
                  <a:pt x="0" y="598289"/>
                </a:lnTo>
                <a:lnTo>
                  <a:pt x="0" y="625078"/>
                </a:lnTo>
                <a:lnTo>
                  <a:pt x="0" y="651867"/>
                </a:lnTo>
                <a:lnTo>
                  <a:pt x="8930" y="687586"/>
                </a:lnTo>
                <a:lnTo>
                  <a:pt x="8930" y="714375"/>
                </a:lnTo>
                <a:lnTo>
                  <a:pt x="8930" y="723305"/>
                </a:lnTo>
                <a:lnTo>
                  <a:pt x="8930" y="723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00062" y="4286249"/>
            <a:ext cx="71439" cy="142876"/>
          </a:xfrm>
          <a:custGeom>
            <a:avLst/>
            <a:gdLst/>
            <a:ahLst/>
            <a:cxnLst/>
            <a:rect l="0" t="0" r="0" b="0"/>
            <a:pathLst>
              <a:path w="71439" h="142876">
                <a:moveTo>
                  <a:pt x="0" y="0"/>
                </a:moveTo>
                <a:lnTo>
                  <a:pt x="0" y="8930"/>
                </a:lnTo>
                <a:lnTo>
                  <a:pt x="8930" y="26789"/>
                </a:lnTo>
                <a:lnTo>
                  <a:pt x="26789" y="53578"/>
                </a:lnTo>
                <a:lnTo>
                  <a:pt x="44649" y="98227"/>
                </a:lnTo>
                <a:lnTo>
                  <a:pt x="62508" y="125016"/>
                </a:lnTo>
                <a:lnTo>
                  <a:pt x="71438" y="142875"/>
                </a:lnTo>
                <a:lnTo>
                  <a:pt x="71438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518421" y="3152179"/>
            <a:ext cx="169665" cy="250032"/>
          </a:xfrm>
          <a:custGeom>
            <a:avLst/>
            <a:gdLst/>
            <a:ahLst/>
            <a:cxnLst/>
            <a:rect l="0" t="0" r="0" b="0"/>
            <a:pathLst>
              <a:path w="169665" h="250032">
                <a:moveTo>
                  <a:pt x="0" y="0"/>
                </a:moveTo>
                <a:lnTo>
                  <a:pt x="8930" y="8929"/>
                </a:lnTo>
                <a:lnTo>
                  <a:pt x="17860" y="26789"/>
                </a:lnTo>
                <a:lnTo>
                  <a:pt x="44649" y="44648"/>
                </a:lnTo>
                <a:lnTo>
                  <a:pt x="71438" y="89297"/>
                </a:lnTo>
                <a:lnTo>
                  <a:pt x="98227" y="125015"/>
                </a:lnTo>
                <a:lnTo>
                  <a:pt x="133946" y="178594"/>
                </a:lnTo>
                <a:lnTo>
                  <a:pt x="151805" y="214312"/>
                </a:lnTo>
                <a:lnTo>
                  <a:pt x="169664" y="250031"/>
                </a:lnTo>
                <a:lnTo>
                  <a:pt x="169664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6013" y="671513"/>
            <a:ext cx="4371975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517921" y="910828"/>
            <a:ext cx="616150" cy="35719"/>
          </a:xfrm>
          <a:custGeom>
            <a:avLst/>
            <a:gdLst/>
            <a:ahLst/>
            <a:cxnLst/>
            <a:rect l="0" t="0" r="0" b="0"/>
            <a:pathLst>
              <a:path w="616150" h="35719">
                <a:moveTo>
                  <a:pt x="0" y="35718"/>
                </a:moveTo>
                <a:lnTo>
                  <a:pt x="0" y="35718"/>
                </a:lnTo>
                <a:lnTo>
                  <a:pt x="0" y="35718"/>
                </a:lnTo>
                <a:lnTo>
                  <a:pt x="8930" y="26789"/>
                </a:lnTo>
                <a:lnTo>
                  <a:pt x="26790" y="26789"/>
                </a:lnTo>
                <a:lnTo>
                  <a:pt x="44649" y="17859"/>
                </a:lnTo>
                <a:lnTo>
                  <a:pt x="62508" y="17859"/>
                </a:lnTo>
                <a:lnTo>
                  <a:pt x="80368" y="8929"/>
                </a:lnTo>
                <a:lnTo>
                  <a:pt x="98227" y="8929"/>
                </a:lnTo>
                <a:lnTo>
                  <a:pt x="125016" y="8929"/>
                </a:lnTo>
                <a:lnTo>
                  <a:pt x="142875" y="8929"/>
                </a:lnTo>
                <a:lnTo>
                  <a:pt x="169665" y="8929"/>
                </a:lnTo>
                <a:lnTo>
                  <a:pt x="205383" y="0"/>
                </a:lnTo>
                <a:lnTo>
                  <a:pt x="241102" y="0"/>
                </a:lnTo>
                <a:lnTo>
                  <a:pt x="276821" y="0"/>
                </a:lnTo>
                <a:lnTo>
                  <a:pt x="321469" y="0"/>
                </a:lnTo>
                <a:lnTo>
                  <a:pt x="357188" y="0"/>
                </a:lnTo>
                <a:lnTo>
                  <a:pt x="401836" y="0"/>
                </a:lnTo>
                <a:lnTo>
                  <a:pt x="455415" y="0"/>
                </a:lnTo>
                <a:lnTo>
                  <a:pt x="500063" y="8929"/>
                </a:lnTo>
                <a:lnTo>
                  <a:pt x="553641" y="8929"/>
                </a:lnTo>
                <a:lnTo>
                  <a:pt x="589360" y="8929"/>
                </a:lnTo>
                <a:lnTo>
                  <a:pt x="616149" y="8929"/>
                </a:lnTo>
                <a:lnTo>
                  <a:pt x="61614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5554265" y="892968"/>
            <a:ext cx="401837" cy="35720"/>
          </a:xfrm>
          <a:custGeom>
            <a:avLst/>
            <a:gdLst/>
            <a:ahLst/>
            <a:cxnLst/>
            <a:rect l="0" t="0" r="0" b="0"/>
            <a:pathLst>
              <a:path w="401837" h="35720">
                <a:moveTo>
                  <a:pt x="0" y="35719"/>
                </a:moveTo>
                <a:lnTo>
                  <a:pt x="8930" y="35719"/>
                </a:lnTo>
                <a:lnTo>
                  <a:pt x="17860" y="35719"/>
                </a:lnTo>
                <a:lnTo>
                  <a:pt x="26789" y="35719"/>
                </a:lnTo>
                <a:lnTo>
                  <a:pt x="44649" y="26789"/>
                </a:lnTo>
                <a:lnTo>
                  <a:pt x="71438" y="26789"/>
                </a:lnTo>
                <a:lnTo>
                  <a:pt x="89297" y="17860"/>
                </a:lnTo>
                <a:lnTo>
                  <a:pt x="116086" y="17860"/>
                </a:lnTo>
                <a:lnTo>
                  <a:pt x="142875" y="8930"/>
                </a:lnTo>
                <a:lnTo>
                  <a:pt x="169664" y="8930"/>
                </a:lnTo>
                <a:lnTo>
                  <a:pt x="205383" y="0"/>
                </a:lnTo>
                <a:lnTo>
                  <a:pt x="232172" y="0"/>
                </a:lnTo>
                <a:lnTo>
                  <a:pt x="276820" y="0"/>
                </a:lnTo>
                <a:lnTo>
                  <a:pt x="312539" y="0"/>
                </a:lnTo>
                <a:lnTo>
                  <a:pt x="348258" y="0"/>
                </a:lnTo>
                <a:lnTo>
                  <a:pt x="383977" y="0"/>
                </a:lnTo>
                <a:lnTo>
                  <a:pt x="401836" y="0"/>
                </a:lnTo>
                <a:lnTo>
                  <a:pt x="4018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223617" y="2330648"/>
            <a:ext cx="26790" cy="205384"/>
          </a:xfrm>
          <a:custGeom>
            <a:avLst/>
            <a:gdLst/>
            <a:ahLst/>
            <a:cxnLst/>
            <a:rect l="0" t="0" r="0" b="0"/>
            <a:pathLst>
              <a:path w="26790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8929" y="17859"/>
                </a:lnTo>
                <a:lnTo>
                  <a:pt x="8929" y="17859"/>
                </a:lnTo>
                <a:lnTo>
                  <a:pt x="0" y="26789"/>
                </a:lnTo>
                <a:lnTo>
                  <a:pt x="8929" y="35718"/>
                </a:lnTo>
                <a:lnTo>
                  <a:pt x="8929" y="44648"/>
                </a:lnTo>
                <a:lnTo>
                  <a:pt x="8929" y="53578"/>
                </a:lnTo>
                <a:lnTo>
                  <a:pt x="8929" y="62508"/>
                </a:lnTo>
                <a:lnTo>
                  <a:pt x="8929" y="71437"/>
                </a:lnTo>
                <a:lnTo>
                  <a:pt x="8929" y="80367"/>
                </a:lnTo>
                <a:lnTo>
                  <a:pt x="8929" y="89297"/>
                </a:lnTo>
                <a:lnTo>
                  <a:pt x="8929" y="98226"/>
                </a:lnTo>
                <a:lnTo>
                  <a:pt x="8929" y="107156"/>
                </a:lnTo>
                <a:lnTo>
                  <a:pt x="8929" y="116086"/>
                </a:lnTo>
                <a:lnTo>
                  <a:pt x="17859" y="125016"/>
                </a:lnTo>
                <a:lnTo>
                  <a:pt x="17859" y="133945"/>
                </a:lnTo>
                <a:lnTo>
                  <a:pt x="17859" y="142875"/>
                </a:lnTo>
                <a:lnTo>
                  <a:pt x="17859" y="151805"/>
                </a:lnTo>
                <a:lnTo>
                  <a:pt x="17859" y="151805"/>
                </a:lnTo>
                <a:lnTo>
                  <a:pt x="17859" y="160734"/>
                </a:lnTo>
                <a:lnTo>
                  <a:pt x="17859" y="160734"/>
                </a:lnTo>
                <a:lnTo>
                  <a:pt x="17859" y="169664"/>
                </a:lnTo>
                <a:lnTo>
                  <a:pt x="17859" y="169664"/>
                </a:lnTo>
                <a:lnTo>
                  <a:pt x="17859" y="169664"/>
                </a:lnTo>
                <a:lnTo>
                  <a:pt x="17859" y="16966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78594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87523"/>
                </a:lnTo>
                <a:lnTo>
                  <a:pt x="26789" y="187523"/>
                </a:lnTo>
                <a:lnTo>
                  <a:pt x="17859" y="187523"/>
                </a:lnTo>
                <a:lnTo>
                  <a:pt x="17859" y="196453"/>
                </a:lnTo>
                <a:lnTo>
                  <a:pt x="17859" y="196453"/>
                </a:lnTo>
                <a:lnTo>
                  <a:pt x="17859" y="196453"/>
                </a:lnTo>
                <a:lnTo>
                  <a:pt x="26789" y="19645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  <a:lnTo>
                  <a:pt x="2678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634757" y="2330648"/>
            <a:ext cx="53579" cy="196454"/>
          </a:xfrm>
          <a:custGeom>
            <a:avLst/>
            <a:gdLst/>
            <a:ahLst/>
            <a:cxnLst/>
            <a:rect l="0" t="0" r="0" b="0"/>
            <a:pathLst>
              <a:path w="53579" h="19645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26789"/>
                </a:lnTo>
                <a:lnTo>
                  <a:pt x="17860" y="35718"/>
                </a:lnTo>
                <a:lnTo>
                  <a:pt x="17860" y="44648"/>
                </a:lnTo>
                <a:lnTo>
                  <a:pt x="17860" y="5357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26789" y="80367"/>
                </a:lnTo>
                <a:lnTo>
                  <a:pt x="26789" y="89297"/>
                </a:lnTo>
                <a:lnTo>
                  <a:pt x="35719" y="98226"/>
                </a:lnTo>
                <a:lnTo>
                  <a:pt x="35719" y="107156"/>
                </a:lnTo>
                <a:lnTo>
                  <a:pt x="35719" y="116086"/>
                </a:lnTo>
                <a:lnTo>
                  <a:pt x="35719" y="125016"/>
                </a:lnTo>
                <a:lnTo>
                  <a:pt x="35719" y="133945"/>
                </a:lnTo>
                <a:lnTo>
                  <a:pt x="44649" y="133945"/>
                </a:lnTo>
                <a:lnTo>
                  <a:pt x="44649" y="142875"/>
                </a:lnTo>
                <a:lnTo>
                  <a:pt x="44649" y="151805"/>
                </a:lnTo>
                <a:lnTo>
                  <a:pt x="44649" y="160734"/>
                </a:lnTo>
                <a:lnTo>
                  <a:pt x="53578" y="169664"/>
                </a:lnTo>
                <a:lnTo>
                  <a:pt x="53578" y="178594"/>
                </a:lnTo>
                <a:lnTo>
                  <a:pt x="53578" y="178594"/>
                </a:lnTo>
                <a:lnTo>
                  <a:pt x="53578" y="187523"/>
                </a:lnTo>
                <a:lnTo>
                  <a:pt x="53578" y="187523"/>
                </a:lnTo>
                <a:lnTo>
                  <a:pt x="53578" y="196453"/>
                </a:lnTo>
                <a:lnTo>
                  <a:pt x="53578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518671" y="2687835"/>
            <a:ext cx="17861" cy="133946"/>
          </a:xfrm>
          <a:custGeom>
            <a:avLst/>
            <a:gdLst/>
            <a:ahLst/>
            <a:cxnLst/>
            <a:rect l="0" t="0" r="0" b="0"/>
            <a:pathLst>
              <a:path w="17861" h="133946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26790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44649"/>
                </a:lnTo>
                <a:lnTo>
                  <a:pt x="0" y="53579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89297"/>
                </a:lnTo>
                <a:lnTo>
                  <a:pt x="0" y="89297"/>
                </a:lnTo>
                <a:lnTo>
                  <a:pt x="0" y="98227"/>
                </a:lnTo>
                <a:lnTo>
                  <a:pt x="8930" y="98227"/>
                </a:lnTo>
                <a:lnTo>
                  <a:pt x="8930" y="107156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25016"/>
                </a:lnTo>
                <a:lnTo>
                  <a:pt x="0" y="133945"/>
                </a:lnTo>
                <a:lnTo>
                  <a:pt x="0" y="133945"/>
                </a:lnTo>
                <a:lnTo>
                  <a:pt x="0" y="133945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598914" y="2661046"/>
            <a:ext cx="8930" cy="205384"/>
          </a:xfrm>
          <a:custGeom>
            <a:avLst/>
            <a:gdLst/>
            <a:ahLst/>
            <a:cxnLst/>
            <a:rect l="0" t="0" r="0" b="0"/>
            <a:pathLst>
              <a:path w="8930" h="20538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0" y="35719"/>
                </a:lnTo>
                <a:lnTo>
                  <a:pt x="0" y="44649"/>
                </a:lnTo>
                <a:lnTo>
                  <a:pt x="0" y="53579"/>
                </a:lnTo>
                <a:lnTo>
                  <a:pt x="0" y="62508"/>
                </a:lnTo>
                <a:lnTo>
                  <a:pt x="0" y="80368"/>
                </a:lnTo>
                <a:lnTo>
                  <a:pt x="0" y="89297"/>
                </a:lnTo>
                <a:lnTo>
                  <a:pt x="0" y="98227"/>
                </a:lnTo>
                <a:lnTo>
                  <a:pt x="8929" y="116086"/>
                </a:lnTo>
                <a:lnTo>
                  <a:pt x="8929" y="125016"/>
                </a:lnTo>
                <a:lnTo>
                  <a:pt x="8929" y="133945"/>
                </a:lnTo>
                <a:lnTo>
                  <a:pt x="8929" y="142875"/>
                </a:lnTo>
                <a:lnTo>
                  <a:pt x="8929" y="160734"/>
                </a:lnTo>
                <a:lnTo>
                  <a:pt x="8929" y="16966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87523"/>
                </a:lnTo>
                <a:lnTo>
                  <a:pt x="8929" y="196453"/>
                </a:lnTo>
                <a:lnTo>
                  <a:pt x="8929" y="19645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964906" y="2536031"/>
            <a:ext cx="1884165" cy="544711"/>
          </a:xfrm>
          <a:custGeom>
            <a:avLst/>
            <a:gdLst/>
            <a:ahLst/>
            <a:cxnLst/>
            <a:rect l="0" t="0" r="0" b="0"/>
            <a:pathLst>
              <a:path w="1884165" h="544711">
                <a:moveTo>
                  <a:pt x="133945" y="142875"/>
                </a:moveTo>
                <a:lnTo>
                  <a:pt x="133945" y="133945"/>
                </a:lnTo>
                <a:lnTo>
                  <a:pt x="142875" y="133945"/>
                </a:lnTo>
                <a:lnTo>
                  <a:pt x="151804" y="125015"/>
                </a:lnTo>
                <a:lnTo>
                  <a:pt x="160734" y="125015"/>
                </a:lnTo>
                <a:lnTo>
                  <a:pt x="169664" y="116086"/>
                </a:lnTo>
                <a:lnTo>
                  <a:pt x="178594" y="116086"/>
                </a:lnTo>
                <a:lnTo>
                  <a:pt x="196453" y="107156"/>
                </a:lnTo>
                <a:lnTo>
                  <a:pt x="205383" y="98226"/>
                </a:lnTo>
                <a:lnTo>
                  <a:pt x="214312" y="98226"/>
                </a:lnTo>
                <a:lnTo>
                  <a:pt x="232172" y="89297"/>
                </a:lnTo>
                <a:lnTo>
                  <a:pt x="241101" y="80367"/>
                </a:lnTo>
                <a:lnTo>
                  <a:pt x="258961" y="80367"/>
                </a:lnTo>
                <a:lnTo>
                  <a:pt x="276820" y="71437"/>
                </a:lnTo>
                <a:lnTo>
                  <a:pt x="285750" y="71437"/>
                </a:lnTo>
                <a:lnTo>
                  <a:pt x="303609" y="62508"/>
                </a:lnTo>
                <a:lnTo>
                  <a:pt x="312539" y="53578"/>
                </a:lnTo>
                <a:lnTo>
                  <a:pt x="330398" y="53578"/>
                </a:lnTo>
                <a:lnTo>
                  <a:pt x="339328" y="44648"/>
                </a:lnTo>
                <a:lnTo>
                  <a:pt x="357187" y="44648"/>
                </a:lnTo>
                <a:lnTo>
                  <a:pt x="375047" y="35719"/>
                </a:lnTo>
                <a:lnTo>
                  <a:pt x="383976" y="35719"/>
                </a:lnTo>
                <a:lnTo>
                  <a:pt x="401836" y="26789"/>
                </a:lnTo>
                <a:lnTo>
                  <a:pt x="419695" y="26789"/>
                </a:lnTo>
                <a:lnTo>
                  <a:pt x="437554" y="26789"/>
                </a:lnTo>
                <a:lnTo>
                  <a:pt x="455414" y="17859"/>
                </a:lnTo>
                <a:lnTo>
                  <a:pt x="473273" y="17859"/>
                </a:lnTo>
                <a:lnTo>
                  <a:pt x="482203" y="8929"/>
                </a:lnTo>
                <a:lnTo>
                  <a:pt x="500062" y="8929"/>
                </a:lnTo>
                <a:lnTo>
                  <a:pt x="517922" y="8929"/>
                </a:lnTo>
                <a:lnTo>
                  <a:pt x="535781" y="8929"/>
                </a:lnTo>
                <a:lnTo>
                  <a:pt x="544711" y="0"/>
                </a:lnTo>
                <a:lnTo>
                  <a:pt x="571500" y="0"/>
                </a:lnTo>
                <a:lnTo>
                  <a:pt x="589359" y="0"/>
                </a:lnTo>
                <a:lnTo>
                  <a:pt x="607219" y="0"/>
                </a:lnTo>
                <a:lnTo>
                  <a:pt x="625078" y="0"/>
                </a:lnTo>
                <a:lnTo>
                  <a:pt x="642937" y="0"/>
                </a:lnTo>
                <a:lnTo>
                  <a:pt x="669726" y="0"/>
                </a:lnTo>
                <a:lnTo>
                  <a:pt x="687586" y="0"/>
                </a:lnTo>
                <a:lnTo>
                  <a:pt x="705445" y="0"/>
                </a:lnTo>
                <a:lnTo>
                  <a:pt x="723304" y="8929"/>
                </a:lnTo>
                <a:lnTo>
                  <a:pt x="741164" y="8929"/>
                </a:lnTo>
                <a:lnTo>
                  <a:pt x="759023" y="8929"/>
                </a:lnTo>
                <a:lnTo>
                  <a:pt x="776883" y="8929"/>
                </a:lnTo>
                <a:lnTo>
                  <a:pt x="794742" y="8929"/>
                </a:lnTo>
                <a:lnTo>
                  <a:pt x="812601" y="8929"/>
                </a:lnTo>
                <a:lnTo>
                  <a:pt x="821531" y="8929"/>
                </a:lnTo>
                <a:lnTo>
                  <a:pt x="839390" y="8929"/>
                </a:lnTo>
                <a:lnTo>
                  <a:pt x="857250" y="8929"/>
                </a:lnTo>
                <a:lnTo>
                  <a:pt x="875109" y="8929"/>
                </a:lnTo>
                <a:lnTo>
                  <a:pt x="901898" y="8929"/>
                </a:lnTo>
                <a:lnTo>
                  <a:pt x="919758" y="8929"/>
                </a:lnTo>
                <a:lnTo>
                  <a:pt x="937617" y="8929"/>
                </a:lnTo>
                <a:lnTo>
                  <a:pt x="964406" y="8929"/>
                </a:lnTo>
                <a:lnTo>
                  <a:pt x="982265" y="8929"/>
                </a:lnTo>
                <a:lnTo>
                  <a:pt x="1000125" y="8929"/>
                </a:lnTo>
                <a:lnTo>
                  <a:pt x="1017984" y="8929"/>
                </a:lnTo>
                <a:lnTo>
                  <a:pt x="1035844" y="8929"/>
                </a:lnTo>
                <a:lnTo>
                  <a:pt x="1053703" y="8929"/>
                </a:lnTo>
                <a:lnTo>
                  <a:pt x="1080492" y="17859"/>
                </a:lnTo>
                <a:lnTo>
                  <a:pt x="1098351" y="17859"/>
                </a:lnTo>
                <a:lnTo>
                  <a:pt x="1116211" y="17859"/>
                </a:lnTo>
                <a:lnTo>
                  <a:pt x="1134070" y="17859"/>
                </a:lnTo>
                <a:lnTo>
                  <a:pt x="1151929" y="17859"/>
                </a:lnTo>
                <a:lnTo>
                  <a:pt x="1178719" y="26789"/>
                </a:lnTo>
                <a:lnTo>
                  <a:pt x="1196578" y="26789"/>
                </a:lnTo>
                <a:lnTo>
                  <a:pt x="1214437" y="26789"/>
                </a:lnTo>
                <a:lnTo>
                  <a:pt x="1232297" y="26789"/>
                </a:lnTo>
                <a:lnTo>
                  <a:pt x="1259086" y="35719"/>
                </a:lnTo>
                <a:lnTo>
                  <a:pt x="1276945" y="35719"/>
                </a:lnTo>
                <a:lnTo>
                  <a:pt x="1294804" y="35719"/>
                </a:lnTo>
                <a:lnTo>
                  <a:pt x="1321594" y="35719"/>
                </a:lnTo>
                <a:lnTo>
                  <a:pt x="1339453" y="44648"/>
                </a:lnTo>
                <a:lnTo>
                  <a:pt x="1357312" y="44648"/>
                </a:lnTo>
                <a:lnTo>
                  <a:pt x="1375172" y="44648"/>
                </a:lnTo>
                <a:lnTo>
                  <a:pt x="1393031" y="44648"/>
                </a:lnTo>
                <a:lnTo>
                  <a:pt x="1419820" y="44648"/>
                </a:lnTo>
                <a:lnTo>
                  <a:pt x="1437679" y="53578"/>
                </a:lnTo>
                <a:lnTo>
                  <a:pt x="1455539" y="53578"/>
                </a:lnTo>
                <a:lnTo>
                  <a:pt x="1473398" y="53578"/>
                </a:lnTo>
                <a:lnTo>
                  <a:pt x="1491258" y="53578"/>
                </a:lnTo>
                <a:lnTo>
                  <a:pt x="1518047" y="62508"/>
                </a:lnTo>
                <a:lnTo>
                  <a:pt x="1535906" y="62508"/>
                </a:lnTo>
                <a:lnTo>
                  <a:pt x="1553765" y="62508"/>
                </a:lnTo>
                <a:lnTo>
                  <a:pt x="1571625" y="62508"/>
                </a:lnTo>
                <a:lnTo>
                  <a:pt x="1598414" y="71437"/>
                </a:lnTo>
                <a:lnTo>
                  <a:pt x="1607344" y="71437"/>
                </a:lnTo>
                <a:lnTo>
                  <a:pt x="1625203" y="71437"/>
                </a:lnTo>
                <a:lnTo>
                  <a:pt x="1643062" y="80367"/>
                </a:lnTo>
                <a:lnTo>
                  <a:pt x="1660922" y="80367"/>
                </a:lnTo>
                <a:lnTo>
                  <a:pt x="1678781" y="80367"/>
                </a:lnTo>
                <a:lnTo>
                  <a:pt x="1687711" y="89297"/>
                </a:lnTo>
                <a:lnTo>
                  <a:pt x="1705570" y="89297"/>
                </a:lnTo>
                <a:lnTo>
                  <a:pt x="1723429" y="98226"/>
                </a:lnTo>
                <a:lnTo>
                  <a:pt x="1732359" y="98226"/>
                </a:lnTo>
                <a:lnTo>
                  <a:pt x="1750219" y="107156"/>
                </a:lnTo>
                <a:lnTo>
                  <a:pt x="1768078" y="116086"/>
                </a:lnTo>
                <a:lnTo>
                  <a:pt x="1777008" y="116086"/>
                </a:lnTo>
                <a:lnTo>
                  <a:pt x="1785937" y="125015"/>
                </a:lnTo>
                <a:lnTo>
                  <a:pt x="1803797" y="133945"/>
                </a:lnTo>
                <a:lnTo>
                  <a:pt x="1812726" y="142875"/>
                </a:lnTo>
                <a:lnTo>
                  <a:pt x="1821656" y="142875"/>
                </a:lnTo>
                <a:lnTo>
                  <a:pt x="1830586" y="160734"/>
                </a:lnTo>
                <a:lnTo>
                  <a:pt x="1839515" y="169664"/>
                </a:lnTo>
                <a:lnTo>
                  <a:pt x="1848445" y="169664"/>
                </a:lnTo>
                <a:lnTo>
                  <a:pt x="1857375" y="187523"/>
                </a:lnTo>
                <a:lnTo>
                  <a:pt x="1866304" y="196453"/>
                </a:lnTo>
                <a:lnTo>
                  <a:pt x="1866304" y="205383"/>
                </a:lnTo>
                <a:lnTo>
                  <a:pt x="1875234" y="214312"/>
                </a:lnTo>
                <a:lnTo>
                  <a:pt x="1875234" y="223242"/>
                </a:lnTo>
                <a:lnTo>
                  <a:pt x="1875234" y="232172"/>
                </a:lnTo>
                <a:lnTo>
                  <a:pt x="1884164" y="250031"/>
                </a:lnTo>
                <a:lnTo>
                  <a:pt x="1884164" y="258960"/>
                </a:lnTo>
                <a:lnTo>
                  <a:pt x="1884164" y="267890"/>
                </a:lnTo>
                <a:lnTo>
                  <a:pt x="1884164" y="276820"/>
                </a:lnTo>
                <a:lnTo>
                  <a:pt x="1875234" y="294679"/>
                </a:lnTo>
                <a:lnTo>
                  <a:pt x="1875234" y="303609"/>
                </a:lnTo>
                <a:lnTo>
                  <a:pt x="1866304" y="312538"/>
                </a:lnTo>
                <a:lnTo>
                  <a:pt x="1866304" y="330398"/>
                </a:lnTo>
                <a:lnTo>
                  <a:pt x="1857375" y="339327"/>
                </a:lnTo>
                <a:lnTo>
                  <a:pt x="1848445" y="348257"/>
                </a:lnTo>
                <a:lnTo>
                  <a:pt x="1830586" y="357187"/>
                </a:lnTo>
                <a:lnTo>
                  <a:pt x="1821656" y="375046"/>
                </a:lnTo>
                <a:lnTo>
                  <a:pt x="1803797" y="383976"/>
                </a:lnTo>
                <a:lnTo>
                  <a:pt x="1785937" y="392906"/>
                </a:lnTo>
                <a:lnTo>
                  <a:pt x="1768078" y="401835"/>
                </a:lnTo>
                <a:lnTo>
                  <a:pt x="1741289" y="410765"/>
                </a:lnTo>
                <a:lnTo>
                  <a:pt x="1723429" y="419695"/>
                </a:lnTo>
                <a:lnTo>
                  <a:pt x="1696640" y="428624"/>
                </a:lnTo>
                <a:lnTo>
                  <a:pt x="1669851" y="437554"/>
                </a:lnTo>
                <a:lnTo>
                  <a:pt x="1643062" y="446484"/>
                </a:lnTo>
                <a:lnTo>
                  <a:pt x="1616273" y="455413"/>
                </a:lnTo>
                <a:lnTo>
                  <a:pt x="1580554" y="464343"/>
                </a:lnTo>
                <a:lnTo>
                  <a:pt x="1553765" y="473273"/>
                </a:lnTo>
                <a:lnTo>
                  <a:pt x="1518047" y="482202"/>
                </a:lnTo>
                <a:lnTo>
                  <a:pt x="1473398" y="491132"/>
                </a:lnTo>
                <a:lnTo>
                  <a:pt x="1437679" y="500062"/>
                </a:lnTo>
                <a:lnTo>
                  <a:pt x="1401961" y="508992"/>
                </a:lnTo>
                <a:lnTo>
                  <a:pt x="1357312" y="517921"/>
                </a:lnTo>
                <a:lnTo>
                  <a:pt x="1312664" y="517921"/>
                </a:lnTo>
                <a:lnTo>
                  <a:pt x="1276945" y="526851"/>
                </a:lnTo>
                <a:lnTo>
                  <a:pt x="1232297" y="535781"/>
                </a:lnTo>
                <a:lnTo>
                  <a:pt x="1187648" y="535781"/>
                </a:lnTo>
                <a:lnTo>
                  <a:pt x="1143000" y="544710"/>
                </a:lnTo>
                <a:lnTo>
                  <a:pt x="1107281" y="544710"/>
                </a:lnTo>
                <a:lnTo>
                  <a:pt x="1053703" y="544710"/>
                </a:lnTo>
                <a:lnTo>
                  <a:pt x="1009054" y="544710"/>
                </a:lnTo>
                <a:lnTo>
                  <a:pt x="964406" y="544710"/>
                </a:lnTo>
                <a:lnTo>
                  <a:pt x="910828" y="544710"/>
                </a:lnTo>
                <a:lnTo>
                  <a:pt x="866179" y="544710"/>
                </a:lnTo>
                <a:lnTo>
                  <a:pt x="812601" y="535781"/>
                </a:lnTo>
                <a:lnTo>
                  <a:pt x="759023" y="535781"/>
                </a:lnTo>
                <a:lnTo>
                  <a:pt x="705445" y="526851"/>
                </a:lnTo>
                <a:lnTo>
                  <a:pt x="660797" y="517921"/>
                </a:lnTo>
                <a:lnTo>
                  <a:pt x="607219" y="508992"/>
                </a:lnTo>
                <a:lnTo>
                  <a:pt x="562570" y="500062"/>
                </a:lnTo>
                <a:lnTo>
                  <a:pt x="517922" y="491132"/>
                </a:lnTo>
                <a:lnTo>
                  <a:pt x="464344" y="473273"/>
                </a:lnTo>
                <a:lnTo>
                  <a:pt x="419695" y="464343"/>
                </a:lnTo>
                <a:lnTo>
                  <a:pt x="375047" y="446484"/>
                </a:lnTo>
                <a:lnTo>
                  <a:pt x="330398" y="437554"/>
                </a:lnTo>
                <a:lnTo>
                  <a:pt x="285750" y="419695"/>
                </a:lnTo>
                <a:lnTo>
                  <a:pt x="250031" y="410765"/>
                </a:lnTo>
                <a:lnTo>
                  <a:pt x="214312" y="392906"/>
                </a:lnTo>
                <a:lnTo>
                  <a:pt x="178594" y="375046"/>
                </a:lnTo>
                <a:lnTo>
                  <a:pt x="151804" y="357187"/>
                </a:lnTo>
                <a:lnTo>
                  <a:pt x="125015" y="339327"/>
                </a:lnTo>
                <a:lnTo>
                  <a:pt x="98226" y="321468"/>
                </a:lnTo>
                <a:lnTo>
                  <a:pt x="80367" y="303609"/>
                </a:lnTo>
                <a:lnTo>
                  <a:pt x="62508" y="294679"/>
                </a:lnTo>
                <a:lnTo>
                  <a:pt x="44648" y="276820"/>
                </a:lnTo>
                <a:lnTo>
                  <a:pt x="35719" y="258960"/>
                </a:lnTo>
                <a:lnTo>
                  <a:pt x="26789" y="241101"/>
                </a:lnTo>
                <a:lnTo>
                  <a:pt x="17859" y="223242"/>
                </a:lnTo>
                <a:lnTo>
                  <a:pt x="8929" y="205383"/>
                </a:lnTo>
                <a:lnTo>
                  <a:pt x="8929" y="187523"/>
                </a:lnTo>
                <a:lnTo>
                  <a:pt x="0" y="169664"/>
                </a:lnTo>
                <a:lnTo>
                  <a:pt x="0" y="160734"/>
                </a:lnTo>
                <a:lnTo>
                  <a:pt x="0" y="142875"/>
                </a:lnTo>
                <a:lnTo>
                  <a:pt x="8929" y="133945"/>
                </a:lnTo>
                <a:lnTo>
                  <a:pt x="8929" y="125015"/>
                </a:lnTo>
                <a:lnTo>
                  <a:pt x="17859" y="116086"/>
                </a:lnTo>
                <a:lnTo>
                  <a:pt x="17859" y="107156"/>
                </a:lnTo>
                <a:lnTo>
                  <a:pt x="17859" y="98226"/>
                </a:lnTo>
                <a:lnTo>
                  <a:pt x="26789" y="89297"/>
                </a:lnTo>
                <a:lnTo>
                  <a:pt x="26789" y="89297"/>
                </a:lnTo>
                <a:lnTo>
                  <a:pt x="35719" y="80367"/>
                </a:lnTo>
                <a:lnTo>
                  <a:pt x="35719" y="80367"/>
                </a:lnTo>
                <a:lnTo>
                  <a:pt x="44648" y="80367"/>
                </a:lnTo>
                <a:lnTo>
                  <a:pt x="44648" y="80367"/>
                </a:lnTo>
                <a:lnTo>
                  <a:pt x="44648" y="80367"/>
                </a:lnTo>
                <a:lnTo>
                  <a:pt x="35719" y="80367"/>
                </a:lnTo>
                <a:lnTo>
                  <a:pt x="3571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268640" y="2134195"/>
            <a:ext cx="1098353" cy="446485"/>
          </a:xfrm>
          <a:custGeom>
            <a:avLst/>
            <a:gdLst/>
            <a:ahLst/>
            <a:cxnLst/>
            <a:rect l="0" t="0" r="0" b="0"/>
            <a:pathLst>
              <a:path w="1098353" h="446485">
                <a:moveTo>
                  <a:pt x="785813" y="169664"/>
                </a:moveTo>
                <a:lnTo>
                  <a:pt x="785813" y="169664"/>
                </a:lnTo>
                <a:lnTo>
                  <a:pt x="785813" y="169664"/>
                </a:lnTo>
                <a:lnTo>
                  <a:pt x="776883" y="160734"/>
                </a:lnTo>
                <a:lnTo>
                  <a:pt x="776883" y="151804"/>
                </a:lnTo>
                <a:lnTo>
                  <a:pt x="767953" y="142875"/>
                </a:lnTo>
                <a:lnTo>
                  <a:pt x="759024" y="125015"/>
                </a:lnTo>
                <a:lnTo>
                  <a:pt x="750094" y="116086"/>
                </a:lnTo>
                <a:lnTo>
                  <a:pt x="741164" y="107156"/>
                </a:lnTo>
                <a:lnTo>
                  <a:pt x="732235" y="98226"/>
                </a:lnTo>
                <a:lnTo>
                  <a:pt x="714375" y="89296"/>
                </a:lnTo>
                <a:lnTo>
                  <a:pt x="705445" y="80367"/>
                </a:lnTo>
                <a:lnTo>
                  <a:pt x="687586" y="71437"/>
                </a:lnTo>
                <a:lnTo>
                  <a:pt x="669727" y="62507"/>
                </a:lnTo>
                <a:lnTo>
                  <a:pt x="651867" y="53578"/>
                </a:lnTo>
                <a:lnTo>
                  <a:pt x="625078" y="44648"/>
                </a:lnTo>
                <a:lnTo>
                  <a:pt x="607219" y="44648"/>
                </a:lnTo>
                <a:lnTo>
                  <a:pt x="589360" y="35718"/>
                </a:lnTo>
                <a:lnTo>
                  <a:pt x="571500" y="26789"/>
                </a:lnTo>
                <a:lnTo>
                  <a:pt x="544711" y="26789"/>
                </a:lnTo>
                <a:lnTo>
                  <a:pt x="526852" y="17859"/>
                </a:lnTo>
                <a:lnTo>
                  <a:pt x="500063" y="17859"/>
                </a:lnTo>
                <a:lnTo>
                  <a:pt x="473274" y="8929"/>
                </a:lnTo>
                <a:lnTo>
                  <a:pt x="446485" y="8929"/>
                </a:lnTo>
                <a:lnTo>
                  <a:pt x="419695" y="8929"/>
                </a:lnTo>
                <a:lnTo>
                  <a:pt x="392906" y="0"/>
                </a:lnTo>
                <a:lnTo>
                  <a:pt x="357188" y="0"/>
                </a:lnTo>
                <a:lnTo>
                  <a:pt x="330399" y="0"/>
                </a:lnTo>
                <a:lnTo>
                  <a:pt x="294680" y="0"/>
                </a:lnTo>
                <a:lnTo>
                  <a:pt x="258961" y="8929"/>
                </a:lnTo>
                <a:lnTo>
                  <a:pt x="232172" y="8929"/>
                </a:lnTo>
                <a:lnTo>
                  <a:pt x="196453" y="8929"/>
                </a:lnTo>
                <a:lnTo>
                  <a:pt x="169664" y="17859"/>
                </a:lnTo>
                <a:lnTo>
                  <a:pt x="142875" y="26789"/>
                </a:lnTo>
                <a:lnTo>
                  <a:pt x="116086" y="35718"/>
                </a:lnTo>
                <a:lnTo>
                  <a:pt x="98227" y="53578"/>
                </a:lnTo>
                <a:lnTo>
                  <a:pt x="80367" y="62507"/>
                </a:lnTo>
                <a:lnTo>
                  <a:pt x="62508" y="71437"/>
                </a:lnTo>
                <a:lnTo>
                  <a:pt x="44649" y="89296"/>
                </a:lnTo>
                <a:lnTo>
                  <a:pt x="35719" y="98226"/>
                </a:lnTo>
                <a:lnTo>
                  <a:pt x="17860" y="116086"/>
                </a:lnTo>
                <a:lnTo>
                  <a:pt x="17860" y="125015"/>
                </a:lnTo>
                <a:lnTo>
                  <a:pt x="8930" y="142875"/>
                </a:lnTo>
                <a:lnTo>
                  <a:pt x="8930" y="160734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2"/>
                </a:lnTo>
                <a:lnTo>
                  <a:pt x="0" y="223242"/>
                </a:lnTo>
                <a:lnTo>
                  <a:pt x="0" y="241101"/>
                </a:lnTo>
                <a:lnTo>
                  <a:pt x="8930" y="250031"/>
                </a:lnTo>
                <a:lnTo>
                  <a:pt x="8930" y="267890"/>
                </a:lnTo>
                <a:lnTo>
                  <a:pt x="17860" y="285750"/>
                </a:lnTo>
                <a:lnTo>
                  <a:pt x="26789" y="303609"/>
                </a:lnTo>
                <a:lnTo>
                  <a:pt x="35719" y="312539"/>
                </a:lnTo>
                <a:lnTo>
                  <a:pt x="53578" y="330398"/>
                </a:lnTo>
                <a:lnTo>
                  <a:pt x="62508" y="339328"/>
                </a:lnTo>
                <a:lnTo>
                  <a:pt x="80367" y="357187"/>
                </a:lnTo>
                <a:lnTo>
                  <a:pt x="98227" y="366117"/>
                </a:lnTo>
                <a:lnTo>
                  <a:pt x="116086" y="375047"/>
                </a:lnTo>
                <a:lnTo>
                  <a:pt x="125016" y="383976"/>
                </a:lnTo>
                <a:lnTo>
                  <a:pt x="151805" y="392906"/>
                </a:lnTo>
                <a:lnTo>
                  <a:pt x="169664" y="401836"/>
                </a:lnTo>
                <a:lnTo>
                  <a:pt x="187524" y="410765"/>
                </a:lnTo>
                <a:lnTo>
                  <a:pt x="214313" y="410765"/>
                </a:lnTo>
                <a:lnTo>
                  <a:pt x="232172" y="410765"/>
                </a:lnTo>
                <a:lnTo>
                  <a:pt x="258961" y="419695"/>
                </a:lnTo>
                <a:lnTo>
                  <a:pt x="285750" y="419695"/>
                </a:lnTo>
                <a:lnTo>
                  <a:pt x="303610" y="419695"/>
                </a:lnTo>
                <a:lnTo>
                  <a:pt x="330399" y="419695"/>
                </a:lnTo>
                <a:lnTo>
                  <a:pt x="357188" y="419695"/>
                </a:lnTo>
                <a:lnTo>
                  <a:pt x="392906" y="419695"/>
                </a:lnTo>
                <a:lnTo>
                  <a:pt x="428625" y="419695"/>
                </a:lnTo>
                <a:lnTo>
                  <a:pt x="455414" y="419695"/>
                </a:lnTo>
                <a:lnTo>
                  <a:pt x="491133" y="419695"/>
                </a:lnTo>
                <a:lnTo>
                  <a:pt x="517922" y="410765"/>
                </a:lnTo>
                <a:lnTo>
                  <a:pt x="553641" y="410765"/>
                </a:lnTo>
                <a:lnTo>
                  <a:pt x="589360" y="410765"/>
                </a:lnTo>
                <a:lnTo>
                  <a:pt x="616149" y="410765"/>
                </a:lnTo>
                <a:lnTo>
                  <a:pt x="651867" y="410765"/>
                </a:lnTo>
                <a:lnTo>
                  <a:pt x="687586" y="410765"/>
                </a:lnTo>
                <a:lnTo>
                  <a:pt x="723305" y="410765"/>
                </a:lnTo>
                <a:lnTo>
                  <a:pt x="759024" y="410765"/>
                </a:lnTo>
                <a:lnTo>
                  <a:pt x="794742" y="410765"/>
                </a:lnTo>
                <a:lnTo>
                  <a:pt x="830461" y="410765"/>
                </a:lnTo>
                <a:lnTo>
                  <a:pt x="866180" y="419695"/>
                </a:lnTo>
                <a:lnTo>
                  <a:pt x="892969" y="419695"/>
                </a:lnTo>
                <a:lnTo>
                  <a:pt x="928688" y="428625"/>
                </a:lnTo>
                <a:lnTo>
                  <a:pt x="955477" y="428625"/>
                </a:lnTo>
                <a:lnTo>
                  <a:pt x="982266" y="428625"/>
                </a:lnTo>
                <a:lnTo>
                  <a:pt x="1000125" y="437555"/>
                </a:lnTo>
                <a:lnTo>
                  <a:pt x="1026914" y="437555"/>
                </a:lnTo>
                <a:lnTo>
                  <a:pt x="1044774" y="437555"/>
                </a:lnTo>
                <a:lnTo>
                  <a:pt x="1062633" y="446484"/>
                </a:lnTo>
                <a:lnTo>
                  <a:pt x="1071563" y="446484"/>
                </a:lnTo>
                <a:lnTo>
                  <a:pt x="1080492" y="446484"/>
                </a:lnTo>
                <a:lnTo>
                  <a:pt x="1089422" y="446484"/>
                </a:lnTo>
                <a:lnTo>
                  <a:pt x="1089422" y="446484"/>
                </a:lnTo>
                <a:lnTo>
                  <a:pt x="1089422" y="446484"/>
                </a:lnTo>
                <a:lnTo>
                  <a:pt x="1098352" y="446484"/>
                </a:lnTo>
                <a:lnTo>
                  <a:pt x="1098352" y="446484"/>
                </a:lnTo>
                <a:lnTo>
                  <a:pt x="1098352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544960" y="2160984"/>
            <a:ext cx="991197" cy="464345"/>
          </a:xfrm>
          <a:custGeom>
            <a:avLst/>
            <a:gdLst/>
            <a:ahLst/>
            <a:cxnLst/>
            <a:rect l="0" t="0" r="0" b="0"/>
            <a:pathLst>
              <a:path w="991197" h="464345">
                <a:moveTo>
                  <a:pt x="89297" y="160734"/>
                </a:moveTo>
                <a:lnTo>
                  <a:pt x="89297" y="160734"/>
                </a:lnTo>
                <a:lnTo>
                  <a:pt x="98227" y="151804"/>
                </a:lnTo>
                <a:lnTo>
                  <a:pt x="98227" y="142875"/>
                </a:lnTo>
                <a:lnTo>
                  <a:pt x="116086" y="133945"/>
                </a:lnTo>
                <a:lnTo>
                  <a:pt x="133946" y="116086"/>
                </a:lnTo>
                <a:lnTo>
                  <a:pt x="151805" y="107156"/>
                </a:lnTo>
                <a:lnTo>
                  <a:pt x="169665" y="89297"/>
                </a:lnTo>
                <a:lnTo>
                  <a:pt x="196454" y="80367"/>
                </a:lnTo>
                <a:lnTo>
                  <a:pt x="223243" y="62507"/>
                </a:lnTo>
                <a:lnTo>
                  <a:pt x="258961" y="53578"/>
                </a:lnTo>
                <a:lnTo>
                  <a:pt x="285750" y="35718"/>
                </a:lnTo>
                <a:lnTo>
                  <a:pt x="321469" y="26789"/>
                </a:lnTo>
                <a:lnTo>
                  <a:pt x="357188" y="17859"/>
                </a:lnTo>
                <a:lnTo>
                  <a:pt x="401836" y="8929"/>
                </a:lnTo>
                <a:lnTo>
                  <a:pt x="437555" y="8929"/>
                </a:lnTo>
                <a:lnTo>
                  <a:pt x="473274" y="0"/>
                </a:lnTo>
                <a:lnTo>
                  <a:pt x="517922" y="0"/>
                </a:lnTo>
                <a:lnTo>
                  <a:pt x="553641" y="0"/>
                </a:lnTo>
                <a:lnTo>
                  <a:pt x="598290" y="0"/>
                </a:lnTo>
                <a:lnTo>
                  <a:pt x="634008" y="8929"/>
                </a:lnTo>
                <a:lnTo>
                  <a:pt x="678657" y="8929"/>
                </a:lnTo>
                <a:lnTo>
                  <a:pt x="714375" y="17859"/>
                </a:lnTo>
                <a:lnTo>
                  <a:pt x="750094" y="26789"/>
                </a:lnTo>
                <a:lnTo>
                  <a:pt x="776883" y="44648"/>
                </a:lnTo>
                <a:lnTo>
                  <a:pt x="812602" y="53578"/>
                </a:lnTo>
                <a:lnTo>
                  <a:pt x="839391" y="71437"/>
                </a:lnTo>
                <a:lnTo>
                  <a:pt x="866180" y="89297"/>
                </a:lnTo>
                <a:lnTo>
                  <a:pt x="892969" y="107156"/>
                </a:lnTo>
                <a:lnTo>
                  <a:pt x="910829" y="125015"/>
                </a:lnTo>
                <a:lnTo>
                  <a:pt x="928688" y="142875"/>
                </a:lnTo>
                <a:lnTo>
                  <a:pt x="946547" y="160734"/>
                </a:lnTo>
                <a:lnTo>
                  <a:pt x="955477" y="178593"/>
                </a:lnTo>
                <a:lnTo>
                  <a:pt x="973336" y="196453"/>
                </a:lnTo>
                <a:lnTo>
                  <a:pt x="973336" y="223242"/>
                </a:lnTo>
                <a:lnTo>
                  <a:pt x="982266" y="241101"/>
                </a:lnTo>
                <a:lnTo>
                  <a:pt x="982266" y="258961"/>
                </a:lnTo>
                <a:lnTo>
                  <a:pt x="991196" y="276820"/>
                </a:lnTo>
                <a:lnTo>
                  <a:pt x="982266" y="294680"/>
                </a:lnTo>
                <a:lnTo>
                  <a:pt x="982266" y="312539"/>
                </a:lnTo>
                <a:lnTo>
                  <a:pt x="982266" y="330398"/>
                </a:lnTo>
                <a:lnTo>
                  <a:pt x="973336" y="348258"/>
                </a:lnTo>
                <a:lnTo>
                  <a:pt x="964407" y="366117"/>
                </a:lnTo>
                <a:lnTo>
                  <a:pt x="946547" y="383976"/>
                </a:lnTo>
                <a:lnTo>
                  <a:pt x="937618" y="392906"/>
                </a:lnTo>
                <a:lnTo>
                  <a:pt x="919758" y="401836"/>
                </a:lnTo>
                <a:lnTo>
                  <a:pt x="901899" y="410766"/>
                </a:lnTo>
                <a:lnTo>
                  <a:pt x="884040" y="419695"/>
                </a:lnTo>
                <a:lnTo>
                  <a:pt x="857250" y="428625"/>
                </a:lnTo>
                <a:lnTo>
                  <a:pt x="830461" y="437555"/>
                </a:lnTo>
                <a:lnTo>
                  <a:pt x="803672" y="446484"/>
                </a:lnTo>
                <a:lnTo>
                  <a:pt x="776883" y="446484"/>
                </a:lnTo>
                <a:lnTo>
                  <a:pt x="741165" y="455414"/>
                </a:lnTo>
                <a:lnTo>
                  <a:pt x="705446" y="455414"/>
                </a:lnTo>
                <a:lnTo>
                  <a:pt x="660797" y="455414"/>
                </a:lnTo>
                <a:lnTo>
                  <a:pt x="625079" y="455414"/>
                </a:lnTo>
                <a:lnTo>
                  <a:pt x="589360" y="455414"/>
                </a:lnTo>
                <a:lnTo>
                  <a:pt x="553641" y="455414"/>
                </a:lnTo>
                <a:lnTo>
                  <a:pt x="508993" y="455414"/>
                </a:lnTo>
                <a:lnTo>
                  <a:pt x="473274" y="455414"/>
                </a:lnTo>
                <a:lnTo>
                  <a:pt x="428625" y="455414"/>
                </a:lnTo>
                <a:lnTo>
                  <a:pt x="392907" y="455414"/>
                </a:lnTo>
                <a:lnTo>
                  <a:pt x="357188" y="455414"/>
                </a:lnTo>
                <a:lnTo>
                  <a:pt x="321469" y="455414"/>
                </a:lnTo>
                <a:lnTo>
                  <a:pt x="285750" y="455414"/>
                </a:lnTo>
                <a:lnTo>
                  <a:pt x="258961" y="455414"/>
                </a:lnTo>
                <a:lnTo>
                  <a:pt x="223243" y="455414"/>
                </a:lnTo>
                <a:lnTo>
                  <a:pt x="187524" y="455414"/>
                </a:lnTo>
                <a:lnTo>
                  <a:pt x="160735" y="455414"/>
                </a:lnTo>
                <a:lnTo>
                  <a:pt x="133946" y="455414"/>
                </a:lnTo>
                <a:lnTo>
                  <a:pt x="116086" y="455414"/>
                </a:lnTo>
                <a:lnTo>
                  <a:pt x="89297" y="464344"/>
                </a:lnTo>
                <a:lnTo>
                  <a:pt x="71438" y="464344"/>
                </a:lnTo>
                <a:lnTo>
                  <a:pt x="53579" y="464344"/>
                </a:lnTo>
                <a:lnTo>
                  <a:pt x="35719" y="464344"/>
                </a:lnTo>
                <a:lnTo>
                  <a:pt x="17860" y="464344"/>
                </a:lnTo>
                <a:lnTo>
                  <a:pt x="8930" y="464344"/>
                </a:lnTo>
                <a:lnTo>
                  <a:pt x="0" y="464344"/>
                </a:lnTo>
                <a:lnTo>
                  <a:pt x="0" y="464344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714500" y="3554015"/>
            <a:ext cx="241102" cy="348259"/>
          </a:xfrm>
          <a:custGeom>
            <a:avLst/>
            <a:gdLst/>
            <a:ahLst/>
            <a:cxnLst/>
            <a:rect l="0" t="0" r="0" b="0"/>
            <a:pathLst>
              <a:path w="241102" h="348259">
                <a:moveTo>
                  <a:pt x="241101" y="0"/>
                </a:moveTo>
                <a:lnTo>
                  <a:pt x="232171" y="0"/>
                </a:lnTo>
                <a:lnTo>
                  <a:pt x="232171" y="0"/>
                </a:lnTo>
                <a:lnTo>
                  <a:pt x="232171" y="8929"/>
                </a:lnTo>
                <a:lnTo>
                  <a:pt x="232171" y="17859"/>
                </a:lnTo>
                <a:lnTo>
                  <a:pt x="223242" y="26789"/>
                </a:lnTo>
                <a:lnTo>
                  <a:pt x="214312" y="35718"/>
                </a:lnTo>
                <a:lnTo>
                  <a:pt x="205382" y="53578"/>
                </a:lnTo>
                <a:lnTo>
                  <a:pt x="205382" y="62508"/>
                </a:lnTo>
                <a:lnTo>
                  <a:pt x="187523" y="80367"/>
                </a:lnTo>
                <a:lnTo>
                  <a:pt x="178593" y="89297"/>
                </a:lnTo>
                <a:lnTo>
                  <a:pt x="169664" y="107156"/>
                </a:lnTo>
                <a:lnTo>
                  <a:pt x="160734" y="116086"/>
                </a:lnTo>
                <a:lnTo>
                  <a:pt x="142875" y="133945"/>
                </a:lnTo>
                <a:lnTo>
                  <a:pt x="133945" y="151804"/>
                </a:lnTo>
                <a:lnTo>
                  <a:pt x="116085" y="169664"/>
                </a:lnTo>
                <a:lnTo>
                  <a:pt x="107156" y="187523"/>
                </a:lnTo>
                <a:lnTo>
                  <a:pt x="98226" y="205383"/>
                </a:lnTo>
                <a:lnTo>
                  <a:pt x="80367" y="223242"/>
                </a:lnTo>
                <a:lnTo>
                  <a:pt x="71437" y="241101"/>
                </a:lnTo>
                <a:lnTo>
                  <a:pt x="62507" y="258961"/>
                </a:lnTo>
                <a:lnTo>
                  <a:pt x="53578" y="276820"/>
                </a:lnTo>
                <a:lnTo>
                  <a:pt x="44648" y="294679"/>
                </a:lnTo>
                <a:lnTo>
                  <a:pt x="35718" y="312539"/>
                </a:lnTo>
                <a:lnTo>
                  <a:pt x="26789" y="321468"/>
                </a:lnTo>
                <a:lnTo>
                  <a:pt x="17859" y="330398"/>
                </a:lnTo>
                <a:lnTo>
                  <a:pt x="8929" y="339328"/>
                </a:lnTo>
                <a:lnTo>
                  <a:pt x="0" y="348258"/>
                </a:lnTo>
                <a:lnTo>
                  <a:pt x="0" y="34825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660921" y="3536155"/>
            <a:ext cx="348259" cy="437556"/>
          </a:xfrm>
          <a:custGeom>
            <a:avLst/>
            <a:gdLst/>
            <a:ahLst/>
            <a:cxnLst/>
            <a:rect l="0" t="0" r="0" b="0"/>
            <a:pathLst>
              <a:path w="348259" h="437556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26789" y="17860"/>
                </a:lnTo>
                <a:lnTo>
                  <a:pt x="35719" y="26789"/>
                </a:lnTo>
                <a:lnTo>
                  <a:pt x="44649" y="35719"/>
                </a:lnTo>
                <a:lnTo>
                  <a:pt x="53579" y="53578"/>
                </a:lnTo>
                <a:lnTo>
                  <a:pt x="62508" y="71438"/>
                </a:lnTo>
                <a:lnTo>
                  <a:pt x="80368" y="80368"/>
                </a:lnTo>
                <a:lnTo>
                  <a:pt x="89297" y="107157"/>
                </a:lnTo>
                <a:lnTo>
                  <a:pt x="107157" y="125016"/>
                </a:lnTo>
                <a:lnTo>
                  <a:pt x="116086" y="142875"/>
                </a:lnTo>
                <a:lnTo>
                  <a:pt x="133946" y="160735"/>
                </a:lnTo>
                <a:lnTo>
                  <a:pt x="142875" y="178594"/>
                </a:lnTo>
                <a:lnTo>
                  <a:pt x="160735" y="205383"/>
                </a:lnTo>
                <a:lnTo>
                  <a:pt x="169664" y="223243"/>
                </a:lnTo>
                <a:lnTo>
                  <a:pt x="187524" y="250032"/>
                </a:lnTo>
                <a:lnTo>
                  <a:pt x="205383" y="267891"/>
                </a:lnTo>
                <a:lnTo>
                  <a:pt x="223243" y="294680"/>
                </a:lnTo>
                <a:lnTo>
                  <a:pt x="241102" y="312539"/>
                </a:lnTo>
                <a:lnTo>
                  <a:pt x="258961" y="330399"/>
                </a:lnTo>
                <a:lnTo>
                  <a:pt x="276821" y="348258"/>
                </a:lnTo>
                <a:lnTo>
                  <a:pt x="285750" y="366118"/>
                </a:lnTo>
                <a:lnTo>
                  <a:pt x="303610" y="383977"/>
                </a:lnTo>
                <a:lnTo>
                  <a:pt x="312539" y="401836"/>
                </a:lnTo>
                <a:lnTo>
                  <a:pt x="330399" y="410766"/>
                </a:lnTo>
                <a:lnTo>
                  <a:pt x="339329" y="419696"/>
                </a:lnTo>
                <a:lnTo>
                  <a:pt x="348258" y="428625"/>
                </a:lnTo>
                <a:lnTo>
                  <a:pt x="348258" y="437555"/>
                </a:lnTo>
                <a:lnTo>
                  <a:pt x="348258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964531" y="3303983"/>
            <a:ext cx="151805" cy="223244"/>
          </a:xfrm>
          <a:custGeom>
            <a:avLst/>
            <a:gdLst/>
            <a:ahLst/>
            <a:cxnLst/>
            <a:rect l="0" t="0" r="0" b="0"/>
            <a:pathLst>
              <a:path w="151805" h="22324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8929" y="17860"/>
                </a:lnTo>
                <a:lnTo>
                  <a:pt x="17859" y="26790"/>
                </a:lnTo>
                <a:lnTo>
                  <a:pt x="26789" y="44649"/>
                </a:lnTo>
                <a:lnTo>
                  <a:pt x="35719" y="53579"/>
                </a:lnTo>
                <a:lnTo>
                  <a:pt x="44648" y="62508"/>
                </a:lnTo>
                <a:lnTo>
                  <a:pt x="44648" y="80368"/>
                </a:lnTo>
                <a:lnTo>
                  <a:pt x="53578" y="89297"/>
                </a:lnTo>
                <a:lnTo>
                  <a:pt x="62508" y="98227"/>
                </a:lnTo>
                <a:lnTo>
                  <a:pt x="71437" y="116086"/>
                </a:lnTo>
                <a:lnTo>
                  <a:pt x="71437" y="125016"/>
                </a:lnTo>
                <a:lnTo>
                  <a:pt x="80367" y="133946"/>
                </a:lnTo>
                <a:lnTo>
                  <a:pt x="89297" y="151805"/>
                </a:lnTo>
                <a:lnTo>
                  <a:pt x="98226" y="160735"/>
                </a:lnTo>
                <a:lnTo>
                  <a:pt x="107156" y="169665"/>
                </a:lnTo>
                <a:lnTo>
                  <a:pt x="116086" y="178594"/>
                </a:lnTo>
                <a:lnTo>
                  <a:pt x="116086" y="187524"/>
                </a:lnTo>
                <a:lnTo>
                  <a:pt x="125015" y="187524"/>
                </a:lnTo>
                <a:lnTo>
                  <a:pt x="125015" y="196454"/>
                </a:lnTo>
                <a:lnTo>
                  <a:pt x="133945" y="205383"/>
                </a:lnTo>
                <a:lnTo>
                  <a:pt x="133945" y="214313"/>
                </a:lnTo>
                <a:lnTo>
                  <a:pt x="133945" y="214313"/>
                </a:lnTo>
                <a:lnTo>
                  <a:pt x="142875" y="223243"/>
                </a:lnTo>
                <a:lnTo>
                  <a:pt x="142875" y="223243"/>
                </a:lnTo>
                <a:lnTo>
                  <a:pt x="142875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42875" y="223243"/>
                </a:lnTo>
                <a:lnTo>
                  <a:pt x="142875" y="223243"/>
                </a:lnTo>
                <a:lnTo>
                  <a:pt x="142875" y="223243"/>
                </a:lnTo>
                <a:lnTo>
                  <a:pt x="142875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259210" y="3545085"/>
            <a:ext cx="339330" cy="285751"/>
          </a:xfrm>
          <a:custGeom>
            <a:avLst/>
            <a:gdLst/>
            <a:ahLst/>
            <a:cxnLst/>
            <a:rect l="0" t="0" r="0" b="0"/>
            <a:pathLst>
              <a:path w="339330" h="28575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35719" y="8930"/>
                </a:lnTo>
                <a:lnTo>
                  <a:pt x="5357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33946" y="0"/>
                </a:lnTo>
                <a:lnTo>
                  <a:pt x="142875" y="8930"/>
                </a:lnTo>
                <a:lnTo>
                  <a:pt x="160735" y="8930"/>
                </a:lnTo>
                <a:lnTo>
                  <a:pt x="169665" y="8930"/>
                </a:lnTo>
                <a:lnTo>
                  <a:pt x="178594" y="8930"/>
                </a:lnTo>
                <a:lnTo>
                  <a:pt x="187524" y="17859"/>
                </a:lnTo>
                <a:lnTo>
                  <a:pt x="196454" y="17859"/>
                </a:lnTo>
                <a:lnTo>
                  <a:pt x="196454" y="17859"/>
                </a:lnTo>
                <a:lnTo>
                  <a:pt x="205383" y="26789"/>
                </a:lnTo>
                <a:lnTo>
                  <a:pt x="205383" y="35719"/>
                </a:lnTo>
                <a:lnTo>
                  <a:pt x="205383" y="35719"/>
                </a:lnTo>
                <a:lnTo>
                  <a:pt x="205383" y="44648"/>
                </a:lnTo>
                <a:lnTo>
                  <a:pt x="196454" y="62508"/>
                </a:lnTo>
                <a:lnTo>
                  <a:pt x="187524" y="71438"/>
                </a:lnTo>
                <a:lnTo>
                  <a:pt x="178594" y="80367"/>
                </a:lnTo>
                <a:lnTo>
                  <a:pt x="160735" y="98227"/>
                </a:lnTo>
                <a:lnTo>
                  <a:pt x="151805" y="107156"/>
                </a:lnTo>
                <a:lnTo>
                  <a:pt x="133946" y="125016"/>
                </a:lnTo>
                <a:lnTo>
                  <a:pt x="116086" y="142875"/>
                </a:lnTo>
                <a:lnTo>
                  <a:pt x="107157" y="151805"/>
                </a:lnTo>
                <a:lnTo>
                  <a:pt x="89297" y="169664"/>
                </a:lnTo>
                <a:lnTo>
                  <a:pt x="80368" y="187523"/>
                </a:lnTo>
                <a:lnTo>
                  <a:pt x="71438" y="196453"/>
                </a:lnTo>
                <a:lnTo>
                  <a:pt x="62508" y="214313"/>
                </a:lnTo>
                <a:lnTo>
                  <a:pt x="53579" y="232172"/>
                </a:lnTo>
                <a:lnTo>
                  <a:pt x="53579" y="241102"/>
                </a:lnTo>
                <a:lnTo>
                  <a:pt x="53579" y="250031"/>
                </a:lnTo>
                <a:lnTo>
                  <a:pt x="53579" y="258961"/>
                </a:lnTo>
                <a:lnTo>
                  <a:pt x="62508" y="267891"/>
                </a:lnTo>
                <a:lnTo>
                  <a:pt x="71438" y="267891"/>
                </a:lnTo>
                <a:lnTo>
                  <a:pt x="89297" y="276820"/>
                </a:lnTo>
                <a:lnTo>
                  <a:pt x="98227" y="285750"/>
                </a:lnTo>
                <a:lnTo>
                  <a:pt x="116086" y="285750"/>
                </a:lnTo>
                <a:lnTo>
                  <a:pt x="142875" y="285750"/>
                </a:lnTo>
                <a:lnTo>
                  <a:pt x="169665" y="285750"/>
                </a:lnTo>
                <a:lnTo>
                  <a:pt x="187524" y="285750"/>
                </a:lnTo>
                <a:lnTo>
                  <a:pt x="214313" y="285750"/>
                </a:lnTo>
                <a:lnTo>
                  <a:pt x="241102" y="285750"/>
                </a:lnTo>
                <a:lnTo>
                  <a:pt x="267891" y="285750"/>
                </a:lnTo>
                <a:lnTo>
                  <a:pt x="294680" y="285750"/>
                </a:lnTo>
                <a:lnTo>
                  <a:pt x="312540" y="285750"/>
                </a:lnTo>
                <a:lnTo>
                  <a:pt x="330399" y="285750"/>
                </a:lnTo>
                <a:lnTo>
                  <a:pt x="339329" y="285750"/>
                </a:lnTo>
                <a:lnTo>
                  <a:pt x="339329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232421" y="3625452"/>
            <a:ext cx="285751" cy="17861"/>
          </a:xfrm>
          <a:custGeom>
            <a:avLst/>
            <a:gdLst/>
            <a:ahLst/>
            <a:cxnLst/>
            <a:rect l="0" t="0" r="0" b="0"/>
            <a:pathLst>
              <a:path w="285751" h="17861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35719" y="0"/>
                </a:lnTo>
                <a:lnTo>
                  <a:pt x="62508" y="0"/>
                </a:lnTo>
                <a:lnTo>
                  <a:pt x="80368" y="0"/>
                </a:lnTo>
                <a:lnTo>
                  <a:pt x="107157" y="0"/>
                </a:lnTo>
                <a:lnTo>
                  <a:pt x="125016" y="0"/>
                </a:lnTo>
                <a:lnTo>
                  <a:pt x="151805" y="8930"/>
                </a:lnTo>
                <a:lnTo>
                  <a:pt x="178594" y="8930"/>
                </a:lnTo>
                <a:lnTo>
                  <a:pt x="196454" y="8930"/>
                </a:lnTo>
                <a:lnTo>
                  <a:pt x="223243" y="8930"/>
                </a:lnTo>
                <a:lnTo>
                  <a:pt x="241102" y="8930"/>
                </a:lnTo>
                <a:lnTo>
                  <a:pt x="258961" y="8930"/>
                </a:lnTo>
                <a:lnTo>
                  <a:pt x="276821" y="17860"/>
                </a:lnTo>
                <a:lnTo>
                  <a:pt x="285750" y="17860"/>
                </a:lnTo>
                <a:lnTo>
                  <a:pt x="28575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544960" y="3321843"/>
            <a:ext cx="35720" cy="169665"/>
          </a:xfrm>
          <a:custGeom>
            <a:avLst/>
            <a:gdLst/>
            <a:ahLst/>
            <a:cxnLst/>
            <a:rect l="0" t="0" r="0" b="0"/>
            <a:pathLst>
              <a:path w="35720" h="16966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17860" y="35719"/>
                </a:lnTo>
                <a:lnTo>
                  <a:pt x="17860" y="53578"/>
                </a:lnTo>
                <a:lnTo>
                  <a:pt x="26790" y="62508"/>
                </a:lnTo>
                <a:lnTo>
                  <a:pt x="26790" y="80367"/>
                </a:lnTo>
                <a:lnTo>
                  <a:pt x="26790" y="89297"/>
                </a:lnTo>
                <a:lnTo>
                  <a:pt x="17860" y="107156"/>
                </a:lnTo>
                <a:lnTo>
                  <a:pt x="26790" y="116086"/>
                </a:lnTo>
                <a:lnTo>
                  <a:pt x="26790" y="125015"/>
                </a:lnTo>
                <a:lnTo>
                  <a:pt x="26790" y="133945"/>
                </a:lnTo>
                <a:lnTo>
                  <a:pt x="35719" y="142875"/>
                </a:lnTo>
                <a:lnTo>
                  <a:pt x="35719" y="151805"/>
                </a:lnTo>
                <a:lnTo>
                  <a:pt x="35719" y="160734"/>
                </a:lnTo>
                <a:lnTo>
                  <a:pt x="35719" y="169664"/>
                </a:lnTo>
                <a:lnTo>
                  <a:pt x="35719" y="169664"/>
                </a:lnTo>
                <a:lnTo>
                  <a:pt x="3571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928937" y="3562944"/>
            <a:ext cx="8931" cy="250033"/>
          </a:xfrm>
          <a:custGeom>
            <a:avLst/>
            <a:gdLst/>
            <a:ahLst/>
            <a:cxnLst/>
            <a:rect l="0" t="0" r="0" b="0"/>
            <a:pathLst>
              <a:path w="8931" h="25003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7"/>
                </a:lnTo>
                <a:lnTo>
                  <a:pt x="8930" y="125016"/>
                </a:lnTo>
                <a:lnTo>
                  <a:pt x="8930" y="133946"/>
                </a:lnTo>
                <a:lnTo>
                  <a:pt x="0" y="151805"/>
                </a:lnTo>
                <a:lnTo>
                  <a:pt x="0" y="160735"/>
                </a:lnTo>
                <a:lnTo>
                  <a:pt x="0" y="178594"/>
                </a:lnTo>
                <a:lnTo>
                  <a:pt x="0" y="196454"/>
                </a:lnTo>
                <a:lnTo>
                  <a:pt x="0" y="205383"/>
                </a:lnTo>
                <a:lnTo>
                  <a:pt x="8930" y="214313"/>
                </a:lnTo>
                <a:lnTo>
                  <a:pt x="8930" y="232172"/>
                </a:lnTo>
                <a:lnTo>
                  <a:pt x="8930" y="241102"/>
                </a:lnTo>
                <a:lnTo>
                  <a:pt x="8930" y="241102"/>
                </a:lnTo>
                <a:lnTo>
                  <a:pt x="8930" y="250032"/>
                </a:lnTo>
                <a:lnTo>
                  <a:pt x="8930" y="250032"/>
                </a:lnTo>
                <a:lnTo>
                  <a:pt x="0" y="250032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768203" y="3625452"/>
            <a:ext cx="321469" cy="26790"/>
          </a:xfrm>
          <a:custGeom>
            <a:avLst/>
            <a:gdLst/>
            <a:ahLst/>
            <a:cxnLst/>
            <a:rect l="0" t="0" r="0" b="0"/>
            <a:pathLst>
              <a:path w="321469" h="26790">
                <a:moveTo>
                  <a:pt x="0" y="26789"/>
                </a:moveTo>
                <a:lnTo>
                  <a:pt x="0" y="26789"/>
                </a:lnTo>
                <a:lnTo>
                  <a:pt x="8929" y="26789"/>
                </a:lnTo>
                <a:lnTo>
                  <a:pt x="8929" y="17860"/>
                </a:lnTo>
                <a:lnTo>
                  <a:pt x="26789" y="17860"/>
                </a:lnTo>
                <a:lnTo>
                  <a:pt x="35718" y="17860"/>
                </a:lnTo>
                <a:lnTo>
                  <a:pt x="53578" y="17860"/>
                </a:lnTo>
                <a:lnTo>
                  <a:pt x="71437" y="17860"/>
                </a:lnTo>
                <a:lnTo>
                  <a:pt x="98226" y="17860"/>
                </a:lnTo>
                <a:lnTo>
                  <a:pt x="116086" y="17860"/>
                </a:lnTo>
                <a:lnTo>
                  <a:pt x="133945" y="17860"/>
                </a:lnTo>
                <a:lnTo>
                  <a:pt x="160734" y="17860"/>
                </a:lnTo>
                <a:lnTo>
                  <a:pt x="178593" y="17860"/>
                </a:lnTo>
                <a:lnTo>
                  <a:pt x="205382" y="17860"/>
                </a:lnTo>
                <a:lnTo>
                  <a:pt x="223242" y="17860"/>
                </a:lnTo>
                <a:lnTo>
                  <a:pt x="241101" y="17860"/>
                </a:lnTo>
                <a:lnTo>
                  <a:pt x="250031" y="17860"/>
                </a:lnTo>
                <a:lnTo>
                  <a:pt x="267890" y="17860"/>
                </a:lnTo>
                <a:lnTo>
                  <a:pt x="276820" y="17860"/>
                </a:lnTo>
                <a:lnTo>
                  <a:pt x="285750" y="17860"/>
                </a:lnTo>
                <a:lnTo>
                  <a:pt x="294679" y="8930"/>
                </a:lnTo>
                <a:lnTo>
                  <a:pt x="303609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12539" y="8930"/>
                </a:lnTo>
                <a:lnTo>
                  <a:pt x="321468" y="8930"/>
                </a:lnTo>
                <a:lnTo>
                  <a:pt x="321468" y="8930"/>
                </a:lnTo>
                <a:lnTo>
                  <a:pt x="321468" y="8930"/>
                </a:lnTo>
                <a:lnTo>
                  <a:pt x="321468" y="8930"/>
                </a:lnTo>
                <a:lnTo>
                  <a:pt x="321468" y="8930"/>
                </a:lnTo>
                <a:lnTo>
                  <a:pt x="321468" y="8930"/>
                </a:lnTo>
                <a:lnTo>
                  <a:pt x="321468" y="0"/>
                </a:lnTo>
                <a:lnTo>
                  <a:pt x="3214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411140" y="3464718"/>
            <a:ext cx="214314" cy="366118"/>
          </a:xfrm>
          <a:custGeom>
            <a:avLst/>
            <a:gdLst/>
            <a:ahLst/>
            <a:cxnLst/>
            <a:rect l="0" t="0" r="0" b="0"/>
            <a:pathLst>
              <a:path w="214314" h="366118">
                <a:moveTo>
                  <a:pt x="214313" y="0"/>
                </a:moveTo>
                <a:lnTo>
                  <a:pt x="205383" y="8930"/>
                </a:lnTo>
                <a:lnTo>
                  <a:pt x="205383" y="17859"/>
                </a:lnTo>
                <a:lnTo>
                  <a:pt x="196453" y="26789"/>
                </a:lnTo>
                <a:lnTo>
                  <a:pt x="196453" y="35719"/>
                </a:lnTo>
                <a:lnTo>
                  <a:pt x="187524" y="53578"/>
                </a:lnTo>
                <a:lnTo>
                  <a:pt x="178594" y="62508"/>
                </a:lnTo>
                <a:lnTo>
                  <a:pt x="169664" y="80367"/>
                </a:lnTo>
                <a:lnTo>
                  <a:pt x="160735" y="98226"/>
                </a:lnTo>
                <a:lnTo>
                  <a:pt x="151805" y="116086"/>
                </a:lnTo>
                <a:lnTo>
                  <a:pt x="142875" y="133945"/>
                </a:lnTo>
                <a:lnTo>
                  <a:pt x="133945" y="151805"/>
                </a:lnTo>
                <a:lnTo>
                  <a:pt x="125016" y="169664"/>
                </a:lnTo>
                <a:lnTo>
                  <a:pt x="116086" y="187523"/>
                </a:lnTo>
                <a:lnTo>
                  <a:pt x="98227" y="205383"/>
                </a:lnTo>
                <a:lnTo>
                  <a:pt x="89297" y="232172"/>
                </a:lnTo>
                <a:lnTo>
                  <a:pt x="80367" y="250031"/>
                </a:lnTo>
                <a:lnTo>
                  <a:pt x="71438" y="267890"/>
                </a:lnTo>
                <a:lnTo>
                  <a:pt x="53578" y="285750"/>
                </a:lnTo>
                <a:lnTo>
                  <a:pt x="44649" y="303609"/>
                </a:lnTo>
                <a:lnTo>
                  <a:pt x="35719" y="321469"/>
                </a:lnTo>
                <a:lnTo>
                  <a:pt x="26789" y="330398"/>
                </a:lnTo>
                <a:lnTo>
                  <a:pt x="17860" y="339328"/>
                </a:lnTo>
                <a:lnTo>
                  <a:pt x="17860" y="348258"/>
                </a:lnTo>
                <a:lnTo>
                  <a:pt x="8930" y="357187"/>
                </a:lnTo>
                <a:lnTo>
                  <a:pt x="8930" y="366117"/>
                </a:lnTo>
                <a:lnTo>
                  <a:pt x="0" y="366117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348632" y="3491507"/>
            <a:ext cx="241103" cy="294681"/>
          </a:xfrm>
          <a:custGeom>
            <a:avLst/>
            <a:gdLst/>
            <a:ahLst/>
            <a:cxnLst/>
            <a:rect l="0" t="0" r="0" b="0"/>
            <a:pathLst>
              <a:path w="241103" h="2946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17859"/>
                </a:lnTo>
                <a:lnTo>
                  <a:pt x="26789" y="17859"/>
                </a:lnTo>
                <a:lnTo>
                  <a:pt x="35719" y="35719"/>
                </a:lnTo>
                <a:lnTo>
                  <a:pt x="44649" y="44648"/>
                </a:lnTo>
                <a:lnTo>
                  <a:pt x="62508" y="53578"/>
                </a:lnTo>
                <a:lnTo>
                  <a:pt x="71438" y="71437"/>
                </a:lnTo>
                <a:lnTo>
                  <a:pt x="89297" y="89297"/>
                </a:lnTo>
                <a:lnTo>
                  <a:pt x="98227" y="98226"/>
                </a:lnTo>
                <a:lnTo>
                  <a:pt x="116086" y="116086"/>
                </a:lnTo>
                <a:lnTo>
                  <a:pt x="125016" y="133945"/>
                </a:lnTo>
                <a:lnTo>
                  <a:pt x="133946" y="151805"/>
                </a:lnTo>
                <a:lnTo>
                  <a:pt x="151805" y="169664"/>
                </a:lnTo>
                <a:lnTo>
                  <a:pt x="160735" y="178594"/>
                </a:lnTo>
                <a:lnTo>
                  <a:pt x="169664" y="196453"/>
                </a:lnTo>
                <a:lnTo>
                  <a:pt x="178594" y="205383"/>
                </a:lnTo>
                <a:lnTo>
                  <a:pt x="187524" y="223242"/>
                </a:lnTo>
                <a:lnTo>
                  <a:pt x="196453" y="232172"/>
                </a:lnTo>
                <a:lnTo>
                  <a:pt x="205383" y="241101"/>
                </a:lnTo>
                <a:lnTo>
                  <a:pt x="214313" y="250031"/>
                </a:lnTo>
                <a:lnTo>
                  <a:pt x="214313" y="258961"/>
                </a:lnTo>
                <a:lnTo>
                  <a:pt x="223243" y="267891"/>
                </a:lnTo>
                <a:lnTo>
                  <a:pt x="223243" y="267891"/>
                </a:lnTo>
                <a:lnTo>
                  <a:pt x="232172" y="276820"/>
                </a:lnTo>
                <a:lnTo>
                  <a:pt x="232172" y="276820"/>
                </a:lnTo>
                <a:lnTo>
                  <a:pt x="232172" y="285750"/>
                </a:lnTo>
                <a:lnTo>
                  <a:pt x="241102" y="285750"/>
                </a:lnTo>
                <a:lnTo>
                  <a:pt x="241102" y="285750"/>
                </a:lnTo>
                <a:lnTo>
                  <a:pt x="241102" y="285750"/>
                </a:lnTo>
                <a:lnTo>
                  <a:pt x="241102" y="285750"/>
                </a:lnTo>
                <a:lnTo>
                  <a:pt x="241102" y="285750"/>
                </a:lnTo>
                <a:lnTo>
                  <a:pt x="241102" y="285750"/>
                </a:lnTo>
                <a:lnTo>
                  <a:pt x="241102" y="294680"/>
                </a:lnTo>
                <a:lnTo>
                  <a:pt x="241102" y="294680"/>
                </a:lnTo>
                <a:lnTo>
                  <a:pt x="241102" y="294680"/>
                </a:lnTo>
                <a:lnTo>
                  <a:pt x="241102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812976" y="3420069"/>
            <a:ext cx="267892" cy="500064"/>
          </a:xfrm>
          <a:custGeom>
            <a:avLst/>
            <a:gdLst/>
            <a:ahLst/>
            <a:cxnLst/>
            <a:rect l="0" t="0" r="0" b="0"/>
            <a:pathLst>
              <a:path w="267892" h="500064">
                <a:moveTo>
                  <a:pt x="26789" y="0"/>
                </a:moveTo>
                <a:lnTo>
                  <a:pt x="2678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60"/>
                </a:lnTo>
                <a:lnTo>
                  <a:pt x="17859" y="26789"/>
                </a:lnTo>
                <a:lnTo>
                  <a:pt x="17859" y="44649"/>
                </a:lnTo>
                <a:lnTo>
                  <a:pt x="17859" y="53579"/>
                </a:lnTo>
                <a:lnTo>
                  <a:pt x="17859" y="71438"/>
                </a:lnTo>
                <a:lnTo>
                  <a:pt x="17859" y="80368"/>
                </a:lnTo>
                <a:lnTo>
                  <a:pt x="17859" y="98227"/>
                </a:lnTo>
                <a:lnTo>
                  <a:pt x="26789" y="116086"/>
                </a:lnTo>
                <a:lnTo>
                  <a:pt x="26789" y="125016"/>
                </a:lnTo>
                <a:lnTo>
                  <a:pt x="26789" y="142875"/>
                </a:lnTo>
                <a:lnTo>
                  <a:pt x="35719" y="160735"/>
                </a:lnTo>
                <a:lnTo>
                  <a:pt x="35719" y="169664"/>
                </a:lnTo>
                <a:lnTo>
                  <a:pt x="44649" y="187524"/>
                </a:lnTo>
                <a:lnTo>
                  <a:pt x="53578" y="196454"/>
                </a:lnTo>
                <a:lnTo>
                  <a:pt x="53578" y="205383"/>
                </a:lnTo>
                <a:lnTo>
                  <a:pt x="62508" y="214313"/>
                </a:lnTo>
                <a:lnTo>
                  <a:pt x="71438" y="223243"/>
                </a:lnTo>
                <a:lnTo>
                  <a:pt x="89297" y="223243"/>
                </a:lnTo>
                <a:lnTo>
                  <a:pt x="98227" y="223243"/>
                </a:lnTo>
                <a:lnTo>
                  <a:pt x="107156" y="223243"/>
                </a:lnTo>
                <a:lnTo>
                  <a:pt x="116086" y="214313"/>
                </a:lnTo>
                <a:lnTo>
                  <a:pt x="125016" y="214313"/>
                </a:lnTo>
                <a:lnTo>
                  <a:pt x="142875" y="205383"/>
                </a:lnTo>
                <a:lnTo>
                  <a:pt x="151805" y="196454"/>
                </a:lnTo>
                <a:lnTo>
                  <a:pt x="160734" y="178594"/>
                </a:lnTo>
                <a:lnTo>
                  <a:pt x="178594" y="169664"/>
                </a:lnTo>
                <a:lnTo>
                  <a:pt x="187524" y="160735"/>
                </a:lnTo>
                <a:lnTo>
                  <a:pt x="205383" y="142875"/>
                </a:lnTo>
                <a:lnTo>
                  <a:pt x="214313" y="133946"/>
                </a:lnTo>
                <a:lnTo>
                  <a:pt x="214313" y="125016"/>
                </a:lnTo>
                <a:lnTo>
                  <a:pt x="223242" y="116086"/>
                </a:lnTo>
                <a:lnTo>
                  <a:pt x="232172" y="98227"/>
                </a:lnTo>
                <a:lnTo>
                  <a:pt x="232172" y="89297"/>
                </a:lnTo>
                <a:lnTo>
                  <a:pt x="241102" y="80368"/>
                </a:lnTo>
                <a:lnTo>
                  <a:pt x="250031" y="71438"/>
                </a:lnTo>
                <a:lnTo>
                  <a:pt x="250031" y="62508"/>
                </a:lnTo>
                <a:lnTo>
                  <a:pt x="250031" y="53579"/>
                </a:lnTo>
                <a:lnTo>
                  <a:pt x="258961" y="53579"/>
                </a:lnTo>
                <a:lnTo>
                  <a:pt x="258961" y="53579"/>
                </a:lnTo>
                <a:lnTo>
                  <a:pt x="258961" y="53579"/>
                </a:lnTo>
                <a:lnTo>
                  <a:pt x="258961" y="53579"/>
                </a:lnTo>
                <a:lnTo>
                  <a:pt x="258961" y="53579"/>
                </a:lnTo>
                <a:lnTo>
                  <a:pt x="258961" y="62508"/>
                </a:lnTo>
                <a:lnTo>
                  <a:pt x="267891" y="71438"/>
                </a:lnTo>
                <a:lnTo>
                  <a:pt x="267891" y="80368"/>
                </a:lnTo>
                <a:lnTo>
                  <a:pt x="267891" y="98227"/>
                </a:lnTo>
                <a:lnTo>
                  <a:pt x="267891" y="116086"/>
                </a:lnTo>
                <a:lnTo>
                  <a:pt x="267891" y="133946"/>
                </a:lnTo>
                <a:lnTo>
                  <a:pt x="267891" y="151805"/>
                </a:lnTo>
                <a:lnTo>
                  <a:pt x="267891" y="169664"/>
                </a:lnTo>
                <a:lnTo>
                  <a:pt x="267891" y="187524"/>
                </a:lnTo>
                <a:lnTo>
                  <a:pt x="267891" y="214313"/>
                </a:lnTo>
                <a:lnTo>
                  <a:pt x="258961" y="241102"/>
                </a:lnTo>
                <a:lnTo>
                  <a:pt x="258961" y="258961"/>
                </a:lnTo>
                <a:lnTo>
                  <a:pt x="250031" y="285750"/>
                </a:lnTo>
                <a:lnTo>
                  <a:pt x="241102" y="312539"/>
                </a:lnTo>
                <a:lnTo>
                  <a:pt x="232172" y="339329"/>
                </a:lnTo>
                <a:lnTo>
                  <a:pt x="214313" y="357188"/>
                </a:lnTo>
                <a:lnTo>
                  <a:pt x="205383" y="383977"/>
                </a:lnTo>
                <a:lnTo>
                  <a:pt x="196453" y="410766"/>
                </a:lnTo>
                <a:lnTo>
                  <a:pt x="178594" y="428625"/>
                </a:lnTo>
                <a:lnTo>
                  <a:pt x="169664" y="446485"/>
                </a:lnTo>
                <a:lnTo>
                  <a:pt x="151805" y="464344"/>
                </a:lnTo>
                <a:lnTo>
                  <a:pt x="133945" y="473274"/>
                </a:lnTo>
                <a:lnTo>
                  <a:pt x="125016" y="482204"/>
                </a:lnTo>
                <a:lnTo>
                  <a:pt x="107156" y="491133"/>
                </a:lnTo>
                <a:lnTo>
                  <a:pt x="89297" y="500063"/>
                </a:lnTo>
                <a:lnTo>
                  <a:pt x="80367" y="500063"/>
                </a:lnTo>
                <a:lnTo>
                  <a:pt x="62508" y="500063"/>
                </a:lnTo>
                <a:lnTo>
                  <a:pt x="53578" y="500063"/>
                </a:lnTo>
                <a:lnTo>
                  <a:pt x="44649" y="500063"/>
                </a:lnTo>
                <a:lnTo>
                  <a:pt x="26789" y="500063"/>
                </a:lnTo>
                <a:lnTo>
                  <a:pt x="17859" y="491133"/>
                </a:lnTo>
                <a:lnTo>
                  <a:pt x="17859" y="482204"/>
                </a:lnTo>
                <a:lnTo>
                  <a:pt x="8930" y="473274"/>
                </a:lnTo>
                <a:lnTo>
                  <a:pt x="8930" y="464344"/>
                </a:lnTo>
                <a:lnTo>
                  <a:pt x="0" y="446485"/>
                </a:lnTo>
                <a:lnTo>
                  <a:pt x="0" y="437555"/>
                </a:lnTo>
                <a:lnTo>
                  <a:pt x="0" y="419696"/>
                </a:lnTo>
                <a:lnTo>
                  <a:pt x="0" y="410766"/>
                </a:lnTo>
                <a:lnTo>
                  <a:pt x="0" y="392907"/>
                </a:lnTo>
                <a:lnTo>
                  <a:pt x="0" y="383977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21843" y="4714874"/>
            <a:ext cx="44650" cy="232173"/>
          </a:xfrm>
          <a:custGeom>
            <a:avLst/>
            <a:gdLst/>
            <a:ahLst/>
            <a:cxnLst/>
            <a:rect l="0" t="0" r="0" b="0"/>
            <a:pathLst>
              <a:path w="44650" h="232173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17859"/>
                </a:lnTo>
                <a:lnTo>
                  <a:pt x="35719" y="17859"/>
                </a:lnTo>
                <a:lnTo>
                  <a:pt x="44649" y="26789"/>
                </a:lnTo>
                <a:lnTo>
                  <a:pt x="35719" y="35719"/>
                </a:lnTo>
                <a:lnTo>
                  <a:pt x="35719" y="44649"/>
                </a:lnTo>
                <a:lnTo>
                  <a:pt x="35719" y="53578"/>
                </a:lnTo>
                <a:lnTo>
                  <a:pt x="26789" y="62508"/>
                </a:lnTo>
                <a:lnTo>
                  <a:pt x="26789" y="80367"/>
                </a:lnTo>
                <a:lnTo>
                  <a:pt x="26789" y="89297"/>
                </a:lnTo>
                <a:lnTo>
                  <a:pt x="26789" y="107156"/>
                </a:lnTo>
                <a:lnTo>
                  <a:pt x="17860" y="116086"/>
                </a:lnTo>
                <a:lnTo>
                  <a:pt x="17860" y="133945"/>
                </a:lnTo>
                <a:lnTo>
                  <a:pt x="17860" y="151805"/>
                </a:lnTo>
                <a:lnTo>
                  <a:pt x="17860" y="160734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96454"/>
                </a:lnTo>
                <a:lnTo>
                  <a:pt x="8930" y="205383"/>
                </a:lnTo>
                <a:lnTo>
                  <a:pt x="0" y="21431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  <a:lnTo>
                  <a:pt x="0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688335" y="4697015"/>
            <a:ext cx="26791" cy="285751"/>
          </a:xfrm>
          <a:custGeom>
            <a:avLst/>
            <a:gdLst/>
            <a:ahLst/>
            <a:cxnLst/>
            <a:rect l="0" t="0" r="0" b="0"/>
            <a:pathLst>
              <a:path w="26791" h="285751">
                <a:moveTo>
                  <a:pt x="8930" y="0"/>
                </a:move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17860" y="35718"/>
                </a:lnTo>
                <a:lnTo>
                  <a:pt x="17860" y="44648"/>
                </a:lnTo>
                <a:lnTo>
                  <a:pt x="17860" y="71437"/>
                </a:lnTo>
                <a:lnTo>
                  <a:pt x="26790" y="89297"/>
                </a:lnTo>
                <a:lnTo>
                  <a:pt x="26790" y="107156"/>
                </a:lnTo>
                <a:lnTo>
                  <a:pt x="17860" y="125015"/>
                </a:lnTo>
                <a:lnTo>
                  <a:pt x="17860" y="151804"/>
                </a:lnTo>
                <a:lnTo>
                  <a:pt x="17860" y="169664"/>
                </a:lnTo>
                <a:lnTo>
                  <a:pt x="17860" y="196453"/>
                </a:lnTo>
                <a:lnTo>
                  <a:pt x="8930" y="214313"/>
                </a:lnTo>
                <a:lnTo>
                  <a:pt x="8930" y="241102"/>
                </a:lnTo>
                <a:lnTo>
                  <a:pt x="8930" y="258961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902523" y="4759523"/>
            <a:ext cx="17860" cy="223243"/>
          </a:xfrm>
          <a:custGeom>
            <a:avLst/>
            <a:gdLst/>
            <a:ahLst/>
            <a:cxnLst/>
            <a:rect l="0" t="0" r="0" b="0"/>
            <a:pathLst>
              <a:path w="17860" h="223243">
                <a:moveTo>
                  <a:pt x="17859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0" y="17859"/>
                </a:lnTo>
                <a:lnTo>
                  <a:pt x="0" y="26789"/>
                </a:lnTo>
                <a:lnTo>
                  <a:pt x="0" y="35718"/>
                </a:lnTo>
                <a:lnTo>
                  <a:pt x="0" y="53578"/>
                </a:lnTo>
                <a:lnTo>
                  <a:pt x="0" y="62507"/>
                </a:lnTo>
                <a:lnTo>
                  <a:pt x="8930" y="89296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9664"/>
                </a:lnTo>
                <a:lnTo>
                  <a:pt x="8930" y="187523"/>
                </a:lnTo>
                <a:lnTo>
                  <a:pt x="8930" y="205383"/>
                </a:lnTo>
                <a:lnTo>
                  <a:pt x="0" y="214312"/>
                </a:lnTo>
                <a:lnTo>
                  <a:pt x="8930" y="223242"/>
                </a:lnTo>
                <a:lnTo>
                  <a:pt x="893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259335" y="5098851"/>
            <a:ext cx="35720" cy="312540"/>
          </a:xfrm>
          <a:custGeom>
            <a:avLst/>
            <a:gdLst/>
            <a:ahLst/>
            <a:cxnLst/>
            <a:rect l="0" t="0" r="0" b="0"/>
            <a:pathLst>
              <a:path w="35720" h="312540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17860" y="116086"/>
                </a:lnTo>
                <a:lnTo>
                  <a:pt x="17860" y="142875"/>
                </a:lnTo>
                <a:lnTo>
                  <a:pt x="26790" y="169664"/>
                </a:lnTo>
                <a:lnTo>
                  <a:pt x="26790" y="196453"/>
                </a:lnTo>
                <a:lnTo>
                  <a:pt x="35719" y="223242"/>
                </a:lnTo>
                <a:lnTo>
                  <a:pt x="35719" y="250031"/>
                </a:lnTo>
                <a:lnTo>
                  <a:pt x="35719" y="276820"/>
                </a:lnTo>
                <a:lnTo>
                  <a:pt x="35719" y="294680"/>
                </a:lnTo>
                <a:lnTo>
                  <a:pt x="35719" y="312539"/>
                </a:lnTo>
                <a:lnTo>
                  <a:pt x="35719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768703" y="5045273"/>
            <a:ext cx="35719" cy="250032"/>
          </a:xfrm>
          <a:custGeom>
            <a:avLst/>
            <a:gdLst/>
            <a:ahLst/>
            <a:cxnLst/>
            <a:rect l="0" t="0" r="0" b="0"/>
            <a:pathLst>
              <a:path w="35719" h="250032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35718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35719"/>
                </a:lnTo>
                <a:lnTo>
                  <a:pt x="17859" y="44648"/>
                </a:lnTo>
                <a:lnTo>
                  <a:pt x="17859" y="53578"/>
                </a:lnTo>
                <a:lnTo>
                  <a:pt x="8929" y="62508"/>
                </a:lnTo>
                <a:lnTo>
                  <a:pt x="8929" y="71437"/>
                </a:lnTo>
                <a:lnTo>
                  <a:pt x="8929" y="80367"/>
                </a:lnTo>
                <a:lnTo>
                  <a:pt x="8929" y="98227"/>
                </a:lnTo>
                <a:lnTo>
                  <a:pt x="8929" y="107156"/>
                </a:lnTo>
                <a:lnTo>
                  <a:pt x="0" y="125016"/>
                </a:lnTo>
                <a:lnTo>
                  <a:pt x="0" y="142875"/>
                </a:lnTo>
                <a:lnTo>
                  <a:pt x="0" y="160734"/>
                </a:lnTo>
                <a:lnTo>
                  <a:pt x="0" y="178594"/>
                </a:lnTo>
                <a:lnTo>
                  <a:pt x="0" y="196453"/>
                </a:lnTo>
                <a:lnTo>
                  <a:pt x="0" y="205383"/>
                </a:lnTo>
                <a:lnTo>
                  <a:pt x="0" y="214312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2"/>
                </a:lnTo>
                <a:lnTo>
                  <a:pt x="0" y="241102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41102"/>
                </a:lnTo>
                <a:lnTo>
                  <a:pt x="0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  <a:lnTo>
                  <a:pt x="8929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447109" y="4607718"/>
            <a:ext cx="1446610" cy="366118"/>
          </a:xfrm>
          <a:custGeom>
            <a:avLst/>
            <a:gdLst/>
            <a:ahLst/>
            <a:cxnLst/>
            <a:rect l="0" t="0" r="0" b="0"/>
            <a:pathLst>
              <a:path w="1446610" h="366118">
                <a:moveTo>
                  <a:pt x="0" y="89297"/>
                </a:moveTo>
                <a:lnTo>
                  <a:pt x="0" y="89297"/>
                </a:lnTo>
                <a:lnTo>
                  <a:pt x="8930" y="80367"/>
                </a:lnTo>
                <a:lnTo>
                  <a:pt x="8930" y="80367"/>
                </a:lnTo>
                <a:lnTo>
                  <a:pt x="17859" y="71437"/>
                </a:lnTo>
                <a:lnTo>
                  <a:pt x="26789" y="62508"/>
                </a:lnTo>
                <a:lnTo>
                  <a:pt x="35719" y="53578"/>
                </a:lnTo>
                <a:lnTo>
                  <a:pt x="44648" y="53578"/>
                </a:lnTo>
                <a:lnTo>
                  <a:pt x="53578" y="44648"/>
                </a:lnTo>
                <a:lnTo>
                  <a:pt x="62508" y="44648"/>
                </a:lnTo>
                <a:lnTo>
                  <a:pt x="71437" y="35719"/>
                </a:lnTo>
                <a:lnTo>
                  <a:pt x="89297" y="35719"/>
                </a:lnTo>
                <a:lnTo>
                  <a:pt x="98226" y="26789"/>
                </a:lnTo>
                <a:lnTo>
                  <a:pt x="116086" y="26789"/>
                </a:lnTo>
                <a:lnTo>
                  <a:pt x="125016" y="17859"/>
                </a:lnTo>
                <a:lnTo>
                  <a:pt x="142875" y="17859"/>
                </a:lnTo>
                <a:lnTo>
                  <a:pt x="160734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2" y="8930"/>
                </a:lnTo>
                <a:lnTo>
                  <a:pt x="232172" y="0"/>
                </a:lnTo>
                <a:lnTo>
                  <a:pt x="250031" y="0"/>
                </a:lnTo>
                <a:lnTo>
                  <a:pt x="267891" y="0"/>
                </a:lnTo>
                <a:lnTo>
                  <a:pt x="285750" y="0"/>
                </a:lnTo>
                <a:lnTo>
                  <a:pt x="303609" y="0"/>
                </a:lnTo>
                <a:lnTo>
                  <a:pt x="330398" y="0"/>
                </a:lnTo>
                <a:lnTo>
                  <a:pt x="348258" y="0"/>
                </a:lnTo>
                <a:lnTo>
                  <a:pt x="366117" y="0"/>
                </a:lnTo>
                <a:lnTo>
                  <a:pt x="392906" y="0"/>
                </a:lnTo>
                <a:lnTo>
                  <a:pt x="410766" y="8930"/>
                </a:lnTo>
                <a:lnTo>
                  <a:pt x="437555" y="8930"/>
                </a:lnTo>
                <a:lnTo>
                  <a:pt x="455414" y="8930"/>
                </a:lnTo>
                <a:lnTo>
                  <a:pt x="473273" y="8930"/>
                </a:lnTo>
                <a:lnTo>
                  <a:pt x="491133" y="8930"/>
                </a:lnTo>
                <a:lnTo>
                  <a:pt x="508992" y="8930"/>
                </a:lnTo>
                <a:lnTo>
                  <a:pt x="526851" y="8930"/>
                </a:lnTo>
                <a:lnTo>
                  <a:pt x="553641" y="8930"/>
                </a:lnTo>
                <a:lnTo>
                  <a:pt x="571500" y="8930"/>
                </a:lnTo>
                <a:lnTo>
                  <a:pt x="589359" y="8930"/>
                </a:lnTo>
                <a:lnTo>
                  <a:pt x="607219" y="8930"/>
                </a:lnTo>
                <a:lnTo>
                  <a:pt x="625078" y="8930"/>
                </a:lnTo>
                <a:lnTo>
                  <a:pt x="642937" y="8930"/>
                </a:lnTo>
                <a:lnTo>
                  <a:pt x="660797" y="8930"/>
                </a:lnTo>
                <a:lnTo>
                  <a:pt x="687586" y="8930"/>
                </a:lnTo>
                <a:lnTo>
                  <a:pt x="705445" y="8930"/>
                </a:lnTo>
                <a:lnTo>
                  <a:pt x="723305" y="8930"/>
                </a:lnTo>
                <a:lnTo>
                  <a:pt x="750094" y="8930"/>
                </a:lnTo>
                <a:lnTo>
                  <a:pt x="776883" y="17859"/>
                </a:lnTo>
                <a:lnTo>
                  <a:pt x="803672" y="17859"/>
                </a:lnTo>
                <a:lnTo>
                  <a:pt x="830461" y="17859"/>
                </a:lnTo>
                <a:lnTo>
                  <a:pt x="848320" y="17859"/>
                </a:lnTo>
                <a:lnTo>
                  <a:pt x="875109" y="17859"/>
                </a:lnTo>
                <a:lnTo>
                  <a:pt x="901898" y="26789"/>
                </a:lnTo>
                <a:lnTo>
                  <a:pt x="919758" y="26789"/>
                </a:lnTo>
                <a:lnTo>
                  <a:pt x="946547" y="26789"/>
                </a:lnTo>
                <a:lnTo>
                  <a:pt x="973336" y="35719"/>
                </a:lnTo>
                <a:lnTo>
                  <a:pt x="991195" y="35719"/>
                </a:lnTo>
                <a:lnTo>
                  <a:pt x="1017984" y="35719"/>
                </a:lnTo>
                <a:lnTo>
                  <a:pt x="1044773" y="44648"/>
                </a:lnTo>
                <a:lnTo>
                  <a:pt x="1062633" y="53578"/>
                </a:lnTo>
                <a:lnTo>
                  <a:pt x="1089422" y="53578"/>
                </a:lnTo>
                <a:lnTo>
                  <a:pt x="1116211" y="53578"/>
                </a:lnTo>
                <a:lnTo>
                  <a:pt x="1134070" y="62508"/>
                </a:lnTo>
                <a:lnTo>
                  <a:pt x="1151930" y="62508"/>
                </a:lnTo>
                <a:lnTo>
                  <a:pt x="1178719" y="71437"/>
                </a:lnTo>
                <a:lnTo>
                  <a:pt x="1196578" y="71437"/>
                </a:lnTo>
                <a:lnTo>
                  <a:pt x="1214437" y="80367"/>
                </a:lnTo>
                <a:lnTo>
                  <a:pt x="1232297" y="80367"/>
                </a:lnTo>
                <a:lnTo>
                  <a:pt x="1250156" y="80367"/>
                </a:lnTo>
                <a:lnTo>
                  <a:pt x="1259086" y="89297"/>
                </a:lnTo>
                <a:lnTo>
                  <a:pt x="1276945" y="89297"/>
                </a:lnTo>
                <a:lnTo>
                  <a:pt x="1294805" y="98226"/>
                </a:lnTo>
                <a:lnTo>
                  <a:pt x="1303734" y="98226"/>
                </a:lnTo>
                <a:lnTo>
                  <a:pt x="1321594" y="107156"/>
                </a:lnTo>
                <a:lnTo>
                  <a:pt x="1330523" y="107156"/>
                </a:lnTo>
                <a:lnTo>
                  <a:pt x="1348383" y="116086"/>
                </a:lnTo>
                <a:lnTo>
                  <a:pt x="1366242" y="125015"/>
                </a:lnTo>
                <a:lnTo>
                  <a:pt x="1375172" y="125015"/>
                </a:lnTo>
                <a:lnTo>
                  <a:pt x="1384101" y="133945"/>
                </a:lnTo>
                <a:lnTo>
                  <a:pt x="1393031" y="133945"/>
                </a:lnTo>
                <a:lnTo>
                  <a:pt x="1401961" y="142875"/>
                </a:lnTo>
                <a:lnTo>
                  <a:pt x="1410891" y="151805"/>
                </a:lnTo>
                <a:lnTo>
                  <a:pt x="1419820" y="160734"/>
                </a:lnTo>
                <a:lnTo>
                  <a:pt x="1428750" y="160734"/>
                </a:lnTo>
                <a:lnTo>
                  <a:pt x="1428750" y="169664"/>
                </a:lnTo>
                <a:lnTo>
                  <a:pt x="1437680" y="169664"/>
                </a:lnTo>
                <a:lnTo>
                  <a:pt x="1437680" y="178594"/>
                </a:lnTo>
                <a:lnTo>
                  <a:pt x="1437680" y="178594"/>
                </a:lnTo>
                <a:lnTo>
                  <a:pt x="1446609" y="187523"/>
                </a:lnTo>
                <a:lnTo>
                  <a:pt x="1446609" y="187523"/>
                </a:lnTo>
                <a:lnTo>
                  <a:pt x="1446609" y="196453"/>
                </a:lnTo>
                <a:lnTo>
                  <a:pt x="1446609" y="205383"/>
                </a:lnTo>
                <a:lnTo>
                  <a:pt x="1446609" y="205383"/>
                </a:lnTo>
                <a:lnTo>
                  <a:pt x="1446609" y="214312"/>
                </a:lnTo>
                <a:lnTo>
                  <a:pt x="1446609" y="223242"/>
                </a:lnTo>
                <a:lnTo>
                  <a:pt x="1437680" y="232172"/>
                </a:lnTo>
                <a:lnTo>
                  <a:pt x="1437680" y="241101"/>
                </a:lnTo>
                <a:lnTo>
                  <a:pt x="1437680" y="241101"/>
                </a:lnTo>
                <a:lnTo>
                  <a:pt x="1428750" y="250031"/>
                </a:lnTo>
                <a:lnTo>
                  <a:pt x="1428750" y="258961"/>
                </a:lnTo>
                <a:lnTo>
                  <a:pt x="1419820" y="267890"/>
                </a:lnTo>
                <a:lnTo>
                  <a:pt x="1419820" y="267890"/>
                </a:lnTo>
                <a:lnTo>
                  <a:pt x="1410891" y="276821"/>
                </a:lnTo>
                <a:lnTo>
                  <a:pt x="1401961" y="285750"/>
                </a:lnTo>
                <a:lnTo>
                  <a:pt x="1401961" y="294680"/>
                </a:lnTo>
                <a:lnTo>
                  <a:pt x="1393031" y="303610"/>
                </a:lnTo>
                <a:lnTo>
                  <a:pt x="1384101" y="303610"/>
                </a:lnTo>
                <a:lnTo>
                  <a:pt x="1375172" y="312539"/>
                </a:lnTo>
                <a:lnTo>
                  <a:pt x="1366242" y="321469"/>
                </a:lnTo>
                <a:lnTo>
                  <a:pt x="1348383" y="321469"/>
                </a:lnTo>
                <a:lnTo>
                  <a:pt x="1339453" y="330399"/>
                </a:lnTo>
                <a:lnTo>
                  <a:pt x="1330523" y="330399"/>
                </a:lnTo>
                <a:lnTo>
                  <a:pt x="1312664" y="339328"/>
                </a:lnTo>
                <a:lnTo>
                  <a:pt x="1294805" y="339328"/>
                </a:lnTo>
                <a:lnTo>
                  <a:pt x="1285875" y="348258"/>
                </a:lnTo>
                <a:lnTo>
                  <a:pt x="1268016" y="348258"/>
                </a:lnTo>
                <a:lnTo>
                  <a:pt x="1250156" y="348258"/>
                </a:lnTo>
                <a:lnTo>
                  <a:pt x="1232297" y="357188"/>
                </a:lnTo>
                <a:lnTo>
                  <a:pt x="1214437" y="357188"/>
                </a:lnTo>
                <a:lnTo>
                  <a:pt x="1187648" y="357188"/>
                </a:lnTo>
                <a:lnTo>
                  <a:pt x="1169789" y="357188"/>
                </a:lnTo>
                <a:lnTo>
                  <a:pt x="1143000" y="366117"/>
                </a:lnTo>
                <a:lnTo>
                  <a:pt x="1125141" y="366117"/>
                </a:lnTo>
                <a:lnTo>
                  <a:pt x="1098351" y="366117"/>
                </a:lnTo>
                <a:lnTo>
                  <a:pt x="1080492" y="366117"/>
                </a:lnTo>
                <a:lnTo>
                  <a:pt x="1053703" y="366117"/>
                </a:lnTo>
                <a:lnTo>
                  <a:pt x="1035844" y="366117"/>
                </a:lnTo>
                <a:lnTo>
                  <a:pt x="1009055" y="366117"/>
                </a:lnTo>
                <a:lnTo>
                  <a:pt x="991195" y="366117"/>
                </a:lnTo>
                <a:lnTo>
                  <a:pt x="964406" y="366117"/>
                </a:lnTo>
                <a:lnTo>
                  <a:pt x="946547" y="357188"/>
                </a:lnTo>
                <a:lnTo>
                  <a:pt x="919758" y="357188"/>
                </a:lnTo>
                <a:lnTo>
                  <a:pt x="901898" y="357188"/>
                </a:lnTo>
                <a:lnTo>
                  <a:pt x="875109" y="357188"/>
                </a:lnTo>
                <a:lnTo>
                  <a:pt x="857250" y="357188"/>
                </a:lnTo>
                <a:lnTo>
                  <a:pt x="830461" y="357188"/>
                </a:lnTo>
                <a:lnTo>
                  <a:pt x="812601" y="357188"/>
                </a:lnTo>
                <a:lnTo>
                  <a:pt x="785812" y="348258"/>
                </a:lnTo>
                <a:lnTo>
                  <a:pt x="759023" y="348258"/>
                </a:lnTo>
                <a:lnTo>
                  <a:pt x="741164" y="348258"/>
                </a:lnTo>
                <a:lnTo>
                  <a:pt x="714375" y="348258"/>
                </a:lnTo>
                <a:lnTo>
                  <a:pt x="687586" y="348258"/>
                </a:lnTo>
                <a:lnTo>
                  <a:pt x="660797" y="339328"/>
                </a:lnTo>
                <a:lnTo>
                  <a:pt x="634008" y="339328"/>
                </a:lnTo>
                <a:lnTo>
                  <a:pt x="616148" y="339328"/>
                </a:lnTo>
                <a:lnTo>
                  <a:pt x="589359" y="339328"/>
                </a:lnTo>
                <a:lnTo>
                  <a:pt x="571500" y="339328"/>
                </a:lnTo>
                <a:lnTo>
                  <a:pt x="544711" y="330399"/>
                </a:lnTo>
                <a:lnTo>
                  <a:pt x="517922" y="330399"/>
                </a:lnTo>
                <a:lnTo>
                  <a:pt x="500062" y="330399"/>
                </a:lnTo>
                <a:lnTo>
                  <a:pt x="473273" y="330399"/>
                </a:lnTo>
                <a:lnTo>
                  <a:pt x="446484" y="330399"/>
                </a:lnTo>
                <a:lnTo>
                  <a:pt x="419695" y="330399"/>
                </a:lnTo>
                <a:lnTo>
                  <a:pt x="401836" y="330399"/>
                </a:lnTo>
                <a:lnTo>
                  <a:pt x="375047" y="321469"/>
                </a:lnTo>
                <a:lnTo>
                  <a:pt x="348258" y="321469"/>
                </a:lnTo>
                <a:lnTo>
                  <a:pt x="321469" y="321469"/>
                </a:lnTo>
                <a:lnTo>
                  <a:pt x="294680" y="312539"/>
                </a:lnTo>
                <a:lnTo>
                  <a:pt x="267891" y="312539"/>
                </a:lnTo>
                <a:lnTo>
                  <a:pt x="250031" y="303610"/>
                </a:lnTo>
                <a:lnTo>
                  <a:pt x="223242" y="294680"/>
                </a:lnTo>
                <a:lnTo>
                  <a:pt x="205383" y="294680"/>
                </a:lnTo>
                <a:lnTo>
                  <a:pt x="178594" y="285750"/>
                </a:lnTo>
                <a:lnTo>
                  <a:pt x="160734" y="276821"/>
                </a:lnTo>
                <a:lnTo>
                  <a:pt x="142875" y="267890"/>
                </a:lnTo>
                <a:lnTo>
                  <a:pt x="125016" y="258961"/>
                </a:lnTo>
                <a:lnTo>
                  <a:pt x="107156" y="250031"/>
                </a:lnTo>
                <a:lnTo>
                  <a:pt x="98226" y="241101"/>
                </a:lnTo>
                <a:lnTo>
                  <a:pt x="80367" y="223242"/>
                </a:lnTo>
                <a:lnTo>
                  <a:pt x="71437" y="214312"/>
                </a:lnTo>
                <a:lnTo>
                  <a:pt x="62508" y="205383"/>
                </a:lnTo>
                <a:lnTo>
                  <a:pt x="53578" y="187523"/>
                </a:lnTo>
                <a:lnTo>
                  <a:pt x="44648" y="169664"/>
                </a:lnTo>
                <a:lnTo>
                  <a:pt x="44648" y="160734"/>
                </a:lnTo>
                <a:lnTo>
                  <a:pt x="35719" y="142875"/>
                </a:lnTo>
                <a:lnTo>
                  <a:pt x="35719" y="125015"/>
                </a:lnTo>
                <a:lnTo>
                  <a:pt x="35719" y="107156"/>
                </a:lnTo>
                <a:lnTo>
                  <a:pt x="35719" y="89297"/>
                </a:lnTo>
                <a:lnTo>
                  <a:pt x="35719" y="80367"/>
                </a:lnTo>
                <a:lnTo>
                  <a:pt x="35719" y="62508"/>
                </a:lnTo>
                <a:lnTo>
                  <a:pt x="35719" y="44648"/>
                </a:lnTo>
                <a:lnTo>
                  <a:pt x="44648" y="35719"/>
                </a:lnTo>
                <a:lnTo>
                  <a:pt x="44648" y="26789"/>
                </a:lnTo>
                <a:lnTo>
                  <a:pt x="44648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402085" y="4554140"/>
            <a:ext cx="1259087" cy="1151930"/>
          </a:xfrm>
          <a:custGeom>
            <a:avLst/>
            <a:gdLst/>
            <a:ahLst/>
            <a:cxnLst/>
            <a:rect l="0" t="0" r="0" b="0"/>
            <a:pathLst>
              <a:path w="1259087" h="1151930">
                <a:moveTo>
                  <a:pt x="0" y="89297"/>
                </a:moveTo>
                <a:lnTo>
                  <a:pt x="0" y="89297"/>
                </a:lnTo>
                <a:lnTo>
                  <a:pt x="0" y="80367"/>
                </a:lnTo>
                <a:lnTo>
                  <a:pt x="8930" y="80367"/>
                </a:lnTo>
                <a:lnTo>
                  <a:pt x="17860" y="71437"/>
                </a:lnTo>
                <a:lnTo>
                  <a:pt x="17860" y="62508"/>
                </a:lnTo>
                <a:lnTo>
                  <a:pt x="26790" y="62508"/>
                </a:lnTo>
                <a:lnTo>
                  <a:pt x="35719" y="53578"/>
                </a:lnTo>
                <a:lnTo>
                  <a:pt x="53579" y="44648"/>
                </a:lnTo>
                <a:lnTo>
                  <a:pt x="62508" y="44648"/>
                </a:lnTo>
                <a:lnTo>
                  <a:pt x="80368" y="35718"/>
                </a:lnTo>
                <a:lnTo>
                  <a:pt x="98227" y="35718"/>
                </a:lnTo>
                <a:lnTo>
                  <a:pt x="116086" y="26789"/>
                </a:lnTo>
                <a:lnTo>
                  <a:pt x="133946" y="17859"/>
                </a:lnTo>
                <a:lnTo>
                  <a:pt x="151805" y="17859"/>
                </a:lnTo>
                <a:lnTo>
                  <a:pt x="178594" y="8929"/>
                </a:lnTo>
                <a:lnTo>
                  <a:pt x="205383" y="8929"/>
                </a:lnTo>
                <a:lnTo>
                  <a:pt x="223243" y="8929"/>
                </a:lnTo>
                <a:lnTo>
                  <a:pt x="250032" y="0"/>
                </a:lnTo>
                <a:lnTo>
                  <a:pt x="276821" y="0"/>
                </a:lnTo>
                <a:lnTo>
                  <a:pt x="312540" y="0"/>
                </a:lnTo>
                <a:lnTo>
                  <a:pt x="339329" y="0"/>
                </a:lnTo>
                <a:lnTo>
                  <a:pt x="366118" y="0"/>
                </a:lnTo>
                <a:lnTo>
                  <a:pt x="401836" y="0"/>
                </a:lnTo>
                <a:lnTo>
                  <a:pt x="437555" y="0"/>
                </a:lnTo>
                <a:lnTo>
                  <a:pt x="464344" y="0"/>
                </a:lnTo>
                <a:lnTo>
                  <a:pt x="500063" y="0"/>
                </a:lnTo>
                <a:lnTo>
                  <a:pt x="535782" y="0"/>
                </a:lnTo>
                <a:lnTo>
                  <a:pt x="571500" y="0"/>
                </a:lnTo>
                <a:lnTo>
                  <a:pt x="607219" y="8929"/>
                </a:lnTo>
                <a:lnTo>
                  <a:pt x="642938" y="8929"/>
                </a:lnTo>
                <a:lnTo>
                  <a:pt x="669727" y="8929"/>
                </a:lnTo>
                <a:lnTo>
                  <a:pt x="705446" y="8929"/>
                </a:lnTo>
                <a:lnTo>
                  <a:pt x="732235" y="17859"/>
                </a:lnTo>
                <a:lnTo>
                  <a:pt x="759024" y="17859"/>
                </a:lnTo>
                <a:lnTo>
                  <a:pt x="785813" y="17859"/>
                </a:lnTo>
                <a:lnTo>
                  <a:pt x="812602" y="17859"/>
                </a:lnTo>
                <a:lnTo>
                  <a:pt x="839391" y="26789"/>
                </a:lnTo>
                <a:lnTo>
                  <a:pt x="866180" y="26789"/>
                </a:lnTo>
                <a:lnTo>
                  <a:pt x="892969" y="26789"/>
                </a:lnTo>
                <a:lnTo>
                  <a:pt x="910829" y="35718"/>
                </a:lnTo>
                <a:lnTo>
                  <a:pt x="937618" y="35718"/>
                </a:lnTo>
                <a:lnTo>
                  <a:pt x="955477" y="35718"/>
                </a:lnTo>
                <a:lnTo>
                  <a:pt x="973336" y="44648"/>
                </a:lnTo>
                <a:lnTo>
                  <a:pt x="991196" y="44648"/>
                </a:lnTo>
                <a:lnTo>
                  <a:pt x="1000125" y="53578"/>
                </a:lnTo>
                <a:lnTo>
                  <a:pt x="1017985" y="53578"/>
                </a:lnTo>
                <a:lnTo>
                  <a:pt x="1026915" y="62508"/>
                </a:lnTo>
                <a:lnTo>
                  <a:pt x="1044774" y="80367"/>
                </a:lnTo>
                <a:lnTo>
                  <a:pt x="1062633" y="89297"/>
                </a:lnTo>
                <a:lnTo>
                  <a:pt x="1080493" y="98226"/>
                </a:lnTo>
                <a:lnTo>
                  <a:pt x="1089422" y="116086"/>
                </a:lnTo>
                <a:lnTo>
                  <a:pt x="1107282" y="133945"/>
                </a:lnTo>
                <a:lnTo>
                  <a:pt x="1125141" y="151804"/>
                </a:lnTo>
                <a:lnTo>
                  <a:pt x="1134071" y="169664"/>
                </a:lnTo>
                <a:lnTo>
                  <a:pt x="1151930" y="196453"/>
                </a:lnTo>
                <a:lnTo>
                  <a:pt x="1160860" y="223242"/>
                </a:lnTo>
                <a:lnTo>
                  <a:pt x="1178719" y="241101"/>
                </a:lnTo>
                <a:lnTo>
                  <a:pt x="1196579" y="267890"/>
                </a:lnTo>
                <a:lnTo>
                  <a:pt x="1205508" y="303609"/>
                </a:lnTo>
                <a:lnTo>
                  <a:pt x="1214438" y="330399"/>
                </a:lnTo>
                <a:lnTo>
                  <a:pt x="1223368" y="357188"/>
                </a:lnTo>
                <a:lnTo>
                  <a:pt x="1232297" y="383977"/>
                </a:lnTo>
                <a:lnTo>
                  <a:pt x="1241227" y="410766"/>
                </a:lnTo>
                <a:lnTo>
                  <a:pt x="1241227" y="437555"/>
                </a:lnTo>
                <a:lnTo>
                  <a:pt x="1250157" y="464344"/>
                </a:lnTo>
                <a:lnTo>
                  <a:pt x="1250157" y="500063"/>
                </a:lnTo>
                <a:lnTo>
                  <a:pt x="1250157" y="526852"/>
                </a:lnTo>
                <a:lnTo>
                  <a:pt x="1250157" y="562570"/>
                </a:lnTo>
                <a:lnTo>
                  <a:pt x="1259086" y="598289"/>
                </a:lnTo>
                <a:lnTo>
                  <a:pt x="1250157" y="634008"/>
                </a:lnTo>
                <a:lnTo>
                  <a:pt x="1250157" y="669727"/>
                </a:lnTo>
                <a:lnTo>
                  <a:pt x="1250157" y="696516"/>
                </a:lnTo>
                <a:lnTo>
                  <a:pt x="1241227" y="741164"/>
                </a:lnTo>
                <a:lnTo>
                  <a:pt x="1232297" y="776883"/>
                </a:lnTo>
                <a:lnTo>
                  <a:pt x="1223368" y="803672"/>
                </a:lnTo>
                <a:lnTo>
                  <a:pt x="1205508" y="839391"/>
                </a:lnTo>
                <a:lnTo>
                  <a:pt x="1196579" y="866180"/>
                </a:lnTo>
                <a:lnTo>
                  <a:pt x="1178719" y="901899"/>
                </a:lnTo>
                <a:lnTo>
                  <a:pt x="1169790" y="928688"/>
                </a:lnTo>
                <a:lnTo>
                  <a:pt x="1151930" y="955477"/>
                </a:lnTo>
                <a:lnTo>
                  <a:pt x="1143000" y="991195"/>
                </a:lnTo>
                <a:lnTo>
                  <a:pt x="1134071" y="1009055"/>
                </a:lnTo>
                <a:lnTo>
                  <a:pt x="1125141" y="1035843"/>
                </a:lnTo>
                <a:lnTo>
                  <a:pt x="1116211" y="1053702"/>
                </a:lnTo>
                <a:lnTo>
                  <a:pt x="1107282" y="1071562"/>
                </a:lnTo>
                <a:lnTo>
                  <a:pt x="1098352" y="1089421"/>
                </a:lnTo>
                <a:lnTo>
                  <a:pt x="1089422" y="1107281"/>
                </a:lnTo>
                <a:lnTo>
                  <a:pt x="1089422" y="1116210"/>
                </a:lnTo>
                <a:lnTo>
                  <a:pt x="1080493" y="1125140"/>
                </a:lnTo>
                <a:lnTo>
                  <a:pt x="1071563" y="1134070"/>
                </a:lnTo>
                <a:lnTo>
                  <a:pt x="1062633" y="1142999"/>
                </a:lnTo>
                <a:lnTo>
                  <a:pt x="1062633" y="1142999"/>
                </a:lnTo>
                <a:lnTo>
                  <a:pt x="1053704" y="1151929"/>
                </a:lnTo>
                <a:lnTo>
                  <a:pt x="1044774" y="1151929"/>
                </a:lnTo>
                <a:lnTo>
                  <a:pt x="1026915" y="1151929"/>
                </a:lnTo>
                <a:lnTo>
                  <a:pt x="1017985" y="1151929"/>
                </a:lnTo>
                <a:lnTo>
                  <a:pt x="1009055" y="1142999"/>
                </a:lnTo>
                <a:lnTo>
                  <a:pt x="991196" y="1142999"/>
                </a:lnTo>
                <a:lnTo>
                  <a:pt x="982266" y="1134070"/>
                </a:lnTo>
                <a:lnTo>
                  <a:pt x="964407" y="1134070"/>
                </a:lnTo>
                <a:lnTo>
                  <a:pt x="946547" y="1125140"/>
                </a:lnTo>
                <a:lnTo>
                  <a:pt x="919758" y="1125140"/>
                </a:lnTo>
                <a:lnTo>
                  <a:pt x="901899" y="1116210"/>
                </a:lnTo>
                <a:lnTo>
                  <a:pt x="875110" y="1107281"/>
                </a:lnTo>
                <a:lnTo>
                  <a:pt x="848321" y="1107281"/>
                </a:lnTo>
                <a:lnTo>
                  <a:pt x="812602" y="1098351"/>
                </a:lnTo>
                <a:lnTo>
                  <a:pt x="785813" y="1098351"/>
                </a:lnTo>
                <a:lnTo>
                  <a:pt x="750094" y="1098351"/>
                </a:lnTo>
                <a:lnTo>
                  <a:pt x="714375" y="1098351"/>
                </a:lnTo>
                <a:lnTo>
                  <a:pt x="678657" y="1089421"/>
                </a:lnTo>
                <a:lnTo>
                  <a:pt x="642938" y="1098351"/>
                </a:lnTo>
                <a:lnTo>
                  <a:pt x="607219" y="1098351"/>
                </a:lnTo>
                <a:lnTo>
                  <a:pt x="580430" y="1098351"/>
                </a:lnTo>
                <a:lnTo>
                  <a:pt x="544711" y="1107281"/>
                </a:lnTo>
                <a:lnTo>
                  <a:pt x="517922" y="1107281"/>
                </a:lnTo>
                <a:lnTo>
                  <a:pt x="491133" y="1107281"/>
                </a:lnTo>
                <a:lnTo>
                  <a:pt x="464344" y="1116210"/>
                </a:lnTo>
                <a:lnTo>
                  <a:pt x="437555" y="1116210"/>
                </a:lnTo>
                <a:lnTo>
                  <a:pt x="419696" y="1125140"/>
                </a:lnTo>
                <a:lnTo>
                  <a:pt x="401836" y="1125140"/>
                </a:lnTo>
                <a:lnTo>
                  <a:pt x="392907" y="1134070"/>
                </a:lnTo>
                <a:lnTo>
                  <a:pt x="383977" y="1134070"/>
                </a:lnTo>
                <a:lnTo>
                  <a:pt x="383977" y="1134070"/>
                </a:lnTo>
                <a:lnTo>
                  <a:pt x="375047" y="1142999"/>
                </a:lnTo>
                <a:lnTo>
                  <a:pt x="375047" y="1142999"/>
                </a:lnTo>
                <a:lnTo>
                  <a:pt x="375047" y="1142999"/>
                </a:lnTo>
                <a:lnTo>
                  <a:pt x="375047" y="1142999"/>
                </a:lnTo>
                <a:lnTo>
                  <a:pt x="375047" y="1142999"/>
                </a:lnTo>
                <a:lnTo>
                  <a:pt x="375047" y="1142999"/>
                </a:lnTo>
                <a:lnTo>
                  <a:pt x="375047" y="11429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232921" y="4518421"/>
            <a:ext cx="1187650" cy="964408"/>
          </a:xfrm>
          <a:custGeom>
            <a:avLst/>
            <a:gdLst/>
            <a:ahLst/>
            <a:cxnLst/>
            <a:rect l="0" t="0" r="0" b="0"/>
            <a:pathLst>
              <a:path w="1187650" h="964408">
                <a:moveTo>
                  <a:pt x="1178719" y="89297"/>
                </a:moveTo>
                <a:lnTo>
                  <a:pt x="1178719" y="89297"/>
                </a:lnTo>
                <a:lnTo>
                  <a:pt x="1169789" y="80367"/>
                </a:lnTo>
                <a:lnTo>
                  <a:pt x="1169789" y="80367"/>
                </a:lnTo>
                <a:lnTo>
                  <a:pt x="1160860" y="71437"/>
                </a:lnTo>
                <a:lnTo>
                  <a:pt x="1151930" y="62508"/>
                </a:lnTo>
                <a:lnTo>
                  <a:pt x="1134071" y="62508"/>
                </a:lnTo>
                <a:lnTo>
                  <a:pt x="1125141" y="53578"/>
                </a:lnTo>
                <a:lnTo>
                  <a:pt x="1107282" y="44648"/>
                </a:lnTo>
                <a:lnTo>
                  <a:pt x="1089422" y="44648"/>
                </a:lnTo>
                <a:lnTo>
                  <a:pt x="1071563" y="35719"/>
                </a:lnTo>
                <a:lnTo>
                  <a:pt x="1053704" y="35719"/>
                </a:lnTo>
                <a:lnTo>
                  <a:pt x="1035844" y="26789"/>
                </a:lnTo>
                <a:lnTo>
                  <a:pt x="1009055" y="26789"/>
                </a:lnTo>
                <a:lnTo>
                  <a:pt x="991196" y="17859"/>
                </a:lnTo>
                <a:lnTo>
                  <a:pt x="964407" y="17859"/>
                </a:lnTo>
                <a:lnTo>
                  <a:pt x="928688" y="8930"/>
                </a:lnTo>
                <a:lnTo>
                  <a:pt x="901899" y="8930"/>
                </a:lnTo>
                <a:lnTo>
                  <a:pt x="875110" y="0"/>
                </a:lnTo>
                <a:lnTo>
                  <a:pt x="839391" y="0"/>
                </a:lnTo>
                <a:lnTo>
                  <a:pt x="803672" y="0"/>
                </a:lnTo>
                <a:lnTo>
                  <a:pt x="776883" y="0"/>
                </a:lnTo>
                <a:lnTo>
                  <a:pt x="741164" y="0"/>
                </a:lnTo>
                <a:lnTo>
                  <a:pt x="705446" y="0"/>
                </a:lnTo>
                <a:lnTo>
                  <a:pt x="669727" y="0"/>
                </a:lnTo>
                <a:lnTo>
                  <a:pt x="625079" y="0"/>
                </a:lnTo>
                <a:lnTo>
                  <a:pt x="589360" y="0"/>
                </a:lnTo>
                <a:lnTo>
                  <a:pt x="553641" y="0"/>
                </a:lnTo>
                <a:lnTo>
                  <a:pt x="508993" y="0"/>
                </a:lnTo>
                <a:lnTo>
                  <a:pt x="473274" y="0"/>
                </a:lnTo>
                <a:lnTo>
                  <a:pt x="437555" y="8930"/>
                </a:lnTo>
                <a:lnTo>
                  <a:pt x="392907" y="8930"/>
                </a:lnTo>
                <a:lnTo>
                  <a:pt x="357188" y="8930"/>
                </a:lnTo>
                <a:lnTo>
                  <a:pt x="321469" y="8930"/>
                </a:lnTo>
                <a:lnTo>
                  <a:pt x="285750" y="8930"/>
                </a:lnTo>
                <a:lnTo>
                  <a:pt x="250032" y="8930"/>
                </a:lnTo>
                <a:lnTo>
                  <a:pt x="214313" y="17859"/>
                </a:lnTo>
                <a:lnTo>
                  <a:pt x="187524" y="17859"/>
                </a:lnTo>
                <a:lnTo>
                  <a:pt x="160735" y="26789"/>
                </a:lnTo>
                <a:lnTo>
                  <a:pt x="133946" y="26789"/>
                </a:lnTo>
                <a:lnTo>
                  <a:pt x="116086" y="35719"/>
                </a:lnTo>
                <a:lnTo>
                  <a:pt x="98227" y="44648"/>
                </a:lnTo>
                <a:lnTo>
                  <a:pt x="80368" y="44648"/>
                </a:lnTo>
                <a:lnTo>
                  <a:pt x="71438" y="53578"/>
                </a:lnTo>
                <a:lnTo>
                  <a:pt x="53579" y="62508"/>
                </a:lnTo>
                <a:lnTo>
                  <a:pt x="44649" y="71437"/>
                </a:lnTo>
                <a:lnTo>
                  <a:pt x="35719" y="71437"/>
                </a:lnTo>
                <a:lnTo>
                  <a:pt x="35719" y="80367"/>
                </a:lnTo>
                <a:lnTo>
                  <a:pt x="26789" y="89297"/>
                </a:lnTo>
                <a:lnTo>
                  <a:pt x="26789" y="98227"/>
                </a:lnTo>
                <a:lnTo>
                  <a:pt x="17860" y="107156"/>
                </a:lnTo>
                <a:lnTo>
                  <a:pt x="17860" y="116086"/>
                </a:lnTo>
                <a:lnTo>
                  <a:pt x="17860" y="125016"/>
                </a:lnTo>
                <a:lnTo>
                  <a:pt x="17860" y="142875"/>
                </a:lnTo>
                <a:lnTo>
                  <a:pt x="8930" y="16073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23242"/>
                </a:lnTo>
                <a:lnTo>
                  <a:pt x="8930" y="250031"/>
                </a:lnTo>
                <a:lnTo>
                  <a:pt x="8930" y="276820"/>
                </a:lnTo>
                <a:lnTo>
                  <a:pt x="8930" y="303609"/>
                </a:lnTo>
                <a:lnTo>
                  <a:pt x="8930" y="339328"/>
                </a:lnTo>
                <a:lnTo>
                  <a:pt x="8930" y="375047"/>
                </a:lnTo>
                <a:lnTo>
                  <a:pt x="8930" y="410766"/>
                </a:lnTo>
                <a:lnTo>
                  <a:pt x="8930" y="446485"/>
                </a:lnTo>
                <a:lnTo>
                  <a:pt x="8930" y="491133"/>
                </a:lnTo>
                <a:lnTo>
                  <a:pt x="8930" y="526852"/>
                </a:lnTo>
                <a:lnTo>
                  <a:pt x="8930" y="571500"/>
                </a:lnTo>
                <a:lnTo>
                  <a:pt x="8930" y="607219"/>
                </a:lnTo>
                <a:lnTo>
                  <a:pt x="8930" y="642938"/>
                </a:lnTo>
                <a:lnTo>
                  <a:pt x="0" y="687586"/>
                </a:lnTo>
                <a:lnTo>
                  <a:pt x="0" y="723305"/>
                </a:lnTo>
                <a:lnTo>
                  <a:pt x="0" y="750094"/>
                </a:lnTo>
                <a:lnTo>
                  <a:pt x="0" y="785813"/>
                </a:lnTo>
                <a:lnTo>
                  <a:pt x="0" y="812602"/>
                </a:lnTo>
                <a:lnTo>
                  <a:pt x="0" y="839391"/>
                </a:lnTo>
                <a:lnTo>
                  <a:pt x="0" y="857250"/>
                </a:lnTo>
                <a:lnTo>
                  <a:pt x="0" y="884039"/>
                </a:lnTo>
                <a:lnTo>
                  <a:pt x="0" y="892969"/>
                </a:lnTo>
                <a:lnTo>
                  <a:pt x="0" y="910829"/>
                </a:lnTo>
                <a:lnTo>
                  <a:pt x="8930" y="919758"/>
                </a:lnTo>
                <a:lnTo>
                  <a:pt x="8930" y="937618"/>
                </a:lnTo>
                <a:lnTo>
                  <a:pt x="8930" y="946547"/>
                </a:lnTo>
                <a:lnTo>
                  <a:pt x="8930" y="946547"/>
                </a:lnTo>
                <a:lnTo>
                  <a:pt x="17860" y="955477"/>
                </a:lnTo>
                <a:lnTo>
                  <a:pt x="17860" y="955477"/>
                </a:lnTo>
                <a:lnTo>
                  <a:pt x="26789" y="955477"/>
                </a:lnTo>
                <a:lnTo>
                  <a:pt x="35719" y="955477"/>
                </a:lnTo>
                <a:lnTo>
                  <a:pt x="44649" y="955477"/>
                </a:lnTo>
                <a:lnTo>
                  <a:pt x="53579" y="964407"/>
                </a:lnTo>
                <a:lnTo>
                  <a:pt x="71438" y="964407"/>
                </a:lnTo>
                <a:lnTo>
                  <a:pt x="89297" y="964407"/>
                </a:lnTo>
                <a:lnTo>
                  <a:pt x="107157" y="964407"/>
                </a:lnTo>
                <a:lnTo>
                  <a:pt x="133946" y="964407"/>
                </a:lnTo>
                <a:lnTo>
                  <a:pt x="160735" y="964407"/>
                </a:lnTo>
                <a:lnTo>
                  <a:pt x="196454" y="964407"/>
                </a:lnTo>
                <a:lnTo>
                  <a:pt x="232172" y="964407"/>
                </a:lnTo>
                <a:lnTo>
                  <a:pt x="267891" y="964407"/>
                </a:lnTo>
                <a:lnTo>
                  <a:pt x="303610" y="964407"/>
                </a:lnTo>
                <a:lnTo>
                  <a:pt x="348258" y="964407"/>
                </a:lnTo>
                <a:lnTo>
                  <a:pt x="392907" y="964407"/>
                </a:lnTo>
                <a:lnTo>
                  <a:pt x="437555" y="964407"/>
                </a:lnTo>
                <a:lnTo>
                  <a:pt x="482204" y="964407"/>
                </a:lnTo>
                <a:lnTo>
                  <a:pt x="535782" y="964407"/>
                </a:lnTo>
                <a:lnTo>
                  <a:pt x="580430" y="964407"/>
                </a:lnTo>
                <a:lnTo>
                  <a:pt x="634008" y="955477"/>
                </a:lnTo>
                <a:lnTo>
                  <a:pt x="678657" y="955477"/>
                </a:lnTo>
                <a:lnTo>
                  <a:pt x="723305" y="955477"/>
                </a:lnTo>
                <a:lnTo>
                  <a:pt x="776883" y="955477"/>
                </a:lnTo>
                <a:lnTo>
                  <a:pt x="821532" y="955477"/>
                </a:lnTo>
                <a:lnTo>
                  <a:pt x="866180" y="946547"/>
                </a:lnTo>
                <a:lnTo>
                  <a:pt x="910829" y="946547"/>
                </a:lnTo>
                <a:lnTo>
                  <a:pt x="946547" y="946547"/>
                </a:lnTo>
                <a:lnTo>
                  <a:pt x="982266" y="937618"/>
                </a:lnTo>
                <a:lnTo>
                  <a:pt x="1017985" y="937618"/>
                </a:lnTo>
                <a:lnTo>
                  <a:pt x="1044774" y="937618"/>
                </a:lnTo>
                <a:lnTo>
                  <a:pt x="1071563" y="937618"/>
                </a:lnTo>
                <a:lnTo>
                  <a:pt x="1098352" y="937618"/>
                </a:lnTo>
                <a:lnTo>
                  <a:pt x="1116211" y="937618"/>
                </a:lnTo>
                <a:lnTo>
                  <a:pt x="1134071" y="937618"/>
                </a:lnTo>
                <a:lnTo>
                  <a:pt x="1151930" y="928688"/>
                </a:lnTo>
                <a:lnTo>
                  <a:pt x="1169789" y="928688"/>
                </a:lnTo>
                <a:lnTo>
                  <a:pt x="1178719" y="928688"/>
                </a:lnTo>
                <a:lnTo>
                  <a:pt x="1178719" y="928688"/>
                </a:lnTo>
                <a:lnTo>
                  <a:pt x="1187649" y="928688"/>
                </a:lnTo>
                <a:lnTo>
                  <a:pt x="1187649" y="9286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411015" y="5938241"/>
            <a:ext cx="321470" cy="303610"/>
          </a:xfrm>
          <a:custGeom>
            <a:avLst/>
            <a:gdLst/>
            <a:ahLst/>
            <a:cxnLst/>
            <a:rect l="0" t="0" r="0" b="0"/>
            <a:pathLst>
              <a:path w="321470" h="303610">
                <a:moveTo>
                  <a:pt x="0" y="893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0"/>
                </a:lnTo>
                <a:lnTo>
                  <a:pt x="44649" y="0"/>
                </a:lnTo>
                <a:lnTo>
                  <a:pt x="53578" y="0"/>
                </a:lnTo>
                <a:lnTo>
                  <a:pt x="71438" y="0"/>
                </a:lnTo>
                <a:lnTo>
                  <a:pt x="89297" y="0"/>
                </a:lnTo>
                <a:lnTo>
                  <a:pt x="107156" y="0"/>
                </a:lnTo>
                <a:lnTo>
                  <a:pt x="125016" y="0"/>
                </a:lnTo>
                <a:lnTo>
                  <a:pt x="133945" y="0"/>
                </a:lnTo>
                <a:lnTo>
                  <a:pt x="151805" y="0"/>
                </a:lnTo>
                <a:lnTo>
                  <a:pt x="169664" y="0"/>
                </a:lnTo>
                <a:lnTo>
                  <a:pt x="187524" y="0"/>
                </a:lnTo>
                <a:lnTo>
                  <a:pt x="205383" y="8930"/>
                </a:lnTo>
                <a:lnTo>
                  <a:pt x="232172" y="8930"/>
                </a:lnTo>
                <a:lnTo>
                  <a:pt x="250031" y="8930"/>
                </a:lnTo>
                <a:lnTo>
                  <a:pt x="258961" y="8930"/>
                </a:lnTo>
                <a:lnTo>
                  <a:pt x="276820" y="17859"/>
                </a:lnTo>
                <a:lnTo>
                  <a:pt x="285750" y="17859"/>
                </a:lnTo>
                <a:lnTo>
                  <a:pt x="294680" y="17859"/>
                </a:lnTo>
                <a:lnTo>
                  <a:pt x="303610" y="17859"/>
                </a:lnTo>
                <a:lnTo>
                  <a:pt x="303610" y="17859"/>
                </a:lnTo>
                <a:lnTo>
                  <a:pt x="312539" y="26789"/>
                </a:lnTo>
                <a:lnTo>
                  <a:pt x="312539" y="26789"/>
                </a:lnTo>
                <a:lnTo>
                  <a:pt x="321469" y="26789"/>
                </a:lnTo>
                <a:lnTo>
                  <a:pt x="321469" y="26789"/>
                </a:lnTo>
                <a:lnTo>
                  <a:pt x="321469" y="35719"/>
                </a:lnTo>
                <a:lnTo>
                  <a:pt x="321469" y="35719"/>
                </a:lnTo>
                <a:lnTo>
                  <a:pt x="312539" y="35719"/>
                </a:lnTo>
                <a:lnTo>
                  <a:pt x="312539" y="44648"/>
                </a:lnTo>
                <a:lnTo>
                  <a:pt x="303610" y="53578"/>
                </a:lnTo>
                <a:lnTo>
                  <a:pt x="294680" y="53578"/>
                </a:lnTo>
                <a:lnTo>
                  <a:pt x="285750" y="62508"/>
                </a:lnTo>
                <a:lnTo>
                  <a:pt x="276820" y="71437"/>
                </a:lnTo>
                <a:lnTo>
                  <a:pt x="267891" y="80367"/>
                </a:lnTo>
                <a:lnTo>
                  <a:pt x="258961" y="89297"/>
                </a:lnTo>
                <a:lnTo>
                  <a:pt x="241102" y="98226"/>
                </a:lnTo>
                <a:lnTo>
                  <a:pt x="232172" y="107156"/>
                </a:lnTo>
                <a:lnTo>
                  <a:pt x="214313" y="116086"/>
                </a:lnTo>
                <a:lnTo>
                  <a:pt x="196453" y="125016"/>
                </a:lnTo>
                <a:lnTo>
                  <a:pt x="178594" y="133945"/>
                </a:lnTo>
                <a:lnTo>
                  <a:pt x="160735" y="142875"/>
                </a:lnTo>
                <a:lnTo>
                  <a:pt x="142875" y="160734"/>
                </a:lnTo>
                <a:lnTo>
                  <a:pt x="125016" y="169664"/>
                </a:lnTo>
                <a:lnTo>
                  <a:pt x="107156" y="178594"/>
                </a:lnTo>
                <a:lnTo>
                  <a:pt x="98227" y="196453"/>
                </a:lnTo>
                <a:lnTo>
                  <a:pt x="80367" y="205383"/>
                </a:lnTo>
                <a:lnTo>
                  <a:pt x="71438" y="214312"/>
                </a:lnTo>
                <a:lnTo>
                  <a:pt x="53578" y="223242"/>
                </a:lnTo>
                <a:lnTo>
                  <a:pt x="44649" y="232172"/>
                </a:lnTo>
                <a:lnTo>
                  <a:pt x="35719" y="241101"/>
                </a:lnTo>
                <a:lnTo>
                  <a:pt x="17860" y="250031"/>
                </a:lnTo>
                <a:lnTo>
                  <a:pt x="8930" y="258961"/>
                </a:lnTo>
                <a:lnTo>
                  <a:pt x="8930" y="267891"/>
                </a:lnTo>
                <a:lnTo>
                  <a:pt x="0" y="267891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8930" y="276820"/>
                </a:lnTo>
                <a:lnTo>
                  <a:pt x="17860" y="267891"/>
                </a:lnTo>
                <a:lnTo>
                  <a:pt x="17860" y="267891"/>
                </a:lnTo>
                <a:lnTo>
                  <a:pt x="35719" y="267891"/>
                </a:lnTo>
                <a:lnTo>
                  <a:pt x="44649" y="276820"/>
                </a:lnTo>
                <a:lnTo>
                  <a:pt x="62508" y="276820"/>
                </a:lnTo>
                <a:lnTo>
                  <a:pt x="80367" y="276820"/>
                </a:lnTo>
                <a:lnTo>
                  <a:pt x="98227" y="276820"/>
                </a:lnTo>
                <a:lnTo>
                  <a:pt x="116086" y="276820"/>
                </a:lnTo>
                <a:lnTo>
                  <a:pt x="133945" y="276820"/>
                </a:lnTo>
                <a:lnTo>
                  <a:pt x="160735" y="276820"/>
                </a:lnTo>
                <a:lnTo>
                  <a:pt x="169664" y="276820"/>
                </a:lnTo>
                <a:lnTo>
                  <a:pt x="187524" y="276820"/>
                </a:lnTo>
                <a:lnTo>
                  <a:pt x="205383" y="276820"/>
                </a:lnTo>
                <a:lnTo>
                  <a:pt x="223242" y="276820"/>
                </a:lnTo>
                <a:lnTo>
                  <a:pt x="241102" y="276820"/>
                </a:lnTo>
                <a:lnTo>
                  <a:pt x="258961" y="276820"/>
                </a:lnTo>
                <a:lnTo>
                  <a:pt x="267891" y="285750"/>
                </a:lnTo>
                <a:lnTo>
                  <a:pt x="285750" y="285750"/>
                </a:lnTo>
                <a:lnTo>
                  <a:pt x="294680" y="294680"/>
                </a:lnTo>
                <a:lnTo>
                  <a:pt x="303610" y="294680"/>
                </a:lnTo>
                <a:lnTo>
                  <a:pt x="312539" y="294680"/>
                </a:lnTo>
                <a:lnTo>
                  <a:pt x="321469" y="303609"/>
                </a:lnTo>
                <a:lnTo>
                  <a:pt x="321469" y="303609"/>
                </a:lnTo>
                <a:lnTo>
                  <a:pt x="321469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714625" y="5777507"/>
            <a:ext cx="98227" cy="169665"/>
          </a:xfrm>
          <a:custGeom>
            <a:avLst/>
            <a:gdLst/>
            <a:ahLst/>
            <a:cxnLst/>
            <a:rect l="0" t="0" r="0" b="0"/>
            <a:pathLst>
              <a:path w="98227" h="169665">
                <a:moveTo>
                  <a:pt x="892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26789" y="35718"/>
                </a:lnTo>
                <a:lnTo>
                  <a:pt x="26789" y="44648"/>
                </a:lnTo>
                <a:lnTo>
                  <a:pt x="35718" y="53578"/>
                </a:lnTo>
                <a:lnTo>
                  <a:pt x="35718" y="71437"/>
                </a:lnTo>
                <a:lnTo>
                  <a:pt x="44648" y="80367"/>
                </a:lnTo>
                <a:lnTo>
                  <a:pt x="53578" y="89296"/>
                </a:lnTo>
                <a:lnTo>
                  <a:pt x="62507" y="98226"/>
                </a:lnTo>
                <a:lnTo>
                  <a:pt x="62507" y="107156"/>
                </a:lnTo>
                <a:lnTo>
                  <a:pt x="71437" y="116085"/>
                </a:lnTo>
                <a:lnTo>
                  <a:pt x="71437" y="125015"/>
                </a:lnTo>
                <a:lnTo>
                  <a:pt x="80367" y="133945"/>
                </a:lnTo>
                <a:lnTo>
                  <a:pt x="80367" y="142875"/>
                </a:lnTo>
                <a:lnTo>
                  <a:pt x="89296" y="151804"/>
                </a:lnTo>
                <a:lnTo>
                  <a:pt x="89296" y="160734"/>
                </a:lnTo>
                <a:lnTo>
                  <a:pt x="89296" y="16073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  <a:lnTo>
                  <a:pt x="98226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009304" y="6027538"/>
            <a:ext cx="35720" cy="276821"/>
          </a:xfrm>
          <a:custGeom>
            <a:avLst/>
            <a:gdLst/>
            <a:ahLst/>
            <a:cxnLst/>
            <a:rect l="0" t="0" r="0" b="0"/>
            <a:pathLst>
              <a:path w="35720" h="276821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29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71437"/>
                </a:lnTo>
                <a:lnTo>
                  <a:pt x="17860" y="80367"/>
                </a:lnTo>
                <a:lnTo>
                  <a:pt x="17860" y="98226"/>
                </a:lnTo>
                <a:lnTo>
                  <a:pt x="17860" y="116086"/>
                </a:lnTo>
                <a:lnTo>
                  <a:pt x="17860" y="133945"/>
                </a:lnTo>
                <a:lnTo>
                  <a:pt x="17860" y="151804"/>
                </a:lnTo>
                <a:lnTo>
                  <a:pt x="8930" y="169664"/>
                </a:lnTo>
                <a:lnTo>
                  <a:pt x="8930" y="187523"/>
                </a:lnTo>
                <a:lnTo>
                  <a:pt x="8930" y="196453"/>
                </a:lnTo>
                <a:lnTo>
                  <a:pt x="8930" y="214312"/>
                </a:lnTo>
                <a:lnTo>
                  <a:pt x="8930" y="232172"/>
                </a:lnTo>
                <a:lnTo>
                  <a:pt x="8930" y="241101"/>
                </a:lnTo>
                <a:lnTo>
                  <a:pt x="0" y="258961"/>
                </a:lnTo>
                <a:lnTo>
                  <a:pt x="0" y="267890"/>
                </a:lnTo>
                <a:lnTo>
                  <a:pt x="0" y="26789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893218" y="6072186"/>
            <a:ext cx="258962" cy="17861"/>
          </a:xfrm>
          <a:custGeom>
            <a:avLst/>
            <a:gdLst/>
            <a:ahLst/>
            <a:cxnLst/>
            <a:rect l="0" t="0" r="0" b="0"/>
            <a:pathLst>
              <a:path w="258962" h="17861">
                <a:moveTo>
                  <a:pt x="258961" y="17860"/>
                </a:moveTo>
                <a:lnTo>
                  <a:pt x="250032" y="17860"/>
                </a:lnTo>
                <a:lnTo>
                  <a:pt x="250032" y="17860"/>
                </a:lnTo>
                <a:lnTo>
                  <a:pt x="250032" y="17860"/>
                </a:lnTo>
                <a:lnTo>
                  <a:pt x="250032" y="17860"/>
                </a:lnTo>
                <a:lnTo>
                  <a:pt x="241102" y="17860"/>
                </a:lnTo>
                <a:lnTo>
                  <a:pt x="241102" y="8930"/>
                </a:lnTo>
                <a:lnTo>
                  <a:pt x="232172" y="8930"/>
                </a:lnTo>
                <a:lnTo>
                  <a:pt x="223242" y="8930"/>
                </a:lnTo>
                <a:lnTo>
                  <a:pt x="223242" y="8930"/>
                </a:lnTo>
                <a:lnTo>
                  <a:pt x="214313" y="8930"/>
                </a:lnTo>
                <a:lnTo>
                  <a:pt x="205383" y="8930"/>
                </a:lnTo>
                <a:lnTo>
                  <a:pt x="187524" y="0"/>
                </a:lnTo>
                <a:lnTo>
                  <a:pt x="178594" y="0"/>
                </a:lnTo>
                <a:lnTo>
                  <a:pt x="169664" y="0"/>
                </a:lnTo>
                <a:lnTo>
                  <a:pt x="151805" y="0"/>
                </a:lnTo>
                <a:lnTo>
                  <a:pt x="142875" y="0"/>
                </a:lnTo>
                <a:lnTo>
                  <a:pt x="133946" y="0"/>
                </a:lnTo>
                <a:lnTo>
                  <a:pt x="116086" y="0"/>
                </a:lnTo>
                <a:lnTo>
                  <a:pt x="107157" y="0"/>
                </a:lnTo>
                <a:lnTo>
                  <a:pt x="98227" y="0"/>
                </a:lnTo>
                <a:lnTo>
                  <a:pt x="80367" y="0"/>
                </a:lnTo>
                <a:lnTo>
                  <a:pt x="71438" y="0"/>
                </a:lnTo>
                <a:lnTo>
                  <a:pt x="62508" y="0"/>
                </a:lnTo>
                <a:lnTo>
                  <a:pt x="53578" y="0"/>
                </a:lnTo>
                <a:lnTo>
                  <a:pt x="4464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3232546" y="5973960"/>
            <a:ext cx="169665" cy="223243"/>
          </a:xfrm>
          <a:custGeom>
            <a:avLst/>
            <a:gdLst/>
            <a:ahLst/>
            <a:cxnLst/>
            <a:rect l="0" t="0" r="0" b="0"/>
            <a:pathLst>
              <a:path w="169665" h="223243">
                <a:moveTo>
                  <a:pt x="169664" y="0"/>
                </a:moveTo>
                <a:lnTo>
                  <a:pt x="169664" y="0"/>
                </a:lnTo>
                <a:lnTo>
                  <a:pt x="160735" y="0"/>
                </a:lnTo>
                <a:lnTo>
                  <a:pt x="160735" y="8929"/>
                </a:lnTo>
                <a:lnTo>
                  <a:pt x="160735" y="17859"/>
                </a:lnTo>
                <a:lnTo>
                  <a:pt x="160735" y="17859"/>
                </a:lnTo>
                <a:lnTo>
                  <a:pt x="151805" y="26789"/>
                </a:lnTo>
                <a:lnTo>
                  <a:pt x="151805" y="35718"/>
                </a:lnTo>
                <a:lnTo>
                  <a:pt x="151805" y="44648"/>
                </a:lnTo>
                <a:lnTo>
                  <a:pt x="142875" y="53578"/>
                </a:lnTo>
                <a:lnTo>
                  <a:pt x="142875" y="62507"/>
                </a:lnTo>
                <a:lnTo>
                  <a:pt x="133946" y="71437"/>
                </a:lnTo>
                <a:lnTo>
                  <a:pt x="125016" y="80367"/>
                </a:lnTo>
                <a:lnTo>
                  <a:pt x="116086" y="89297"/>
                </a:lnTo>
                <a:lnTo>
                  <a:pt x="116086" y="98226"/>
                </a:lnTo>
                <a:lnTo>
                  <a:pt x="107157" y="107156"/>
                </a:lnTo>
                <a:lnTo>
                  <a:pt x="98227" y="116086"/>
                </a:lnTo>
                <a:lnTo>
                  <a:pt x="89297" y="125015"/>
                </a:lnTo>
                <a:lnTo>
                  <a:pt x="80368" y="133945"/>
                </a:lnTo>
                <a:lnTo>
                  <a:pt x="71438" y="142875"/>
                </a:lnTo>
                <a:lnTo>
                  <a:pt x="62508" y="151804"/>
                </a:lnTo>
                <a:lnTo>
                  <a:pt x="53579" y="160734"/>
                </a:lnTo>
                <a:lnTo>
                  <a:pt x="44649" y="169664"/>
                </a:lnTo>
                <a:lnTo>
                  <a:pt x="35719" y="187523"/>
                </a:lnTo>
                <a:lnTo>
                  <a:pt x="26789" y="196453"/>
                </a:lnTo>
                <a:lnTo>
                  <a:pt x="17860" y="205382"/>
                </a:lnTo>
                <a:lnTo>
                  <a:pt x="8930" y="205382"/>
                </a:lnTo>
                <a:lnTo>
                  <a:pt x="8930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3223617" y="5893592"/>
            <a:ext cx="160735" cy="267892"/>
          </a:xfrm>
          <a:custGeom>
            <a:avLst/>
            <a:gdLst/>
            <a:ahLst/>
            <a:cxnLst/>
            <a:rect l="0" t="0" r="0" b="0"/>
            <a:pathLst>
              <a:path w="160735" h="26789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17860"/>
                </a:lnTo>
                <a:lnTo>
                  <a:pt x="17859" y="26790"/>
                </a:lnTo>
                <a:lnTo>
                  <a:pt x="26789" y="35719"/>
                </a:lnTo>
                <a:lnTo>
                  <a:pt x="35718" y="53579"/>
                </a:lnTo>
                <a:lnTo>
                  <a:pt x="44648" y="62508"/>
                </a:lnTo>
                <a:lnTo>
                  <a:pt x="53578" y="80368"/>
                </a:lnTo>
                <a:lnTo>
                  <a:pt x="53578" y="98227"/>
                </a:lnTo>
                <a:lnTo>
                  <a:pt x="62508" y="107157"/>
                </a:lnTo>
                <a:lnTo>
                  <a:pt x="71437" y="125016"/>
                </a:lnTo>
                <a:lnTo>
                  <a:pt x="80367" y="142875"/>
                </a:lnTo>
                <a:lnTo>
                  <a:pt x="89297" y="160735"/>
                </a:lnTo>
                <a:lnTo>
                  <a:pt x="98226" y="169665"/>
                </a:lnTo>
                <a:lnTo>
                  <a:pt x="107156" y="187524"/>
                </a:lnTo>
                <a:lnTo>
                  <a:pt x="116086" y="196454"/>
                </a:lnTo>
                <a:lnTo>
                  <a:pt x="125015" y="205383"/>
                </a:lnTo>
                <a:lnTo>
                  <a:pt x="125015" y="214313"/>
                </a:lnTo>
                <a:lnTo>
                  <a:pt x="133945" y="232172"/>
                </a:lnTo>
                <a:lnTo>
                  <a:pt x="142875" y="241102"/>
                </a:lnTo>
                <a:lnTo>
                  <a:pt x="151804" y="250032"/>
                </a:lnTo>
                <a:lnTo>
                  <a:pt x="151804" y="250032"/>
                </a:lnTo>
                <a:lnTo>
                  <a:pt x="160734" y="258961"/>
                </a:lnTo>
                <a:lnTo>
                  <a:pt x="160734" y="258961"/>
                </a:lnTo>
                <a:lnTo>
                  <a:pt x="160734" y="267891"/>
                </a:lnTo>
                <a:lnTo>
                  <a:pt x="160734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411140" y="5741788"/>
            <a:ext cx="107157" cy="142876"/>
          </a:xfrm>
          <a:custGeom>
            <a:avLst/>
            <a:gdLst/>
            <a:ahLst/>
            <a:cxnLst/>
            <a:rect l="0" t="0" r="0" b="0"/>
            <a:pathLst>
              <a:path w="107157" h="14287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26789"/>
                </a:lnTo>
                <a:lnTo>
                  <a:pt x="17860" y="35719"/>
                </a:lnTo>
                <a:lnTo>
                  <a:pt x="26789" y="44648"/>
                </a:lnTo>
                <a:lnTo>
                  <a:pt x="26789" y="53578"/>
                </a:lnTo>
                <a:lnTo>
                  <a:pt x="35719" y="62508"/>
                </a:lnTo>
                <a:lnTo>
                  <a:pt x="44649" y="71437"/>
                </a:lnTo>
                <a:lnTo>
                  <a:pt x="44649" y="89297"/>
                </a:lnTo>
                <a:lnTo>
                  <a:pt x="53578" y="98226"/>
                </a:lnTo>
                <a:lnTo>
                  <a:pt x="62508" y="107156"/>
                </a:lnTo>
                <a:lnTo>
                  <a:pt x="62508" y="116086"/>
                </a:lnTo>
                <a:lnTo>
                  <a:pt x="71438" y="116086"/>
                </a:lnTo>
                <a:lnTo>
                  <a:pt x="71438" y="125015"/>
                </a:lnTo>
                <a:lnTo>
                  <a:pt x="80367" y="125015"/>
                </a:lnTo>
                <a:lnTo>
                  <a:pt x="80367" y="133945"/>
                </a:lnTo>
                <a:lnTo>
                  <a:pt x="89297" y="133945"/>
                </a:lnTo>
                <a:lnTo>
                  <a:pt x="89297" y="133945"/>
                </a:lnTo>
                <a:lnTo>
                  <a:pt x="8929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98227" y="142875"/>
                </a:lnTo>
                <a:lnTo>
                  <a:pt x="107156" y="142875"/>
                </a:lnTo>
                <a:lnTo>
                  <a:pt x="107156" y="142875"/>
                </a:lnTo>
                <a:lnTo>
                  <a:pt x="107156" y="142875"/>
                </a:lnTo>
                <a:lnTo>
                  <a:pt x="107156" y="142875"/>
                </a:lnTo>
                <a:lnTo>
                  <a:pt x="107156" y="142875"/>
                </a:lnTo>
                <a:lnTo>
                  <a:pt x="107156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598664" y="5893592"/>
            <a:ext cx="232172" cy="535783"/>
          </a:xfrm>
          <a:custGeom>
            <a:avLst/>
            <a:gdLst/>
            <a:ahLst/>
            <a:cxnLst/>
            <a:rect l="0" t="0" r="0" b="0"/>
            <a:pathLst>
              <a:path w="232172" h="535783">
                <a:moveTo>
                  <a:pt x="8929" y="0"/>
                </a:moveTo>
                <a:lnTo>
                  <a:pt x="8929" y="0"/>
                </a:lnTo>
                <a:lnTo>
                  <a:pt x="8929" y="8930"/>
                </a:lnTo>
                <a:lnTo>
                  <a:pt x="17859" y="26790"/>
                </a:lnTo>
                <a:lnTo>
                  <a:pt x="17859" y="44649"/>
                </a:lnTo>
                <a:lnTo>
                  <a:pt x="17859" y="62508"/>
                </a:lnTo>
                <a:lnTo>
                  <a:pt x="17859" y="80368"/>
                </a:lnTo>
                <a:lnTo>
                  <a:pt x="26789" y="98227"/>
                </a:lnTo>
                <a:lnTo>
                  <a:pt x="26789" y="116086"/>
                </a:lnTo>
                <a:lnTo>
                  <a:pt x="26789" y="133946"/>
                </a:lnTo>
                <a:lnTo>
                  <a:pt x="26789" y="151805"/>
                </a:lnTo>
                <a:lnTo>
                  <a:pt x="35718" y="160735"/>
                </a:lnTo>
                <a:lnTo>
                  <a:pt x="44648" y="178594"/>
                </a:lnTo>
                <a:lnTo>
                  <a:pt x="53578" y="187524"/>
                </a:lnTo>
                <a:lnTo>
                  <a:pt x="53578" y="187524"/>
                </a:lnTo>
                <a:lnTo>
                  <a:pt x="62507" y="187524"/>
                </a:lnTo>
                <a:lnTo>
                  <a:pt x="71437" y="196454"/>
                </a:lnTo>
                <a:lnTo>
                  <a:pt x="80367" y="196454"/>
                </a:lnTo>
                <a:lnTo>
                  <a:pt x="89296" y="187524"/>
                </a:lnTo>
                <a:lnTo>
                  <a:pt x="98226" y="187524"/>
                </a:lnTo>
                <a:lnTo>
                  <a:pt x="116086" y="178594"/>
                </a:lnTo>
                <a:lnTo>
                  <a:pt x="125015" y="178594"/>
                </a:lnTo>
                <a:lnTo>
                  <a:pt x="133945" y="169665"/>
                </a:lnTo>
                <a:lnTo>
                  <a:pt x="142875" y="160735"/>
                </a:lnTo>
                <a:lnTo>
                  <a:pt x="151804" y="151805"/>
                </a:lnTo>
                <a:lnTo>
                  <a:pt x="160734" y="142875"/>
                </a:lnTo>
                <a:lnTo>
                  <a:pt x="178593" y="133946"/>
                </a:lnTo>
                <a:lnTo>
                  <a:pt x="187523" y="125016"/>
                </a:lnTo>
                <a:lnTo>
                  <a:pt x="187523" y="116086"/>
                </a:lnTo>
                <a:lnTo>
                  <a:pt x="196453" y="107157"/>
                </a:lnTo>
                <a:lnTo>
                  <a:pt x="205382" y="107157"/>
                </a:lnTo>
                <a:lnTo>
                  <a:pt x="205382" y="98227"/>
                </a:lnTo>
                <a:lnTo>
                  <a:pt x="214312" y="98227"/>
                </a:lnTo>
                <a:lnTo>
                  <a:pt x="214312" y="89297"/>
                </a:lnTo>
                <a:lnTo>
                  <a:pt x="223242" y="89297"/>
                </a:lnTo>
                <a:lnTo>
                  <a:pt x="223242" y="98227"/>
                </a:lnTo>
                <a:lnTo>
                  <a:pt x="223242" y="98227"/>
                </a:lnTo>
                <a:lnTo>
                  <a:pt x="223242" y="107157"/>
                </a:lnTo>
                <a:lnTo>
                  <a:pt x="223242" y="116086"/>
                </a:lnTo>
                <a:lnTo>
                  <a:pt x="223242" y="133946"/>
                </a:lnTo>
                <a:lnTo>
                  <a:pt x="223242" y="142875"/>
                </a:lnTo>
                <a:lnTo>
                  <a:pt x="223242" y="169665"/>
                </a:lnTo>
                <a:lnTo>
                  <a:pt x="232171" y="187524"/>
                </a:lnTo>
                <a:lnTo>
                  <a:pt x="232171" y="214313"/>
                </a:lnTo>
                <a:lnTo>
                  <a:pt x="232171" y="241102"/>
                </a:lnTo>
                <a:lnTo>
                  <a:pt x="232171" y="267891"/>
                </a:lnTo>
                <a:lnTo>
                  <a:pt x="223242" y="294680"/>
                </a:lnTo>
                <a:lnTo>
                  <a:pt x="223242" y="321469"/>
                </a:lnTo>
                <a:lnTo>
                  <a:pt x="214312" y="339329"/>
                </a:lnTo>
                <a:lnTo>
                  <a:pt x="214312" y="366118"/>
                </a:lnTo>
                <a:lnTo>
                  <a:pt x="205382" y="392907"/>
                </a:lnTo>
                <a:lnTo>
                  <a:pt x="196453" y="419696"/>
                </a:lnTo>
                <a:lnTo>
                  <a:pt x="187523" y="446485"/>
                </a:lnTo>
                <a:lnTo>
                  <a:pt x="169664" y="464344"/>
                </a:lnTo>
                <a:lnTo>
                  <a:pt x="160734" y="482204"/>
                </a:lnTo>
                <a:lnTo>
                  <a:pt x="151804" y="491133"/>
                </a:lnTo>
                <a:lnTo>
                  <a:pt x="133945" y="508993"/>
                </a:lnTo>
                <a:lnTo>
                  <a:pt x="116086" y="517922"/>
                </a:lnTo>
                <a:lnTo>
                  <a:pt x="98226" y="526852"/>
                </a:lnTo>
                <a:lnTo>
                  <a:pt x="89296" y="526852"/>
                </a:lnTo>
                <a:lnTo>
                  <a:pt x="71437" y="526852"/>
                </a:lnTo>
                <a:lnTo>
                  <a:pt x="53578" y="535782"/>
                </a:lnTo>
                <a:lnTo>
                  <a:pt x="44648" y="526852"/>
                </a:lnTo>
                <a:lnTo>
                  <a:pt x="26789" y="526852"/>
                </a:lnTo>
                <a:lnTo>
                  <a:pt x="17859" y="526852"/>
                </a:lnTo>
                <a:lnTo>
                  <a:pt x="8929" y="517922"/>
                </a:lnTo>
                <a:lnTo>
                  <a:pt x="8929" y="508993"/>
                </a:lnTo>
                <a:lnTo>
                  <a:pt x="0" y="500063"/>
                </a:lnTo>
                <a:lnTo>
                  <a:pt x="0" y="491133"/>
                </a:lnTo>
                <a:lnTo>
                  <a:pt x="0" y="482204"/>
                </a:lnTo>
                <a:lnTo>
                  <a:pt x="0" y="473274"/>
                </a:lnTo>
                <a:lnTo>
                  <a:pt x="0" y="455415"/>
                </a:lnTo>
                <a:lnTo>
                  <a:pt x="0" y="446485"/>
                </a:lnTo>
                <a:lnTo>
                  <a:pt x="8929" y="437555"/>
                </a:lnTo>
                <a:lnTo>
                  <a:pt x="17859" y="419696"/>
                </a:lnTo>
                <a:lnTo>
                  <a:pt x="35718" y="401836"/>
                </a:lnTo>
                <a:lnTo>
                  <a:pt x="44648" y="392907"/>
                </a:lnTo>
                <a:lnTo>
                  <a:pt x="62507" y="383977"/>
                </a:lnTo>
                <a:lnTo>
                  <a:pt x="71437" y="366118"/>
                </a:lnTo>
                <a:lnTo>
                  <a:pt x="89296" y="357188"/>
                </a:lnTo>
                <a:lnTo>
                  <a:pt x="98226" y="348258"/>
                </a:lnTo>
                <a:lnTo>
                  <a:pt x="116086" y="339329"/>
                </a:lnTo>
                <a:lnTo>
                  <a:pt x="116086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1981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4958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2312789" y="910828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8929"/>
                </a:lnTo>
                <a:lnTo>
                  <a:pt x="8929" y="17859"/>
                </a:lnTo>
                <a:lnTo>
                  <a:pt x="8929" y="26789"/>
                </a:lnTo>
                <a:lnTo>
                  <a:pt x="8929" y="26789"/>
                </a:lnTo>
                <a:lnTo>
                  <a:pt x="8929" y="44648"/>
                </a:lnTo>
                <a:lnTo>
                  <a:pt x="17859" y="44648"/>
                </a:lnTo>
                <a:lnTo>
                  <a:pt x="17859" y="53578"/>
                </a:lnTo>
                <a:lnTo>
                  <a:pt x="17859" y="62507"/>
                </a:lnTo>
                <a:lnTo>
                  <a:pt x="17859" y="80367"/>
                </a:lnTo>
                <a:lnTo>
                  <a:pt x="17859" y="89296"/>
                </a:lnTo>
                <a:lnTo>
                  <a:pt x="17859" y="98226"/>
                </a:lnTo>
                <a:lnTo>
                  <a:pt x="17859" y="107156"/>
                </a:lnTo>
                <a:lnTo>
                  <a:pt x="26789" y="116085"/>
                </a:lnTo>
                <a:lnTo>
                  <a:pt x="26789" y="125015"/>
                </a:lnTo>
                <a:lnTo>
                  <a:pt x="26789" y="133945"/>
                </a:lnTo>
                <a:lnTo>
                  <a:pt x="26789" y="133945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11015" y="937617"/>
            <a:ext cx="8931" cy="151805"/>
          </a:xfrm>
          <a:custGeom>
            <a:avLst/>
            <a:gdLst/>
            <a:ahLst/>
            <a:cxnLst/>
            <a:rect l="0" t="0" r="0" b="0"/>
            <a:pathLst>
              <a:path w="8931" h="15180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26789"/>
                </a:lnTo>
                <a:lnTo>
                  <a:pt x="0" y="35718"/>
                </a:lnTo>
                <a:lnTo>
                  <a:pt x="0" y="44648"/>
                </a:lnTo>
                <a:lnTo>
                  <a:pt x="0" y="53578"/>
                </a:lnTo>
                <a:lnTo>
                  <a:pt x="0" y="71437"/>
                </a:lnTo>
                <a:lnTo>
                  <a:pt x="0" y="80367"/>
                </a:lnTo>
                <a:lnTo>
                  <a:pt x="8930" y="98226"/>
                </a:lnTo>
                <a:lnTo>
                  <a:pt x="8930" y="107156"/>
                </a:lnTo>
                <a:lnTo>
                  <a:pt x="8930" y="125015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51804"/>
                </a:lnTo>
                <a:lnTo>
                  <a:pt x="893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429250" y="2732484"/>
            <a:ext cx="8930" cy="223243"/>
          </a:xfrm>
          <a:custGeom>
            <a:avLst/>
            <a:gdLst/>
            <a:ahLst/>
            <a:cxnLst/>
            <a:rect l="0" t="0" r="0" b="0"/>
            <a:pathLst>
              <a:path w="8930" h="223243">
                <a:moveTo>
                  <a:pt x="0" y="893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26789"/>
                </a:lnTo>
                <a:lnTo>
                  <a:pt x="8929" y="35719"/>
                </a:lnTo>
                <a:lnTo>
                  <a:pt x="8929" y="53578"/>
                </a:lnTo>
                <a:lnTo>
                  <a:pt x="8929" y="62507"/>
                </a:lnTo>
                <a:lnTo>
                  <a:pt x="8929" y="71437"/>
                </a:lnTo>
                <a:lnTo>
                  <a:pt x="8929" y="89296"/>
                </a:lnTo>
                <a:lnTo>
                  <a:pt x="8929" y="98226"/>
                </a:lnTo>
                <a:lnTo>
                  <a:pt x="8929" y="116085"/>
                </a:lnTo>
                <a:lnTo>
                  <a:pt x="8929" y="125015"/>
                </a:lnTo>
                <a:lnTo>
                  <a:pt x="8929" y="142874"/>
                </a:lnTo>
                <a:lnTo>
                  <a:pt x="8929" y="160734"/>
                </a:lnTo>
                <a:lnTo>
                  <a:pt x="8929" y="169664"/>
                </a:lnTo>
                <a:lnTo>
                  <a:pt x="8929" y="178593"/>
                </a:lnTo>
                <a:lnTo>
                  <a:pt x="8929" y="196453"/>
                </a:lnTo>
                <a:lnTo>
                  <a:pt x="8929" y="205382"/>
                </a:lnTo>
                <a:lnTo>
                  <a:pt x="8929" y="214312"/>
                </a:lnTo>
                <a:lnTo>
                  <a:pt x="8929" y="214312"/>
                </a:lnTo>
                <a:lnTo>
                  <a:pt x="8929" y="223242"/>
                </a:lnTo>
                <a:lnTo>
                  <a:pt x="892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616898" y="2741414"/>
            <a:ext cx="26790" cy="205383"/>
          </a:xfrm>
          <a:custGeom>
            <a:avLst/>
            <a:gdLst/>
            <a:ahLst/>
            <a:cxnLst/>
            <a:rect l="0" t="0" r="0" b="0"/>
            <a:pathLst>
              <a:path w="26790" h="205383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17859" y="44648"/>
                </a:lnTo>
                <a:lnTo>
                  <a:pt x="17859" y="53577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80366"/>
                </a:lnTo>
                <a:lnTo>
                  <a:pt x="17859" y="98226"/>
                </a:lnTo>
                <a:lnTo>
                  <a:pt x="17859" y="107155"/>
                </a:lnTo>
                <a:lnTo>
                  <a:pt x="17859" y="116085"/>
                </a:lnTo>
                <a:lnTo>
                  <a:pt x="17859" y="133944"/>
                </a:lnTo>
                <a:lnTo>
                  <a:pt x="26789" y="142874"/>
                </a:lnTo>
                <a:lnTo>
                  <a:pt x="26789" y="151804"/>
                </a:lnTo>
                <a:lnTo>
                  <a:pt x="26789" y="160734"/>
                </a:lnTo>
                <a:lnTo>
                  <a:pt x="26789" y="178593"/>
                </a:lnTo>
                <a:lnTo>
                  <a:pt x="26789" y="187523"/>
                </a:lnTo>
                <a:lnTo>
                  <a:pt x="26789" y="196452"/>
                </a:lnTo>
                <a:lnTo>
                  <a:pt x="26789" y="205382"/>
                </a:lnTo>
                <a:lnTo>
                  <a:pt x="26789" y="205382"/>
                </a:lnTo>
                <a:lnTo>
                  <a:pt x="26789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205757" y="2384226"/>
            <a:ext cx="1" cy="232173"/>
          </a:xfrm>
          <a:custGeom>
            <a:avLst/>
            <a:gdLst/>
            <a:ahLst/>
            <a:cxnLst/>
            <a:rect l="0" t="0" r="0" b="0"/>
            <a:pathLst>
              <a:path w="1" h="23217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0" y="35719"/>
                </a:lnTo>
                <a:lnTo>
                  <a:pt x="0" y="44648"/>
                </a:lnTo>
                <a:lnTo>
                  <a:pt x="0" y="53578"/>
                </a:lnTo>
                <a:lnTo>
                  <a:pt x="0" y="62508"/>
                </a:lnTo>
                <a:lnTo>
                  <a:pt x="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5"/>
                </a:lnTo>
                <a:lnTo>
                  <a:pt x="0" y="160734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4"/>
                </a:lnTo>
                <a:lnTo>
                  <a:pt x="0" y="187524"/>
                </a:lnTo>
                <a:lnTo>
                  <a:pt x="0" y="196453"/>
                </a:lnTo>
                <a:lnTo>
                  <a:pt x="0" y="205383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  <a:lnTo>
                  <a:pt x="0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679406" y="2393156"/>
            <a:ext cx="35720" cy="223243"/>
          </a:xfrm>
          <a:custGeom>
            <a:avLst/>
            <a:gdLst/>
            <a:ahLst/>
            <a:cxnLst/>
            <a:rect l="0" t="0" r="0" b="0"/>
            <a:pathLst>
              <a:path w="35720" h="223243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8929" y="17859"/>
                </a:lnTo>
                <a:lnTo>
                  <a:pt x="8929" y="35718"/>
                </a:lnTo>
                <a:lnTo>
                  <a:pt x="8929" y="44648"/>
                </a:lnTo>
                <a:lnTo>
                  <a:pt x="8929" y="62508"/>
                </a:lnTo>
                <a:lnTo>
                  <a:pt x="8929" y="71437"/>
                </a:lnTo>
                <a:lnTo>
                  <a:pt x="17859" y="89297"/>
                </a:lnTo>
                <a:lnTo>
                  <a:pt x="17859" y="98226"/>
                </a:lnTo>
                <a:lnTo>
                  <a:pt x="17859" y="116086"/>
                </a:lnTo>
                <a:lnTo>
                  <a:pt x="17859" y="125015"/>
                </a:lnTo>
                <a:lnTo>
                  <a:pt x="26789" y="133945"/>
                </a:lnTo>
                <a:lnTo>
                  <a:pt x="26789" y="142875"/>
                </a:lnTo>
                <a:lnTo>
                  <a:pt x="26789" y="151804"/>
                </a:lnTo>
                <a:lnTo>
                  <a:pt x="26789" y="160734"/>
                </a:lnTo>
                <a:lnTo>
                  <a:pt x="35719" y="169664"/>
                </a:lnTo>
                <a:lnTo>
                  <a:pt x="35719" y="178594"/>
                </a:lnTo>
                <a:lnTo>
                  <a:pt x="35719" y="187523"/>
                </a:lnTo>
                <a:lnTo>
                  <a:pt x="35719" y="196453"/>
                </a:lnTo>
                <a:lnTo>
                  <a:pt x="35719" y="205383"/>
                </a:lnTo>
                <a:lnTo>
                  <a:pt x="35719" y="205383"/>
                </a:lnTo>
                <a:lnTo>
                  <a:pt x="35719" y="214312"/>
                </a:lnTo>
                <a:lnTo>
                  <a:pt x="35719" y="223242"/>
                </a:lnTo>
                <a:lnTo>
                  <a:pt x="35719" y="223242"/>
                </a:lnTo>
                <a:lnTo>
                  <a:pt x="35719" y="223242"/>
                </a:lnTo>
                <a:lnTo>
                  <a:pt x="35719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920257" y="830460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17860" y="26789"/>
                </a:lnTo>
                <a:lnTo>
                  <a:pt x="26789" y="17860"/>
                </a:lnTo>
                <a:lnTo>
                  <a:pt x="35719" y="17860"/>
                </a:lnTo>
                <a:lnTo>
                  <a:pt x="53578" y="17860"/>
                </a:lnTo>
                <a:lnTo>
                  <a:pt x="62508" y="17860"/>
                </a:lnTo>
                <a:lnTo>
                  <a:pt x="89297" y="17860"/>
                </a:lnTo>
                <a:lnTo>
                  <a:pt x="107157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69664" y="8930"/>
                </a:lnTo>
                <a:lnTo>
                  <a:pt x="187524" y="8930"/>
                </a:lnTo>
                <a:lnTo>
                  <a:pt x="205383" y="8930"/>
                </a:lnTo>
                <a:lnTo>
                  <a:pt x="223243" y="0"/>
                </a:lnTo>
                <a:lnTo>
                  <a:pt x="232172" y="0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089921" y="723304"/>
            <a:ext cx="125017" cy="187525"/>
          </a:xfrm>
          <a:custGeom>
            <a:avLst/>
            <a:gdLst/>
            <a:ahLst/>
            <a:cxnLst/>
            <a:rect l="0" t="0" r="0" b="0"/>
            <a:pathLst>
              <a:path w="125017" h="187525">
                <a:moveTo>
                  <a:pt x="26789" y="0"/>
                </a:move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53579" y="0"/>
                </a:lnTo>
                <a:lnTo>
                  <a:pt x="62508" y="8930"/>
                </a:lnTo>
                <a:lnTo>
                  <a:pt x="71438" y="8930"/>
                </a:lnTo>
                <a:lnTo>
                  <a:pt x="89297" y="17859"/>
                </a:lnTo>
                <a:lnTo>
                  <a:pt x="98227" y="26789"/>
                </a:lnTo>
                <a:lnTo>
                  <a:pt x="98227" y="26789"/>
                </a:lnTo>
                <a:lnTo>
                  <a:pt x="107157" y="35719"/>
                </a:lnTo>
                <a:lnTo>
                  <a:pt x="116086" y="44649"/>
                </a:lnTo>
                <a:lnTo>
                  <a:pt x="116086" y="53578"/>
                </a:lnTo>
                <a:lnTo>
                  <a:pt x="125016" y="62508"/>
                </a:lnTo>
                <a:lnTo>
                  <a:pt x="125016" y="71438"/>
                </a:lnTo>
                <a:lnTo>
                  <a:pt x="125016" y="80367"/>
                </a:lnTo>
                <a:lnTo>
                  <a:pt x="125016" y="98227"/>
                </a:lnTo>
                <a:lnTo>
                  <a:pt x="116086" y="107156"/>
                </a:lnTo>
                <a:lnTo>
                  <a:pt x="116086" y="116086"/>
                </a:lnTo>
                <a:lnTo>
                  <a:pt x="107157" y="125016"/>
                </a:lnTo>
                <a:lnTo>
                  <a:pt x="89297" y="133945"/>
                </a:lnTo>
                <a:lnTo>
                  <a:pt x="80368" y="142875"/>
                </a:lnTo>
                <a:lnTo>
                  <a:pt x="62508" y="151805"/>
                </a:lnTo>
                <a:lnTo>
                  <a:pt x="53579" y="160734"/>
                </a:lnTo>
                <a:lnTo>
                  <a:pt x="35719" y="169664"/>
                </a:lnTo>
                <a:lnTo>
                  <a:pt x="17860" y="178594"/>
                </a:lnTo>
                <a:lnTo>
                  <a:pt x="8930" y="187524"/>
                </a:lnTo>
                <a:lnTo>
                  <a:pt x="0" y="187524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143250" y="4839890"/>
            <a:ext cx="35719" cy="223243"/>
          </a:xfrm>
          <a:custGeom>
            <a:avLst/>
            <a:gdLst/>
            <a:ahLst/>
            <a:cxnLst/>
            <a:rect l="0" t="0" r="0" b="0"/>
            <a:pathLst>
              <a:path w="35719" h="223243">
                <a:moveTo>
                  <a:pt x="35718" y="0"/>
                </a:moveTo>
                <a:lnTo>
                  <a:pt x="35718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8"/>
                </a:lnTo>
                <a:lnTo>
                  <a:pt x="26789" y="53578"/>
                </a:lnTo>
                <a:lnTo>
                  <a:pt x="26789" y="71438"/>
                </a:lnTo>
                <a:lnTo>
                  <a:pt x="26789" y="80367"/>
                </a:lnTo>
                <a:lnTo>
                  <a:pt x="26789" y="98227"/>
                </a:lnTo>
                <a:lnTo>
                  <a:pt x="26789" y="116086"/>
                </a:lnTo>
                <a:lnTo>
                  <a:pt x="17859" y="133945"/>
                </a:lnTo>
                <a:lnTo>
                  <a:pt x="17859" y="142875"/>
                </a:lnTo>
                <a:lnTo>
                  <a:pt x="17859" y="160735"/>
                </a:lnTo>
                <a:lnTo>
                  <a:pt x="8929" y="169664"/>
                </a:lnTo>
                <a:lnTo>
                  <a:pt x="8929" y="187524"/>
                </a:lnTo>
                <a:lnTo>
                  <a:pt x="8929" y="196453"/>
                </a:lnTo>
                <a:lnTo>
                  <a:pt x="8929" y="205383"/>
                </a:lnTo>
                <a:lnTo>
                  <a:pt x="8929" y="214313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321968" y="4857749"/>
            <a:ext cx="8931" cy="241103"/>
          </a:xfrm>
          <a:custGeom>
            <a:avLst/>
            <a:gdLst/>
            <a:ahLst/>
            <a:cxnLst/>
            <a:rect l="0" t="0" r="0" b="0"/>
            <a:pathLst>
              <a:path w="8931" h="24110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8930" y="26790"/>
                </a:lnTo>
                <a:lnTo>
                  <a:pt x="8930" y="26790"/>
                </a:lnTo>
                <a:lnTo>
                  <a:pt x="8930" y="3571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07157"/>
                </a:lnTo>
                <a:lnTo>
                  <a:pt x="8930" y="116086"/>
                </a:lnTo>
                <a:lnTo>
                  <a:pt x="8930" y="133946"/>
                </a:lnTo>
                <a:lnTo>
                  <a:pt x="8930" y="142876"/>
                </a:lnTo>
                <a:lnTo>
                  <a:pt x="8930" y="151805"/>
                </a:lnTo>
                <a:lnTo>
                  <a:pt x="8930" y="160735"/>
                </a:lnTo>
                <a:lnTo>
                  <a:pt x="0" y="178594"/>
                </a:lnTo>
                <a:lnTo>
                  <a:pt x="0" y="178594"/>
                </a:lnTo>
                <a:lnTo>
                  <a:pt x="0" y="187524"/>
                </a:lnTo>
                <a:lnTo>
                  <a:pt x="0" y="196454"/>
                </a:lnTo>
                <a:lnTo>
                  <a:pt x="0" y="205383"/>
                </a:lnTo>
                <a:lnTo>
                  <a:pt x="0" y="214313"/>
                </a:lnTo>
                <a:lnTo>
                  <a:pt x="0" y="214313"/>
                </a:lnTo>
                <a:lnTo>
                  <a:pt x="0" y="223243"/>
                </a:lnTo>
                <a:lnTo>
                  <a:pt x="0" y="223243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  <a:lnTo>
                  <a:pt x="8930" y="241102"/>
                </a:lnTo>
                <a:lnTo>
                  <a:pt x="893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0" y="241102"/>
                </a:lnTo>
                <a:lnTo>
                  <a:pt x="8930" y="241102"/>
                </a:lnTo>
                <a:lnTo>
                  <a:pt x="893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5545335" y="4866679"/>
            <a:ext cx="35720" cy="285751"/>
          </a:xfrm>
          <a:custGeom>
            <a:avLst/>
            <a:gdLst/>
            <a:ahLst/>
            <a:cxnLst/>
            <a:rect l="0" t="0" r="0" b="0"/>
            <a:pathLst>
              <a:path w="35720" h="285751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29"/>
                </a:lnTo>
                <a:lnTo>
                  <a:pt x="35719" y="8929"/>
                </a:lnTo>
                <a:lnTo>
                  <a:pt x="35719" y="17860"/>
                </a:lnTo>
                <a:lnTo>
                  <a:pt x="35719" y="26789"/>
                </a:lnTo>
                <a:lnTo>
                  <a:pt x="35719" y="44649"/>
                </a:lnTo>
                <a:lnTo>
                  <a:pt x="26790" y="53578"/>
                </a:lnTo>
                <a:lnTo>
                  <a:pt x="26790" y="62508"/>
                </a:lnTo>
                <a:lnTo>
                  <a:pt x="26790" y="80367"/>
                </a:lnTo>
                <a:lnTo>
                  <a:pt x="17860" y="89297"/>
                </a:lnTo>
                <a:lnTo>
                  <a:pt x="17860" y="10715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05383"/>
                </a:lnTo>
                <a:lnTo>
                  <a:pt x="8930" y="223242"/>
                </a:lnTo>
                <a:lnTo>
                  <a:pt x="8930" y="232172"/>
                </a:lnTo>
                <a:lnTo>
                  <a:pt x="0" y="241102"/>
                </a:lnTo>
                <a:lnTo>
                  <a:pt x="0" y="250031"/>
                </a:lnTo>
                <a:lnTo>
                  <a:pt x="0" y="258961"/>
                </a:lnTo>
                <a:lnTo>
                  <a:pt x="0" y="267891"/>
                </a:lnTo>
                <a:lnTo>
                  <a:pt x="0" y="276821"/>
                </a:lnTo>
                <a:lnTo>
                  <a:pt x="0" y="276821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563195" y="5241726"/>
            <a:ext cx="17860" cy="250032"/>
          </a:xfrm>
          <a:custGeom>
            <a:avLst/>
            <a:gdLst/>
            <a:ahLst/>
            <a:cxnLst/>
            <a:rect l="0" t="0" r="0" b="0"/>
            <a:pathLst>
              <a:path w="17860" h="250032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35719"/>
                </a:lnTo>
                <a:lnTo>
                  <a:pt x="17859" y="44649"/>
                </a:lnTo>
                <a:lnTo>
                  <a:pt x="17859" y="53578"/>
                </a:lnTo>
                <a:lnTo>
                  <a:pt x="17859" y="71438"/>
                </a:lnTo>
                <a:lnTo>
                  <a:pt x="17859" y="80367"/>
                </a:lnTo>
                <a:lnTo>
                  <a:pt x="17859" y="98227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87524"/>
                </a:lnTo>
                <a:lnTo>
                  <a:pt x="8930" y="196453"/>
                </a:lnTo>
                <a:lnTo>
                  <a:pt x="0" y="214313"/>
                </a:lnTo>
                <a:lnTo>
                  <a:pt x="0" y="223242"/>
                </a:lnTo>
                <a:lnTo>
                  <a:pt x="0" y="232172"/>
                </a:lnTo>
                <a:lnTo>
                  <a:pt x="0" y="241102"/>
                </a:lnTo>
                <a:lnTo>
                  <a:pt x="0" y="241102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50031"/>
                </a:lnTo>
                <a:lnTo>
                  <a:pt x="8930" y="241102"/>
                </a:lnTo>
                <a:lnTo>
                  <a:pt x="893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732984" y="4893468"/>
            <a:ext cx="44649" cy="196454"/>
          </a:xfrm>
          <a:custGeom>
            <a:avLst/>
            <a:gdLst/>
            <a:ahLst/>
            <a:cxnLst/>
            <a:rect l="0" t="0" r="0" b="0"/>
            <a:pathLst>
              <a:path w="44649" h="196454">
                <a:moveTo>
                  <a:pt x="44648" y="0"/>
                </a:move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44648" y="17860"/>
                </a:lnTo>
                <a:lnTo>
                  <a:pt x="44648" y="26789"/>
                </a:lnTo>
                <a:lnTo>
                  <a:pt x="35719" y="35719"/>
                </a:lnTo>
                <a:lnTo>
                  <a:pt x="35719" y="44649"/>
                </a:lnTo>
                <a:lnTo>
                  <a:pt x="35719" y="53578"/>
                </a:lnTo>
                <a:lnTo>
                  <a:pt x="35719" y="62508"/>
                </a:lnTo>
                <a:lnTo>
                  <a:pt x="26789" y="71438"/>
                </a:lnTo>
                <a:lnTo>
                  <a:pt x="26789" y="80367"/>
                </a:lnTo>
                <a:lnTo>
                  <a:pt x="26789" y="98227"/>
                </a:lnTo>
                <a:lnTo>
                  <a:pt x="26789" y="107157"/>
                </a:lnTo>
                <a:lnTo>
                  <a:pt x="26789" y="116086"/>
                </a:lnTo>
                <a:lnTo>
                  <a:pt x="17859" y="125016"/>
                </a:lnTo>
                <a:lnTo>
                  <a:pt x="17859" y="142875"/>
                </a:lnTo>
                <a:lnTo>
                  <a:pt x="17859" y="142875"/>
                </a:lnTo>
                <a:lnTo>
                  <a:pt x="17859" y="151805"/>
                </a:lnTo>
                <a:lnTo>
                  <a:pt x="17859" y="160735"/>
                </a:lnTo>
                <a:lnTo>
                  <a:pt x="8930" y="169664"/>
                </a:lnTo>
                <a:lnTo>
                  <a:pt x="8930" y="178594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187524"/>
                </a:lnTo>
                <a:lnTo>
                  <a:pt x="8930" y="196453"/>
                </a:lnTo>
                <a:lnTo>
                  <a:pt x="893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  <a:lnTo>
                  <a:pt x="893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518171" y="4697015"/>
            <a:ext cx="4705947" cy="589361"/>
          </a:xfrm>
          <a:custGeom>
            <a:avLst/>
            <a:gdLst/>
            <a:ahLst/>
            <a:cxnLst/>
            <a:rect l="0" t="0" r="0" b="0"/>
            <a:pathLst>
              <a:path w="4705947" h="589361">
                <a:moveTo>
                  <a:pt x="0" y="250031"/>
                </a:moveTo>
                <a:lnTo>
                  <a:pt x="0" y="241102"/>
                </a:lnTo>
                <a:lnTo>
                  <a:pt x="8930" y="241102"/>
                </a:lnTo>
                <a:lnTo>
                  <a:pt x="17860" y="232172"/>
                </a:lnTo>
                <a:lnTo>
                  <a:pt x="26789" y="223242"/>
                </a:lnTo>
                <a:lnTo>
                  <a:pt x="35719" y="214313"/>
                </a:lnTo>
                <a:lnTo>
                  <a:pt x="44649" y="205383"/>
                </a:lnTo>
                <a:lnTo>
                  <a:pt x="53579" y="205383"/>
                </a:lnTo>
                <a:lnTo>
                  <a:pt x="71438" y="196453"/>
                </a:lnTo>
                <a:lnTo>
                  <a:pt x="89297" y="187524"/>
                </a:lnTo>
                <a:lnTo>
                  <a:pt x="107157" y="178593"/>
                </a:lnTo>
                <a:lnTo>
                  <a:pt x="125016" y="169664"/>
                </a:lnTo>
                <a:lnTo>
                  <a:pt x="151805" y="160734"/>
                </a:lnTo>
                <a:lnTo>
                  <a:pt x="169664" y="151804"/>
                </a:lnTo>
                <a:lnTo>
                  <a:pt x="196454" y="142875"/>
                </a:lnTo>
                <a:lnTo>
                  <a:pt x="223243" y="133945"/>
                </a:lnTo>
                <a:lnTo>
                  <a:pt x="250032" y="125015"/>
                </a:lnTo>
                <a:lnTo>
                  <a:pt x="276821" y="125015"/>
                </a:lnTo>
                <a:lnTo>
                  <a:pt x="303610" y="116086"/>
                </a:lnTo>
                <a:lnTo>
                  <a:pt x="330399" y="107156"/>
                </a:lnTo>
                <a:lnTo>
                  <a:pt x="357188" y="98226"/>
                </a:lnTo>
                <a:lnTo>
                  <a:pt x="392907" y="98226"/>
                </a:lnTo>
                <a:lnTo>
                  <a:pt x="419696" y="89297"/>
                </a:lnTo>
                <a:lnTo>
                  <a:pt x="455414" y="80367"/>
                </a:lnTo>
                <a:lnTo>
                  <a:pt x="491133" y="80367"/>
                </a:lnTo>
                <a:lnTo>
                  <a:pt x="526852" y="71437"/>
                </a:lnTo>
                <a:lnTo>
                  <a:pt x="562571" y="71437"/>
                </a:lnTo>
                <a:lnTo>
                  <a:pt x="607219" y="62508"/>
                </a:lnTo>
                <a:lnTo>
                  <a:pt x="642938" y="62508"/>
                </a:lnTo>
                <a:lnTo>
                  <a:pt x="678657" y="62508"/>
                </a:lnTo>
                <a:lnTo>
                  <a:pt x="714375" y="62508"/>
                </a:lnTo>
                <a:lnTo>
                  <a:pt x="750094" y="62508"/>
                </a:lnTo>
                <a:lnTo>
                  <a:pt x="785813" y="62508"/>
                </a:lnTo>
                <a:lnTo>
                  <a:pt x="830461" y="62508"/>
                </a:lnTo>
                <a:lnTo>
                  <a:pt x="866180" y="62508"/>
                </a:lnTo>
                <a:lnTo>
                  <a:pt x="901899" y="62508"/>
                </a:lnTo>
                <a:lnTo>
                  <a:pt x="946547" y="62508"/>
                </a:lnTo>
                <a:lnTo>
                  <a:pt x="982266" y="62508"/>
                </a:lnTo>
                <a:lnTo>
                  <a:pt x="1026914" y="62508"/>
                </a:lnTo>
                <a:lnTo>
                  <a:pt x="1062633" y="71437"/>
                </a:lnTo>
                <a:lnTo>
                  <a:pt x="1098352" y="71437"/>
                </a:lnTo>
                <a:lnTo>
                  <a:pt x="1134071" y="71437"/>
                </a:lnTo>
                <a:lnTo>
                  <a:pt x="1169789" y="71437"/>
                </a:lnTo>
                <a:lnTo>
                  <a:pt x="1205508" y="71437"/>
                </a:lnTo>
                <a:lnTo>
                  <a:pt x="1241227" y="71437"/>
                </a:lnTo>
                <a:lnTo>
                  <a:pt x="1276946" y="71437"/>
                </a:lnTo>
                <a:lnTo>
                  <a:pt x="1312664" y="71437"/>
                </a:lnTo>
                <a:lnTo>
                  <a:pt x="1348383" y="71437"/>
                </a:lnTo>
                <a:lnTo>
                  <a:pt x="1384102" y="71437"/>
                </a:lnTo>
                <a:lnTo>
                  <a:pt x="1428750" y="71437"/>
                </a:lnTo>
                <a:lnTo>
                  <a:pt x="1455539" y="71437"/>
                </a:lnTo>
                <a:lnTo>
                  <a:pt x="1491258" y="71437"/>
                </a:lnTo>
                <a:lnTo>
                  <a:pt x="1526977" y="62508"/>
                </a:lnTo>
                <a:lnTo>
                  <a:pt x="1562696" y="62508"/>
                </a:lnTo>
                <a:lnTo>
                  <a:pt x="1607344" y="53578"/>
                </a:lnTo>
                <a:lnTo>
                  <a:pt x="1643063" y="53578"/>
                </a:lnTo>
                <a:lnTo>
                  <a:pt x="1678782" y="53578"/>
                </a:lnTo>
                <a:lnTo>
                  <a:pt x="1723430" y="53578"/>
                </a:lnTo>
                <a:lnTo>
                  <a:pt x="1759149" y="44648"/>
                </a:lnTo>
                <a:lnTo>
                  <a:pt x="1803797" y="44648"/>
                </a:lnTo>
                <a:lnTo>
                  <a:pt x="1848446" y="44648"/>
                </a:lnTo>
                <a:lnTo>
                  <a:pt x="1884164" y="35718"/>
                </a:lnTo>
                <a:lnTo>
                  <a:pt x="1928813" y="35718"/>
                </a:lnTo>
                <a:lnTo>
                  <a:pt x="1973461" y="26789"/>
                </a:lnTo>
                <a:lnTo>
                  <a:pt x="2009180" y="26789"/>
                </a:lnTo>
                <a:lnTo>
                  <a:pt x="2062758" y="26789"/>
                </a:lnTo>
                <a:lnTo>
                  <a:pt x="2107407" y="26789"/>
                </a:lnTo>
                <a:lnTo>
                  <a:pt x="2152055" y="17859"/>
                </a:lnTo>
                <a:lnTo>
                  <a:pt x="2196704" y="17859"/>
                </a:lnTo>
                <a:lnTo>
                  <a:pt x="2241352" y="17859"/>
                </a:lnTo>
                <a:lnTo>
                  <a:pt x="2286000" y="17859"/>
                </a:lnTo>
                <a:lnTo>
                  <a:pt x="2339579" y="8929"/>
                </a:lnTo>
                <a:lnTo>
                  <a:pt x="2384227" y="8929"/>
                </a:lnTo>
                <a:lnTo>
                  <a:pt x="2437805" y="8929"/>
                </a:lnTo>
                <a:lnTo>
                  <a:pt x="2491383" y="8929"/>
                </a:lnTo>
                <a:lnTo>
                  <a:pt x="2544961" y="8929"/>
                </a:lnTo>
                <a:lnTo>
                  <a:pt x="2598539" y="8929"/>
                </a:lnTo>
                <a:lnTo>
                  <a:pt x="2643188" y="8929"/>
                </a:lnTo>
                <a:lnTo>
                  <a:pt x="2696766" y="8929"/>
                </a:lnTo>
                <a:lnTo>
                  <a:pt x="2750344" y="8929"/>
                </a:lnTo>
                <a:lnTo>
                  <a:pt x="2803922" y="8929"/>
                </a:lnTo>
                <a:lnTo>
                  <a:pt x="2857500" y="8929"/>
                </a:lnTo>
                <a:lnTo>
                  <a:pt x="2902149" y="8929"/>
                </a:lnTo>
                <a:lnTo>
                  <a:pt x="2955727" y="8929"/>
                </a:lnTo>
                <a:lnTo>
                  <a:pt x="3009305" y="8929"/>
                </a:lnTo>
                <a:lnTo>
                  <a:pt x="3062883" y="8929"/>
                </a:lnTo>
                <a:lnTo>
                  <a:pt x="3116461" y="8929"/>
                </a:lnTo>
                <a:lnTo>
                  <a:pt x="3161110" y="8929"/>
                </a:lnTo>
                <a:lnTo>
                  <a:pt x="3214688" y="8929"/>
                </a:lnTo>
                <a:lnTo>
                  <a:pt x="3268266" y="8929"/>
                </a:lnTo>
                <a:lnTo>
                  <a:pt x="3321844" y="8929"/>
                </a:lnTo>
                <a:lnTo>
                  <a:pt x="3375422" y="8929"/>
                </a:lnTo>
                <a:lnTo>
                  <a:pt x="3429000" y="8929"/>
                </a:lnTo>
                <a:lnTo>
                  <a:pt x="3473649" y="8929"/>
                </a:lnTo>
                <a:lnTo>
                  <a:pt x="3527227" y="8929"/>
                </a:lnTo>
                <a:lnTo>
                  <a:pt x="3571875" y="8929"/>
                </a:lnTo>
                <a:lnTo>
                  <a:pt x="3625454" y="0"/>
                </a:lnTo>
                <a:lnTo>
                  <a:pt x="3670102" y="0"/>
                </a:lnTo>
                <a:lnTo>
                  <a:pt x="3714750" y="0"/>
                </a:lnTo>
                <a:lnTo>
                  <a:pt x="3768329" y="0"/>
                </a:lnTo>
                <a:lnTo>
                  <a:pt x="3821907" y="0"/>
                </a:lnTo>
                <a:lnTo>
                  <a:pt x="3866555" y="8929"/>
                </a:lnTo>
                <a:lnTo>
                  <a:pt x="3911204" y="8929"/>
                </a:lnTo>
                <a:lnTo>
                  <a:pt x="3964782" y="17859"/>
                </a:lnTo>
                <a:lnTo>
                  <a:pt x="4009430" y="17859"/>
                </a:lnTo>
                <a:lnTo>
                  <a:pt x="4054079" y="26789"/>
                </a:lnTo>
                <a:lnTo>
                  <a:pt x="4098727" y="26789"/>
                </a:lnTo>
                <a:lnTo>
                  <a:pt x="4143375" y="35718"/>
                </a:lnTo>
                <a:lnTo>
                  <a:pt x="4188024" y="44648"/>
                </a:lnTo>
                <a:lnTo>
                  <a:pt x="4232672" y="53578"/>
                </a:lnTo>
                <a:lnTo>
                  <a:pt x="4277321" y="71437"/>
                </a:lnTo>
                <a:lnTo>
                  <a:pt x="4321969" y="89297"/>
                </a:lnTo>
                <a:lnTo>
                  <a:pt x="4366618" y="107156"/>
                </a:lnTo>
                <a:lnTo>
                  <a:pt x="4402336" y="125015"/>
                </a:lnTo>
                <a:lnTo>
                  <a:pt x="4446985" y="142875"/>
                </a:lnTo>
                <a:lnTo>
                  <a:pt x="4482704" y="160734"/>
                </a:lnTo>
                <a:lnTo>
                  <a:pt x="4509493" y="178593"/>
                </a:lnTo>
                <a:lnTo>
                  <a:pt x="4545211" y="196453"/>
                </a:lnTo>
                <a:lnTo>
                  <a:pt x="4572000" y="214313"/>
                </a:lnTo>
                <a:lnTo>
                  <a:pt x="4598789" y="241102"/>
                </a:lnTo>
                <a:lnTo>
                  <a:pt x="4616649" y="258961"/>
                </a:lnTo>
                <a:lnTo>
                  <a:pt x="4643438" y="276820"/>
                </a:lnTo>
                <a:lnTo>
                  <a:pt x="4652368" y="294680"/>
                </a:lnTo>
                <a:lnTo>
                  <a:pt x="4670227" y="312539"/>
                </a:lnTo>
                <a:lnTo>
                  <a:pt x="4679157" y="330399"/>
                </a:lnTo>
                <a:lnTo>
                  <a:pt x="4688086" y="348258"/>
                </a:lnTo>
                <a:lnTo>
                  <a:pt x="4697016" y="366117"/>
                </a:lnTo>
                <a:lnTo>
                  <a:pt x="4697016" y="375047"/>
                </a:lnTo>
                <a:lnTo>
                  <a:pt x="4705946" y="392906"/>
                </a:lnTo>
                <a:lnTo>
                  <a:pt x="4705946" y="401836"/>
                </a:lnTo>
                <a:lnTo>
                  <a:pt x="4697016" y="419695"/>
                </a:lnTo>
                <a:lnTo>
                  <a:pt x="4697016" y="428625"/>
                </a:lnTo>
                <a:lnTo>
                  <a:pt x="4697016" y="446485"/>
                </a:lnTo>
                <a:lnTo>
                  <a:pt x="4688086" y="455414"/>
                </a:lnTo>
                <a:lnTo>
                  <a:pt x="4679157" y="464344"/>
                </a:lnTo>
                <a:lnTo>
                  <a:pt x="4670227" y="473274"/>
                </a:lnTo>
                <a:lnTo>
                  <a:pt x="4661297" y="482203"/>
                </a:lnTo>
                <a:lnTo>
                  <a:pt x="4652368" y="491133"/>
                </a:lnTo>
                <a:lnTo>
                  <a:pt x="4634508" y="500063"/>
                </a:lnTo>
                <a:lnTo>
                  <a:pt x="4625579" y="508992"/>
                </a:lnTo>
                <a:lnTo>
                  <a:pt x="4607719" y="517922"/>
                </a:lnTo>
                <a:lnTo>
                  <a:pt x="4589860" y="526852"/>
                </a:lnTo>
                <a:lnTo>
                  <a:pt x="4580930" y="535781"/>
                </a:lnTo>
                <a:lnTo>
                  <a:pt x="4554141" y="535781"/>
                </a:lnTo>
                <a:lnTo>
                  <a:pt x="4536282" y="535781"/>
                </a:lnTo>
                <a:lnTo>
                  <a:pt x="4518422" y="544711"/>
                </a:lnTo>
                <a:lnTo>
                  <a:pt x="4500563" y="544711"/>
                </a:lnTo>
                <a:lnTo>
                  <a:pt x="4482704" y="553641"/>
                </a:lnTo>
                <a:lnTo>
                  <a:pt x="4464844" y="553641"/>
                </a:lnTo>
                <a:lnTo>
                  <a:pt x="4438055" y="553641"/>
                </a:lnTo>
                <a:lnTo>
                  <a:pt x="4420196" y="553641"/>
                </a:lnTo>
                <a:lnTo>
                  <a:pt x="4393407" y="553641"/>
                </a:lnTo>
                <a:lnTo>
                  <a:pt x="4375547" y="553641"/>
                </a:lnTo>
                <a:lnTo>
                  <a:pt x="4348758" y="553641"/>
                </a:lnTo>
                <a:lnTo>
                  <a:pt x="4321969" y="553641"/>
                </a:lnTo>
                <a:lnTo>
                  <a:pt x="4304110" y="553641"/>
                </a:lnTo>
                <a:lnTo>
                  <a:pt x="4277321" y="553641"/>
                </a:lnTo>
                <a:lnTo>
                  <a:pt x="4250532" y="544711"/>
                </a:lnTo>
                <a:lnTo>
                  <a:pt x="4223743" y="544711"/>
                </a:lnTo>
                <a:lnTo>
                  <a:pt x="4196954" y="535781"/>
                </a:lnTo>
                <a:lnTo>
                  <a:pt x="4161235" y="535781"/>
                </a:lnTo>
                <a:lnTo>
                  <a:pt x="4134446" y="526852"/>
                </a:lnTo>
                <a:lnTo>
                  <a:pt x="4107657" y="526852"/>
                </a:lnTo>
                <a:lnTo>
                  <a:pt x="4071938" y="517922"/>
                </a:lnTo>
                <a:lnTo>
                  <a:pt x="4045149" y="517922"/>
                </a:lnTo>
                <a:lnTo>
                  <a:pt x="4009430" y="508992"/>
                </a:lnTo>
                <a:lnTo>
                  <a:pt x="3973711" y="508992"/>
                </a:lnTo>
                <a:lnTo>
                  <a:pt x="3937993" y="500063"/>
                </a:lnTo>
                <a:lnTo>
                  <a:pt x="3911204" y="500063"/>
                </a:lnTo>
                <a:lnTo>
                  <a:pt x="3875485" y="491133"/>
                </a:lnTo>
                <a:lnTo>
                  <a:pt x="3839766" y="482203"/>
                </a:lnTo>
                <a:lnTo>
                  <a:pt x="3804047" y="482203"/>
                </a:lnTo>
                <a:lnTo>
                  <a:pt x="3768329" y="473274"/>
                </a:lnTo>
                <a:lnTo>
                  <a:pt x="3723680" y="473274"/>
                </a:lnTo>
                <a:lnTo>
                  <a:pt x="3687961" y="473274"/>
                </a:lnTo>
                <a:lnTo>
                  <a:pt x="3652243" y="464344"/>
                </a:lnTo>
                <a:lnTo>
                  <a:pt x="3616524" y="464344"/>
                </a:lnTo>
                <a:lnTo>
                  <a:pt x="3580805" y="464344"/>
                </a:lnTo>
                <a:lnTo>
                  <a:pt x="3545086" y="455414"/>
                </a:lnTo>
                <a:lnTo>
                  <a:pt x="3500438" y="455414"/>
                </a:lnTo>
                <a:lnTo>
                  <a:pt x="3464719" y="455414"/>
                </a:lnTo>
                <a:lnTo>
                  <a:pt x="3420071" y="455414"/>
                </a:lnTo>
                <a:lnTo>
                  <a:pt x="3375422" y="455414"/>
                </a:lnTo>
                <a:lnTo>
                  <a:pt x="3330774" y="455414"/>
                </a:lnTo>
                <a:lnTo>
                  <a:pt x="3295055" y="446485"/>
                </a:lnTo>
                <a:lnTo>
                  <a:pt x="3250407" y="446485"/>
                </a:lnTo>
                <a:lnTo>
                  <a:pt x="3205758" y="446485"/>
                </a:lnTo>
                <a:lnTo>
                  <a:pt x="3161110" y="446485"/>
                </a:lnTo>
                <a:lnTo>
                  <a:pt x="3116461" y="446485"/>
                </a:lnTo>
                <a:lnTo>
                  <a:pt x="3071813" y="446485"/>
                </a:lnTo>
                <a:lnTo>
                  <a:pt x="3036094" y="446485"/>
                </a:lnTo>
                <a:lnTo>
                  <a:pt x="2991446" y="446485"/>
                </a:lnTo>
                <a:lnTo>
                  <a:pt x="2946797" y="446485"/>
                </a:lnTo>
                <a:lnTo>
                  <a:pt x="2902149" y="446485"/>
                </a:lnTo>
                <a:lnTo>
                  <a:pt x="2857500" y="446485"/>
                </a:lnTo>
                <a:lnTo>
                  <a:pt x="2812852" y="446485"/>
                </a:lnTo>
                <a:lnTo>
                  <a:pt x="2768204" y="455414"/>
                </a:lnTo>
                <a:lnTo>
                  <a:pt x="2723555" y="455414"/>
                </a:lnTo>
                <a:lnTo>
                  <a:pt x="2678907" y="455414"/>
                </a:lnTo>
                <a:lnTo>
                  <a:pt x="2634258" y="464344"/>
                </a:lnTo>
                <a:lnTo>
                  <a:pt x="2589610" y="464344"/>
                </a:lnTo>
                <a:lnTo>
                  <a:pt x="2544961" y="464344"/>
                </a:lnTo>
                <a:lnTo>
                  <a:pt x="2500313" y="473274"/>
                </a:lnTo>
                <a:lnTo>
                  <a:pt x="2446735" y="473274"/>
                </a:lnTo>
                <a:lnTo>
                  <a:pt x="2402086" y="473274"/>
                </a:lnTo>
                <a:lnTo>
                  <a:pt x="2357438" y="482203"/>
                </a:lnTo>
                <a:lnTo>
                  <a:pt x="2303860" y="482203"/>
                </a:lnTo>
                <a:lnTo>
                  <a:pt x="2259211" y="482203"/>
                </a:lnTo>
                <a:lnTo>
                  <a:pt x="2214563" y="491133"/>
                </a:lnTo>
                <a:lnTo>
                  <a:pt x="2160985" y="500063"/>
                </a:lnTo>
                <a:lnTo>
                  <a:pt x="2116336" y="500063"/>
                </a:lnTo>
                <a:lnTo>
                  <a:pt x="2071688" y="508992"/>
                </a:lnTo>
                <a:lnTo>
                  <a:pt x="2027039" y="508992"/>
                </a:lnTo>
                <a:lnTo>
                  <a:pt x="1973461" y="517922"/>
                </a:lnTo>
                <a:lnTo>
                  <a:pt x="1928813" y="526852"/>
                </a:lnTo>
                <a:lnTo>
                  <a:pt x="1875235" y="526852"/>
                </a:lnTo>
                <a:lnTo>
                  <a:pt x="1830586" y="535781"/>
                </a:lnTo>
                <a:lnTo>
                  <a:pt x="1777008" y="544711"/>
                </a:lnTo>
                <a:lnTo>
                  <a:pt x="1732360" y="553641"/>
                </a:lnTo>
                <a:lnTo>
                  <a:pt x="1678782" y="553641"/>
                </a:lnTo>
                <a:lnTo>
                  <a:pt x="1625204" y="562570"/>
                </a:lnTo>
                <a:lnTo>
                  <a:pt x="1571625" y="571500"/>
                </a:lnTo>
                <a:lnTo>
                  <a:pt x="1518047" y="580430"/>
                </a:lnTo>
                <a:lnTo>
                  <a:pt x="1473399" y="580430"/>
                </a:lnTo>
                <a:lnTo>
                  <a:pt x="1419821" y="580430"/>
                </a:lnTo>
                <a:lnTo>
                  <a:pt x="1366243" y="580430"/>
                </a:lnTo>
                <a:lnTo>
                  <a:pt x="1312664" y="580430"/>
                </a:lnTo>
                <a:lnTo>
                  <a:pt x="1259086" y="589360"/>
                </a:lnTo>
                <a:lnTo>
                  <a:pt x="1205508" y="589360"/>
                </a:lnTo>
                <a:lnTo>
                  <a:pt x="1151930" y="589360"/>
                </a:lnTo>
                <a:lnTo>
                  <a:pt x="1107282" y="580430"/>
                </a:lnTo>
                <a:lnTo>
                  <a:pt x="1053704" y="580430"/>
                </a:lnTo>
                <a:lnTo>
                  <a:pt x="1000125" y="580430"/>
                </a:lnTo>
                <a:lnTo>
                  <a:pt x="946547" y="571500"/>
                </a:lnTo>
                <a:lnTo>
                  <a:pt x="892969" y="562570"/>
                </a:lnTo>
                <a:lnTo>
                  <a:pt x="839391" y="553641"/>
                </a:lnTo>
                <a:lnTo>
                  <a:pt x="785813" y="544711"/>
                </a:lnTo>
                <a:lnTo>
                  <a:pt x="732235" y="535781"/>
                </a:lnTo>
                <a:lnTo>
                  <a:pt x="678657" y="526852"/>
                </a:lnTo>
                <a:lnTo>
                  <a:pt x="634008" y="508992"/>
                </a:lnTo>
                <a:lnTo>
                  <a:pt x="580430" y="500063"/>
                </a:lnTo>
                <a:lnTo>
                  <a:pt x="535782" y="491133"/>
                </a:lnTo>
                <a:lnTo>
                  <a:pt x="491133" y="473274"/>
                </a:lnTo>
                <a:lnTo>
                  <a:pt x="455414" y="455414"/>
                </a:lnTo>
                <a:lnTo>
                  <a:pt x="410766" y="437555"/>
                </a:lnTo>
                <a:lnTo>
                  <a:pt x="375047" y="419695"/>
                </a:lnTo>
                <a:lnTo>
                  <a:pt x="348258" y="401836"/>
                </a:lnTo>
                <a:lnTo>
                  <a:pt x="312539" y="383977"/>
                </a:lnTo>
                <a:lnTo>
                  <a:pt x="285750" y="357188"/>
                </a:lnTo>
                <a:lnTo>
                  <a:pt x="258961" y="339328"/>
                </a:lnTo>
                <a:lnTo>
                  <a:pt x="241102" y="312539"/>
                </a:lnTo>
                <a:lnTo>
                  <a:pt x="223243" y="285750"/>
                </a:lnTo>
                <a:lnTo>
                  <a:pt x="205383" y="258961"/>
                </a:lnTo>
                <a:lnTo>
                  <a:pt x="187524" y="232172"/>
                </a:lnTo>
                <a:lnTo>
                  <a:pt x="169664" y="205383"/>
                </a:lnTo>
                <a:lnTo>
                  <a:pt x="160735" y="178593"/>
                </a:lnTo>
                <a:lnTo>
                  <a:pt x="142875" y="151804"/>
                </a:lnTo>
                <a:lnTo>
                  <a:pt x="133946" y="133945"/>
                </a:lnTo>
                <a:lnTo>
                  <a:pt x="133946" y="116086"/>
                </a:lnTo>
                <a:lnTo>
                  <a:pt x="133946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152429" y="4152304"/>
            <a:ext cx="767954" cy="1910954"/>
          </a:xfrm>
          <a:custGeom>
            <a:avLst/>
            <a:gdLst/>
            <a:ahLst/>
            <a:cxnLst/>
            <a:rect l="0" t="0" r="0" b="0"/>
            <a:pathLst>
              <a:path w="767954" h="1910954">
                <a:moveTo>
                  <a:pt x="642938" y="214312"/>
                </a:moveTo>
                <a:lnTo>
                  <a:pt x="651867" y="223242"/>
                </a:lnTo>
                <a:lnTo>
                  <a:pt x="651867" y="232172"/>
                </a:lnTo>
                <a:lnTo>
                  <a:pt x="660797" y="241101"/>
                </a:lnTo>
                <a:lnTo>
                  <a:pt x="669727" y="267890"/>
                </a:lnTo>
                <a:lnTo>
                  <a:pt x="678656" y="285750"/>
                </a:lnTo>
                <a:lnTo>
                  <a:pt x="687586" y="312539"/>
                </a:lnTo>
                <a:lnTo>
                  <a:pt x="696516" y="330398"/>
                </a:lnTo>
                <a:lnTo>
                  <a:pt x="705446" y="366117"/>
                </a:lnTo>
                <a:lnTo>
                  <a:pt x="705446" y="392906"/>
                </a:lnTo>
                <a:lnTo>
                  <a:pt x="714375" y="419695"/>
                </a:lnTo>
                <a:lnTo>
                  <a:pt x="714375" y="455414"/>
                </a:lnTo>
                <a:lnTo>
                  <a:pt x="714375" y="491133"/>
                </a:lnTo>
                <a:lnTo>
                  <a:pt x="723305" y="526851"/>
                </a:lnTo>
                <a:lnTo>
                  <a:pt x="723305" y="562570"/>
                </a:lnTo>
                <a:lnTo>
                  <a:pt x="732235" y="607219"/>
                </a:lnTo>
                <a:lnTo>
                  <a:pt x="732235" y="651867"/>
                </a:lnTo>
                <a:lnTo>
                  <a:pt x="732235" y="696515"/>
                </a:lnTo>
                <a:lnTo>
                  <a:pt x="741164" y="741164"/>
                </a:lnTo>
                <a:lnTo>
                  <a:pt x="741164" y="785813"/>
                </a:lnTo>
                <a:lnTo>
                  <a:pt x="741164" y="839391"/>
                </a:lnTo>
                <a:lnTo>
                  <a:pt x="741164" y="884039"/>
                </a:lnTo>
                <a:lnTo>
                  <a:pt x="741164" y="937617"/>
                </a:lnTo>
                <a:lnTo>
                  <a:pt x="741164" y="982266"/>
                </a:lnTo>
                <a:lnTo>
                  <a:pt x="741164" y="1035844"/>
                </a:lnTo>
                <a:lnTo>
                  <a:pt x="732235" y="1080492"/>
                </a:lnTo>
                <a:lnTo>
                  <a:pt x="732235" y="1134071"/>
                </a:lnTo>
                <a:lnTo>
                  <a:pt x="732235" y="1187649"/>
                </a:lnTo>
                <a:lnTo>
                  <a:pt x="723305" y="1241227"/>
                </a:lnTo>
                <a:lnTo>
                  <a:pt x="714375" y="1294805"/>
                </a:lnTo>
                <a:lnTo>
                  <a:pt x="705446" y="1348383"/>
                </a:lnTo>
                <a:lnTo>
                  <a:pt x="696516" y="1393031"/>
                </a:lnTo>
                <a:lnTo>
                  <a:pt x="687586" y="1446609"/>
                </a:lnTo>
                <a:lnTo>
                  <a:pt x="678656" y="1491257"/>
                </a:lnTo>
                <a:lnTo>
                  <a:pt x="669727" y="1535906"/>
                </a:lnTo>
                <a:lnTo>
                  <a:pt x="651867" y="1580554"/>
                </a:lnTo>
                <a:lnTo>
                  <a:pt x="642938" y="1634132"/>
                </a:lnTo>
                <a:lnTo>
                  <a:pt x="625078" y="1669851"/>
                </a:lnTo>
                <a:lnTo>
                  <a:pt x="607219" y="1714499"/>
                </a:lnTo>
                <a:lnTo>
                  <a:pt x="589360" y="1750218"/>
                </a:lnTo>
                <a:lnTo>
                  <a:pt x="571500" y="1777007"/>
                </a:lnTo>
                <a:lnTo>
                  <a:pt x="553641" y="1812726"/>
                </a:lnTo>
                <a:lnTo>
                  <a:pt x="535781" y="1839515"/>
                </a:lnTo>
                <a:lnTo>
                  <a:pt x="508992" y="1857374"/>
                </a:lnTo>
                <a:lnTo>
                  <a:pt x="491133" y="1875234"/>
                </a:lnTo>
                <a:lnTo>
                  <a:pt x="464344" y="1884163"/>
                </a:lnTo>
                <a:lnTo>
                  <a:pt x="446485" y="1902023"/>
                </a:lnTo>
                <a:lnTo>
                  <a:pt x="419696" y="1902023"/>
                </a:lnTo>
                <a:lnTo>
                  <a:pt x="401836" y="1910953"/>
                </a:lnTo>
                <a:lnTo>
                  <a:pt x="375047" y="1910953"/>
                </a:lnTo>
                <a:lnTo>
                  <a:pt x="348258" y="1902023"/>
                </a:lnTo>
                <a:lnTo>
                  <a:pt x="330399" y="1893093"/>
                </a:lnTo>
                <a:lnTo>
                  <a:pt x="303610" y="1884163"/>
                </a:lnTo>
                <a:lnTo>
                  <a:pt x="285750" y="1866304"/>
                </a:lnTo>
                <a:lnTo>
                  <a:pt x="267891" y="1848445"/>
                </a:lnTo>
                <a:lnTo>
                  <a:pt x="241102" y="1821656"/>
                </a:lnTo>
                <a:lnTo>
                  <a:pt x="223242" y="1794867"/>
                </a:lnTo>
                <a:lnTo>
                  <a:pt x="205383" y="1768078"/>
                </a:lnTo>
                <a:lnTo>
                  <a:pt x="187524" y="1732359"/>
                </a:lnTo>
                <a:lnTo>
                  <a:pt x="169664" y="1696640"/>
                </a:lnTo>
                <a:lnTo>
                  <a:pt x="151805" y="1651992"/>
                </a:lnTo>
                <a:lnTo>
                  <a:pt x="142875" y="1607343"/>
                </a:lnTo>
                <a:lnTo>
                  <a:pt x="125016" y="1562695"/>
                </a:lnTo>
                <a:lnTo>
                  <a:pt x="107156" y="1518046"/>
                </a:lnTo>
                <a:lnTo>
                  <a:pt x="98227" y="1464468"/>
                </a:lnTo>
                <a:lnTo>
                  <a:pt x="80367" y="1410891"/>
                </a:lnTo>
                <a:lnTo>
                  <a:pt x="71438" y="1357313"/>
                </a:lnTo>
                <a:lnTo>
                  <a:pt x="62508" y="1303735"/>
                </a:lnTo>
                <a:lnTo>
                  <a:pt x="53578" y="1250156"/>
                </a:lnTo>
                <a:lnTo>
                  <a:pt x="44649" y="1196578"/>
                </a:lnTo>
                <a:lnTo>
                  <a:pt x="35719" y="1134071"/>
                </a:lnTo>
                <a:lnTo>
                  <a:pt x="26789" y="1080492"/>
                </a:lnTo>
                <a:lnTo>
                  <a:pt x="17860" y="1017985"/>
                </a:lnTo>
                <a:lnTo>
                  <a:pt x="17860" y="964406"/>
                </a:lnTo>
                <a:lnTo>
                  <a:pt x="8930" y="910828"/>
                </a:lnTo>
                <a:lnTo>
                  <a:pt x="8930" y="848321"/>
                </a:lnTo>
                <a:lnTo>
                  <a:pt x="0" y="794742"/>
                </a:lnTo>
                <a:lnTo>
                  <a:pt x="8930" y="732235"/>
                </a:lnTo>
                <a:lnTo>
                  <a:pt x="8930" y="669726"/>
                </a:lnTo>
                <a:lnTo>
                  <a:pt x="8930" y="616148"/>
                </a:lnTo>
                <a:lnTo>
                  <a:pt x="8930" y="562570"/>
                </a:lnTo>
                <a:lnTo>
                  <a:pt x="8930" y="508992"/>
                </a:lnTo>
                <a:lnTo>
                  <a:pt x="17860" y="455414"/>
                </a:lnTo>
                <a:lnTo>
                  <a:pt x="17860" y="401836"/>
                </a:lnTo>
                <a:lnTo>
                  <a:pt x="26789" y="357187"/>
                </a:lnTo>
                <a:lnTo>
                  <a:pt x="35719" y="312539"/>
                </a:lnTo>
                <a:lnTo>
                  <a:pt x="53578" y="267890"/>
                </a:lnTo>
                <a:lnTo>
                  <a:pt x="62508" y="223242"/>
                </a:lnTo>
                <a:lnTo>
                  <a:pt x="80367" y="187523"/>
                </a:lnTo>
                <a:lnTo>
                  <a:pt x="98227" y="151804"/>
                </a:lnTo>
                <a:lnTo>
                  <a:pt x="116086" y="125015"/>
                </a:lnTo>
                <a:lnTo>
                  <a:pt x="142875" y="98226"/>
                </a:lnTo>
                <a:lnTo>
                  <a:pt x="169664" y="71437"/>
                </a:lnTo>
                <a:lnTo>
                  <a:pt x="196453" y="53578"/>
                </a:lnTo>
                <a:lnTo>
                  <a:pt x="223242" y="35719"/>
                </a:lnTo>
                <a:lnTo>
                  <a:pt x="250031" y="17859"/>
                </a:lnTo>
                <a:lnTo>
                  <a:pt x="276821" y="8929"/>
                </a:lnTo>
                <a:lnTo>
                  <a:pt x="303610" y="0"/>
                </a:lnTo>
                <a:lnTo>
                  <a:pt x="330399" y="0"/>
                </a:lnTo>
                <a:lnTo>
                  <a:pt x="366117" y="8929"/>
                </a:lnTo>
                <a:lnTo>
                  <a:pt x="401836" y="8929"/>
                </a:lnTo>
                <a:lnTo>
                  <a:pt x="437555" y="26789"/>
                </a:lnTo>
                <a:lnTo>
                  <a:pt x="473274" y="35719"/>
                </a:lnTo>
                <a:lnTo>
                  <a:pt x="500063" y="62508"/>
                </a:lnTo>
                <a:lnTo>
                  <a:pt x="535781" y="89297"/>
                </a:lnTo>
                <a:lnTo>
                  <a:pt x="580430" y="116086"/>
                </a:lnTo>
                <a:lnTo>
                  <a:pt x="616149" y="142875"/>
                </a:lnTo>
                <a:lnTo>
                  <a:pt x="642938" y="187523"/>
                </a:lnTo>
                <a:lnTo>
                  <a:pt x="678656" y="223242"/>
                </a:lnTo>
                <a:lnTo>
                  <a:pt x="714375" y="258961"/>
                </a:lnTo>
                <a:lnTo>
                  <a:pt x="741164" y="294679"/>
                </a:lnTo>
                <a:lnTo>
                  <a:pt x="759024" y="330398"/>
                </a:lnTo>
                <a:lnTo>
                  <a:pt x="767953" y="348258"/>
                </a:lnTo>
                <a:lnTo>
                  <a:pt x="767953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446734" y="5991819"/>
            <a:ext cx="303610" cy="419696"/>
          </a:xfrm>
          <a:custGeom>
            <a:avLst/>
            <a:gdLst/>
            <a:ahLst/>
            <a:cxnLst/>
            <a:rect l="0" t="0" r="0" b="0"/>
            <a:pathLst>
              <a:path w="303610" h="419696">
                <a:moveTo>
                  <a:pt x="303609" y="0"/>
                </a:moveTo>
                <a:lnTo>
                  <a:pt x="303609" y="0"/>
                </a:lnTo>
                <a:lnTo>
                  <a:pt x="303609" y="0"/>
                </a:lnTo>
                <a:lnTo>
                  <a:pt x="303609" y="0"/>
                </a:lnTo>
                <a:lnTo>
                  <a:pt x="303609" y="8930"/>
                </a:lnTo>
                <a:lnTo>
                  <a:pt x="294680" y="8930"/>
                </a:lnTo>
                <a:lnTo>
                  <a:pt x="294680" y="26789"/>
                </a:lnTo>
                <a:lnTo>
                  <a:pt x="285750" y="35719"/>
                </a:lnTo>
                <a:lnTo>
                  <a:pt x="276820" y="44648"/>
                </a:lnTo>
                <a:lnTo>
                  <a:pt x="267891" y="62508"/>
                </a:lnTo>
                <a:lnTo>
                  <a:pt x="258961" y="80367"/>
                </a:lnTo>
                <a:lnTo>
                  <a:pt x="250031" y="98227"/>
                </a:lnTo>
                <a:lnTo>
                  <a:pt x="232172" y="116086"/>
                </a:lnTo>
                <a:lnTo>
                  <a:pt x="214312" y="133945"/>
                </a:lnTo>
                <a:lnTo>
                  <a:pt x="205383" y="151805"/>
                </a:lnTo>
                <a:lnTo>
                  <a:pt x="187523" y="169664"/>
                </a:lnTo>
                <a:lnTo>
                  <a:pt x="169664" y="196453"/>
                </a:lnTo>
                <a:lnTo>
                  <a:pt x="151805" y="214313"/>
                </a:lnTo>
                <a:lnTo>
                  <a:pt x="133945" y="232172"/>
                </a:lnTo>
                <a:lnTo>
                  <a:pt x="116086" y="258961"/>
                </a:lnTo>
                <a:lnTo>
                  <a:pt x="98226" y="276820"/>
                </a:lnTo>
                <a:lnTo>
                  <a:pt x="89297" y="303609"/>
                </a:lnTo>
                <a:lnTo>
                  <a:pt x="71437" y="321469"/>
                </a:lnTo>
                <a:lnTo>
                  <a:pt x="53578" y="339328"/>
                </a:lnTo>
                <a:lnTo>
                  <a:pt x="44648" y="357188"/>
                </a:lnTo>
                <a:lnTo>
                  <a:pt x="26789" y="383977"/>
                </a:lnTo>
                <a:lnTo>
                  <a:pt x="17859" y="392906"/>
                </a:lnTo>
                <a:lnTo>
                  <a:pt x="8930" y="410766"/>
                </a:lnTo>
                <a:lnTo>
                  <a:pt x="0" y="419695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402085" y="5965030"/>
            <a:ext cx="357189" cy="464345"/>
          </a:xfrm>
          <a:custGeom>
            <a:avLst/>
            <a:gdLst/>
            <a:ahLst/>
            <a:cxnLst/>
            <a:rect l="0" t="0" r="0" b="0"/>
            <a:pathLst>
              <a:path w="357189" h="46434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17860" y="35719"/>
                </a:lnTo>
                <a:lnTo>
                  <a:pt x="26790" y="44648"/>
                </a:lnTo>
                <a:lnTo>
                  <a:pt x="26790" y="53578"/>
                </a:lnTo>
                <a:lnTo>
                  <a:pt x="35719" y="62508"/>
                </a:lnTo>
                <a:lnTo>
                  <a:pt x="35719" y="62508"/>
                </a:lnTo>
                <a:lnTo>
                  <a:pt x="35719" y="71437"/>
                </a:lnTo>
                <a:lnTo>
                  <a:pt x="35719" y="71437"/>
                </a:lnTo>
                <a:lnTo>
                  <a:pt x="35719" y="71437"/>
                </a:lnTo>
                <a:lnTo>
                  <a:pt x="44649" y="80367"/>
                </a:lnTo>
                <a:lnTo>
                  <a:pt x="44649" y="80367"/>
                </a:lnTo>
                <a:lnTo>
                  <a:pt x="44649" y="89297"/>
                </a:lnTo>
                <a:lnTo>
                  <a:pt x="53579" y="98227"/>
                </a:lnTo>
                <a:lnTo>
                  <a:pt x="53579" y="107156"/>
                </a:lnTo>
                <a:lnTo>
                  <a:pt x="62508" y="116086"/>
                </a:lnTo>
                <a:lnTo>
                  <a:pt x="71438" y="125016"/>
                </a:lnTo>
                <a:lnTo>
                  <a:pt x="80368" y="142875"/>
                </a:lnTo>
                <a:lnTo>
                  <a:pt x="89297" y="151805"/>
                </a:lnTo>
                <a:lnTo>
                  <a:pt x="107157" y="169664"/>
                </a:lnTo>
                <a:lnTo>
                  <a:pt x="116086" y="187523"/>
                </a:lnTo>
                <a:lnTo>
                  <a:pt x="125016" y="205383"/>
                </a:lnTo>
                <a:lnTo>
                  <a:pt x="142875" y="223242"/>
                </a:lnTo>
                <a:lnTo>
                  <a:pt x="151805" y="241102"/>
                </a:lnTo>
                <a:lnTo>
                  <a:pt x="169665" y="250031"/>
                </a:lnTo>
                <a:lnTo>
                  <a:pt x="178594" y="267891"/>
                </a:lnTo>
                <a:lnTo>
                  <a:pt x="196454" y="285750"/>
                </a:lnTo>
                <a:lnTo>
                  <a:pt x="205383" y="312539"/>
                </a:lnTo>
                <a:lnTo>
                  <a:pt x="223243" y="330398"/>
                </a:lnTo>
                <a:lnTo>
                  <a:pt x="241102" y="348258"/>
                </a:lnTo>
                <a:lnTo>
                  <a:pt x="250032" y="366117"/>
                </a:lnTo>
                <a:lnTo>
                  <a:pt x="258961" y="383977"/>
                </a:lnTo>
                <a:lnTo>
                  <a:pt x="267891" y="401836"/>
                </a:lnTo>
                <a:lnTo>
                  <a:pt x="285750" y="410766"/>
                </a:lnTo>
                <a:lnTo>
                  <a:pt x="285750" y="419695"/>
                </a:lnTo>
                <a:lnTo>
                  <a:pt x="303610" y="428625"/>
                </a:lnTo>
                <a:lnTo>
                  <a:pt x="303610" y="428625"/>
                </a:lnTo>
                <a:lnTo>
                  <a:pt x="312540" y="437555"/>
                </a:lnTo>
                <a:lnTo>
                  <a:pt x="321469" y="437555"/>
                </a:lnTo>
                <a:lnTo>
                  <a:pt x="321469" y="446484"/>
                </a:lnTo>
                <a:lnTo>
                  <a:pt x="330399" y="446484"/>
                </a:lnTo>
                <a:lnTo>
                  <a:pt x="330399" y="446484"/>
                </a:lnTo>
                <a:lnTo>
                  <a:pt x="339329" y="455414"/>
                </a:lnTo>
                <a:lnTo>
                  <a:pt x="339329" y="455414"/>
                </a:lnTo>
                <a:lnTo>
                  <a:pt x="339329" y="455414"/>
                </a:lnTo>
                <a:lnTo>
                  <a:pt x="348258" y="455414"/>
                </a:lnTo>
                <a:lnTo>
                  <a:pt x="348258" y="464344"/>
                </a:lnTo>
                <a:lnTo>
                  <a:pt x="348258" y="464344"/>
                </a:lnTo>
                <a:lnTo>
                  <a:pt x="348258" y="464344"/>
                </a:lnTo>
                <a:lnTo>
                  <a:pt x="357188" y="464344"/>
                </a:lnTo>
                <a:lnTo>
                  <a:pt x="357188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812851" y="5786436"/>
            <a:ext cx="98228" cy="178595"/>
          </a:xfrm>
          <a:custGeom>
            <a:avLst/>
            <a:gdLst/>
            <a:ahLst/>
            <a:cxnLst/>
            <a:rect l="0" t="0" r="0" b="0"/>
            <a:pathLst>
              <a:path w="98228" h="17859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59" y="26789"/>
                </a:lnTo>
                <a:lnTo>
                  <a:pt x="26789" y="44649"/>
                </a:lnTo>
                <a:lnTo>
                  <a:pt x="35719" y="62508"/>
                </a:lnTo>
                <a:lnTo>
                  <a:pt x="53578" y="80367"/>
                </a:lnTo>
                <a:lnTo>
                  <a:pt x="62508" y="107156"/>
                </a:lnTo>
                <a:lnTo>
                  <a:pt x="80367" y="133946"/>
                </a:lnTo>
                <a:lnTo>
                  <a:pt x="89297" y="160735"/>
                </a:lnTo>
                <a:lnTo>
                  <a:pt x="98227" y="178594"/>
                </a:lnTo>
                <a:lnTo>
                  <a:pt x="98227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232546" y="6179342"/>
            <a:ext cx="62509" cy="232173"/>
          </a:xfrm>
          <a:custGeom>
            <a:avLst/>
            <a:gdLst/>
            <a:ahLst/>
            <a:cxnLst/>
            <a:rect l="0" t="0" r="0" b="0"/>
            <a:pathLst>
              <a:path w="62509" h="232173">
                <a:moveTo>
                  <a:pt x="62508" y="0"/>
                </a:move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0"/>
                </a:lnTo>
                <a:lnTo>
                  <a:pt x="53579" y="8930"/>
                </a:lnTo>
                <a:lnTo>
                  <a:pt x="53579" y="17860"/>
                </a:lnTo>
                <a:lnTo>
                  <a:pt x="53579" y="17860"/>
                </a:lnTo>
                <a:lnTo>
                  <a:pt x="44649" y="35719"/>
                </a:lnTo>
                <a:lnTo>
                  <a:pt x="44649" y="35719"/>
                </a:lnTo>
                <a:lnTo>
                  <a:pt x="44649" y="53579"/>
                </a:lnTo>
                <a:lnTo>
                  <a:pt x="35719" y="62508"/>
                </a:lnTo>
                <a:lnTo>
                  <a:pt x="35719" y="71438"/>
                </a:lnTo>
                <a:lnTo>
                  <a:pt x="26789" y="80368"/>
                </a:lnTo>
                <a:lnTo>
                  <a:pt x="26789" y="89297"/>
                </a:lnTo>
                <a:lnTo>
                  <a:pt x="26789" y="107157"/>
                </a:lnTo>
                <a:lnTo>
                  <a:pt x="17860" y="116086"/>
                </a:lnTo>
                <a:lnTo>
                  <a:pt x="17860" y="133946"/>
                </a:lnTo>
                <a:lnTo>
                  <a:pt x="8930" y="142875"/>
                </a:lnTo>
                <a:lnTo>
                  <a:pt x="8930" y="160735"/>
                </a:lnTo>
                <a:lnTo>
                  <a:pt x="8930" y="178594"/>
                </a:lnTo>
                <a:lnTo>
                  <a:pt x="8930" y="187524"/>
                </a:lnTo>
                <a:lnTo>
                  <a:pt x="8930" y="205383"/>
                </a:lnTo>
                <a:lnTo>
                  <a:pt x="0" y="214313"/>
                </a:lnTo>
                <a:lnTo>
                  <a:pt x="0" y="223243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991445" y="6215061"/>
            <a:ext cx="392907" cy="17861"/>
          </a:xfrm>
          <a:custGeom>
            <a:avLst/>
            <a:gdLst/>
            <a:ahLst/>
            <a:cxnLst/>
            <a:rect l="0" t="0" r="0" b="0"/>
            <a:pathLst>
              <a:path w="392907" h="17861">
                <a:moveTo>
                  <a:pt x="392906" y="0"/>
                </a:moveTo>
                <a:lnTo>
                  <a:pt x="392906" y="0"/>
                </a:lnTo>
                <a:lnTo>
                  <a:pt x="392906" y="0"/>
                </a:lnTo>
                <a:lnTo>
                  <a:pt x="392906" y="0"/>
                </a:lnTo>
                <a:lnTo>
                  <a:pt x="392906" y="0"/>
                </a:lnTo>
                <a:lnTo>
                  <a:pt x="392906" y="0"/>
                </a:lnTo>
                <a:lnTo>
                  <a:pt x="383976" y="0"/>
                </a:lnTo>
                <a:lnTo>
                  <a:pt x="383976" y="0"/>
                </a:lnTo>
                <a:lnTo>
                  <a:pt x="375047" y="0"/>
                </a:lnTo>
                <a:lnTo>
                  <a:pt x="366117" y="0"/>
                </a:lnTo>
                <a:lnTo>
                  <a:pt x="357187" y="0"/>
                </a:lnTo>
                <a:lnTo>
                  <a:pt x="348258" y="0"/>
                </a:lnTo>
                <a:lnTo>
                  <a:pt x="339328" y="0"/>
                </a:lnTo>
                <a:lnTo>
                  <a:pt x="330398" y="0"/>
                </a:lnTo>
                <a:lnTo>
                  <a:pt x="321469" y="0"/>
                </a:lnTo>
                <a:lnTo>
                  <a:pt x="312539" y="0"/>
                </a:lnTo>
                <a:lnTo>
                  <a:pt x="294680" y="0"/>
                </a:lnTo>
                <a:lnTo>
                  <a:pt x="285750" y="0"/>
                </a:lnTo>
                <a:lnTo>
                  <a:pt x="267890" y="0"/>
                </a:lnTo>
                <a:lnTo>
                  <a:pt x="250031" y="0"/>
                </a:lnTo>
                <a:lnTo>
                  <a:pt x="241101" y="0"/>
                </a:lnTo>
                <a:lnTo>
                  <a:pt x="223242" y="0"/>
                </a:lnTo>
                <a:lnTo>
                  <a:pt x="205383" y="0"/>
                </a:lnTo>
                <a:lnTo>
                  <a:pt x="187523" y="0"/>
                </a:lnTo>
                <a:lnTo>
                  <a:pt x="169664" y="0"/>
                </a:lnTo>
                <a:lnTo>
                  <a:pt x="151805" y="0"/>
                </a:lnTo>
                <a:lnTo>
                  <a:pt x="133945" y="0"/>
                </a:lnTo>
                <a:lnTo>
                  <a:pt x="116086" y="0"/>
                </a:lnTo>
                <a:lnTo>
                  <a:pt x="98226" y="0"/>
                </a:lnTo>
                <a:lnTo>
                  <a:pt x="89297" y="0"/>
                </a:lnTo>
                <a:lnTo>
                  <a:pt x="71437" y="8930"/>
                </a:lnTo>
                <a:lnTo>
                  <a:pt x="62508" y="8930"/>
                </a:lnTo>
                <a:lnTo>
                  <a:pt x="44648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17859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527226" y="6143624"/>
            <a:ext cx="214314" cy="392907"/>
          </a:xfrm>
          <a:custGeom>
            <a:avLst/>
            <a:gdLst/>
            <a:ahLst/>
            <a:cxnLst/>
            <a:rect l="0" t="0" r="0" b="0"/>
            <a:pathLst>
              <a:path w="214314" h="392907">
                <a:moveTo>
                  <a:pt x="8930" y="0"/>
                </a:move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35718"/>
                </a:lnTo>
                <a:lnTo>
                  <a:pt x="8930" y="53578"/>
                </a:lnTo>
                <a:lnTo>
                  <a:pt x="8930" y="71437"/>
                </a:lnTo>
                <a:lnTo>
                  <a:pt x="8930" y="89297"/>
                </a:lnTo>
                <a:lnTo>
                  <a:pt x="8930" y="107156"/>
                </a:lnTo>
                <a:lnTo>
                  <a:pt x="17859" y="116086"/>
                </a:lnTo>
                <a:lnTo>
                  <a:pt x="17859" y="133945"/>
                </a:lnTo>
                <a:lnTo>
                  <a:pt x="26789" y="142875"/>
                </a:lnTo>
                <a:lnTo>
                  <a:pt x="35719" y="151804"/>
                </a:lnTo>
                <a:lnTo>
                  <a:pt x="35719" y="160734"/>
                </a:lnTo>
                <a:lnTo>
                  <a:pt x="44649" y="160734"/>
                </a:lnTo>
                <a:lnTo>
                  <a:pt x="53578" y="160734"/>
                </a:lnTo>
                <a:lnTo>
                  <a:pt x="62508" y="160734"/>
                </a:lnTo>
                <a:lnTo>
                  <a:pt x="71438" y="160734"/>
                </a:lnTo>
                <a:lnTo>
                  <a:pt x="80367" y="151804"/>
                </a:lnTo>
                <a:lnTo>
                  <a:pt x="89297" y="142875"/>
                </a:lnTo>
                <a:lnTo>
                  <a:pt x="98227" y="133945"/>
                </a:lnTo>
                <a:lnTo>
                  <a:pt x="107156" y="125015"/>
                </a:lnTo>
                <a:lnTo>
                  <a:pt x="116086" y="107156"/>
                </a:lnTo>
                <a:lnTo>
                  <a:pt x="125016" y="98226"/>
                </a:lnTo>
                <a:lnTo>
                  <a:pt x="142875" y="80367"/>
                </a:lnTo>
                <a:lnTo>
                  <a:pt x="151805" y="62508"/>
                </a:lnTo>
                <a:lnTo>
                  <a:pt x="160734" y="53578"/>
                </a:lnTo>
                <a:lnTo>
                  <a:pt x="169664" y="35718"/>
                </a:lnTo>
                <a:lnTo>
                  <a:pt x="178594" y="26789"/>
                </a:lnTo>
                <a:lnTo>
                  <a:pt x="187524" y="17859"/>
                </a:lnTo>
                <a:lnTo>
                  <a:pt x="196453" y="17859"/>
                </a:lnTo>
                <a:lnTo>
                  <a:pt x="196453" y="8929"/>
                </a:lnTo>
                <a:lnTo>
                  <a:pt x="205383" y="8929"/>
                </a:lnTo>
                <a:lnTo>
                  <a:pt x="20538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0"/>
                </a:lnTo>
                <a:lnTo>
                  <a:pt x="214313" y="8929"/>
                </a:lnTo>
                <a:lnTo>
                  <a:pt x="214313" y="8929"/>
                </a:lnTo>
                <a:lnTo>
                  <a:pt x="205383" y="17859"/>
                </a:lnTo>
                <a:lnTo>
                  <a:pt x="205383" y="26789"/>
                </a:lnTo>
                <a:lnTo>
                  <a:pt x="205383" y="44648"/>
                </a:lnTo>
                <a:lnTo>
                  <a:pt x="196453" y="62508"/>
                </a:lnTo>
                <a:lnTo>
                  <a:pt x="187524" y="89297"/>
                </a:lnTo>
                <a:lnTo>
                  <a:pt x="178594" y="107156"/>
                </a:lnTo>
                <a:lnTo>
                  <a:pt x="178594" y="133945"/>
                </a:lnTo>
                <a:lnTo>
                  <a:pt x="169664" y="160734"/>
                </a:lnTo>
                <a:lnTo>
                  <a:pt x="160734" y="187523"/>
                </a:lnTo>
                <a:lnTo>
                  <a:pt x="151805" y="214312"/>
                </a:lnTo>
                <a:lnTo>
                  <a:pt x="142875" y="241101"/>
                </a:lnTo>
                <a:lnTo>
                  <a:pt x="125016" y="258961"/>
                </a:lnTo>
                <a:lnTo>
                  <a:pt x="116086" y="285750"/>
                </a:lnTo>
                <a:lnTo>
                  <a:pt x="107156" y="312539"/>
                </a:lnTo>
                <a:lnTo>
                  <a:pt x="98227" y="330398"/>
                </a:lnTo>
                <a:lnTo>
                  <a:pt x="80367" y="348258"/>
                </a:lnTo>
                <a:lnTo>
                  <a:pt x="71438" y="366117"/>
                </a:lnTo>
                <a:lnTo>
                  <a:pt x="62508" y="375047"/>
                </a:lnTo>
                <a:lnTo>
                  <a:pt x="44649" y="383976"/>
                </a:lnTo>
                <a:lnTo>
                  <a:pt x="35719" y="392906"/>
                </a:lnTo>
                <a:lnTo>
                  <a:pt x="26789" y="392906"/>
                </a:lnTo>
                <a:lnTo>
                  <a:pt x="17859" y="392906"/>
                </a:lnTo>
                <a:lnTo>
                  <a:pt x="8930" y="392906"/>
                </a:lnTo>
                <a:lnTo>
                  <a:pt x="8930" y="392906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857625" y="6143624"/>
            <a:ext cx="285751" cy="258962"/>
          </a:xfrm>
          <a:custGeom>
            <a:avLst/>
            <a:gdLst/>
            <a:ahLst/>
            <a:cxnLst/>
            <a:rect l="0" t="0" r="0" b="0"/>
            <a:pathLst>
              <a:path w="285751" h="258962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53578" y="0"/>
                </a:lnTo>
                <a:lnTo>
                  <a:pt x="62507" y="0"/>
                </a:lnTo>
                <a:lnTo>
                  <a:pt x="80367" y="0"/>
                </a:lnTo>
                <a:lnTo>
                  <a:pt x="89296" y="0"/>
                </a:lnTo>
                <a:lnTo>
                  <a:pt x="107156" y="0"/>
                </a:lnTo>
                <a:lnTo>
                  <a:pt x="125015" y="0"/>
                </a:lnTo>
                <a:lnTo>
                  <a:pt x="142875" y="0"/>
                </a:lnTo>
                <a:lnTo>
                  <a:pt x="151804" y="0"/>
                </a:lnTo>
                <a:lnTo>
                  <a:pt x="169664" y="0"/>
                </a:lnTo>
                <a:lnTo>
                  <a:pt x="178593" y="0"/>
                </a:lnTo>
                <a:lnTo>
                  <a:pt x="196453" y="0"/>
                </a:lnTo>
                <a:lnTo>
                  <a:pt x="205382" y="0"/>
                </a:lnTo>
                <a:lnTo>
                  <a:pt x="223242" y="0"/>
                </a:lnTo>
                <a:lnTo>
                  <a:pt x="232171" y="0"/>
                </a:lnTo>
                <a:lnTo>
                  <a:pt x="241101" y="0"/>
                </a:lnTo>
                <a:lnTo>
                  <a:pt x="250031" y="0"/>
                </a:lnTo>
                <a:lnTo>
                  <a:pt x="250031" y="8929"/>
                </a:lnTo>
                <a:lnTo>
                  <a:pt x="250031" y="8929"/>
                </a:lnTo>
                <a:lnTo>
                  <a:pt x="250031" y="8929"/>
                </a:lnTo>
                <a:lnTo>
                  <a:pt x="250031" y="8929"/>
                </a:lnTo>
                <a:lnTo>
                  <a:pt x="250031" y="17859"/>
                </a:lnTo>
                <a:lnTo>
                  <a:pt x="250031" y="26789"/>
                </a:lnTo>
                <a:lnTo>
                  <a:pt x="241101" y="35718"/>
                </a:lnTo>
                <a:lnTo>
                  <a:pt x="232171" y="44648"/>
                </a:lnTo>
                <a:lnTo>
                  <a:pt x="223242" y="53578"/>
                </a:lnTo>
                <a:lnTo>
                  <a:pt x="214312" y="62508"/>
                </a:lnTo>
                <a:lnTo>
                  <a:pt x="196453" y="71437"/>
                </a:lnTo>
                <a:lnTo>
                  <a:pt x="187523" y="80367"/>
                </a:lnTo>
                <a:lnTo>
                  <a:pt x="169664" y="98226"/>
                </a:lnTo>
                <a:lnTo>
                  <a:pt x="151804" y="107156"/>
                </a:lnTo>
                <a:lnTo>
                  <a:pt x="133945" y="116086"/>
                </a:lnTo>
                <a:lnTo>
                  <a:pt x="125015" y="125015"/>
                </a:lnTo>
                <a:lnTo>
                  <a:pt x="107156" y="133945"/>
                </a:lnTo>
                <a:lnTo>
                  <a:pt x="98226" y="151804"/>
                </a:lnTo>
                <a:lnTo>
                  <a:pt x="80367" y="160734"/>
                </a:lnTo>
                <a:lnTo>
                  <a:pt x="71437" y="169664"/>
                </a:lnTo>
                <a:lnTo>
                  <a:pt x="62507" y="178593"/>
                </a:lnTo>
                <a:lnTo>
                  <a:pt x="62507" y="187523"/>
                </a:lnTo>
                <a:lnTo>
                  <a:pt x="53578" y="196453"/>
                </a:lnTo>
                <a:lnTo>
                  <a:pt x="53578" y="196453"/>
                </a:lnTo>
                <a:lnTo>
                  <a:pt x="53578" y="205383"/>
                </a:lnTo>
                <a:lnTo>
                  <a:pt x="53578" y="205383"/>
                </a:lnTo>
                <a:lnTo>
                  <a:pt x="62507" y="205383"/>
                </a:lnTo>
                <a:lnTo>
                  <a:pt x="62507" y="214312"/>
                </a:lnTo>
                <a:lnTo>
                  <a:pt x="80367" y="223242"/>
                </a:lnTo>
                <a:lnTo>
                  <a:pt x="89296" y="223242"/>
                </a:lnTo>
                <a:lnTo>
                  <a:pt x="98226" y="232172"/>
                </a:lnTo>
                <a:lnTo>
                  <a:pt x="116085" y="232172"/>
                </a:lnTo>
                <a:lnTo>
                  <a:pt x="133945" y="241101"/>
                </a:lnTo>
                <a:lnTo>
                  <a:pt x="151804" y="241101"/>
                </a:lnTo>
                <a:lnTo>
                  <a:pt x="169664" y="250031"/>
                </a:lnTo>
                <a:lnTo>
                  <a:pt x="178593" y="250031"/>
                </a:lnTo>
                <a:lnTo>
                  <a:pt x="196453" y="250031"/>
                </a:lnTo>
                <a:lnTo>
                  <a:pt x="214312" y="258961"/>
                </a:lnTo>
                <a:lnTo>
                  <a:pt x="232171" y="258961"/>
                </a:lnTo>
                <a:lnTo>
                  <a:pt x="250031" y="258961"/>
                </a:lnTo>
                <a:lnTo>
                  <a:pt x="258960" y="258961"/>
                </a:lnTo>
                <a:lnTo>
                  <a:pt x="267890" y="258961"/>
                </a:lnTo>
                <a:lnTo>
                  <a:pt x="276820" y="258961"/>
                </a:lnTo>
                <a:lnTo>
                  <a:pt x="285750" y="258961"/>
                </a:lnTo>
                <a:lnTo>
                  <a:pt x="28575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848695" y="6179342"/>
            <a:ext cx="276821" cy="44650"/>
          </a:xfrm>
          <a:custGeom>
            <a:avLst/>
            <a:gdLst/>
            <a:ahLst/>
            <a:cxnLst/>
            <a:rect l="0" t="0" r="0" b="0"/>
            <a:pathLst>
              <a:path w="276821" h="44650">
                <a:moveTo>
                  <a:pt x="276820" y="8930"/>
                </a:move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0"/>
                </a:lnTo>
                <a:lnTo>
                  <a:pt x="267890" y="0"/>
                </a:lnTo>
                <a:lnTo>
                  <a:pt x="267890" y="0"/>
                </a:lnTo>
                <a:lnTo>
                  <a:pt x="258961" y="0"/>
                </a:lnTo>
                <a:lnTo>
                  <a:pt x="258961" y="8930"/>
                </a:lnTo>
                <a:lnTo>
                  <a:pt x="250031" y="8930"/>
                </a:lnTo>
                <a:lnTo>
                  <a:pt x="241101" y="8930"/>
                </a:lnTo>
                <a:lnTo>
                  <a:pt x="241101" y="8930"/>
                </a:lnTo>
                <a:lnTo>
                  <a:pt x="232172" y="8930"/>
                </a:lnTo>
                <a:lnTo>
                  <a:pt x="223242" y="8930"/>
                </a:lnTo>
                <a:lnTo>
                  <a:pt x="214312" y="8930"/>
                </a:lnTo>
                <a:lnTo>
                  <a:pt x="205383" y="8930"/>
                </a:lnTo>
                <a:lnTo>
                  <a:pt x="205383" y="8930"/>
                </a:lnTo>
                <a:lnTo>
                  <a:pt x="196453" y="8930"/>
                </a:lnTo>
                <a:lnTo>
                  <a:pt x="187523" y="17860"/>
                </a:lnTo>
                <a:lnTo>
                  <a:pt x="178594" y="17860"/>
                </a:lnTo>
                <a:lnTo>
                  <a:pt x="169664" y="17860"/>
                </a:lnTo>
                <a:lnTo>
                  <a:pt x="160734" y="17860"/>
                </a:lnTo>
                <a:lnTo>
                  <a:pt x="151805" y="17860"/>
                </a:lnTo>
                <a:lnTo>
                  <a:pt x="142875" y="17860"/>
                </a:lnTo>
                <a:lnTo>
                  <a:pt x="133945" y="17860"/>
                </a:lnTo>
                <a:lnTo>
                  <a:pt x="125015" y="17860"/>
                </a:lnTo>
                <a:lnTo>
                  <a:pt x="116086" y="17860"/>
                </a:lnTo>
                <a:lnTo>
                  <a:pt x="107156" y="17860"/>
                </a:lnTo>
                <a:lnTo>
                  <a:pt x="98226" y="26790"/>
                </a:lnTo>
                <a:lnTo>
                  <a:pt x="98226" y="26790"/>
                </a:lnTo>
                <a:lnTo>
                  <a:pt x="89297" y="26790"/>
                </a:lnTo>
                <a:lnTo>
                  <a:pt x="80367" y="26790"/>
                </a:lnTo>
                <a:lnTo>
                  <a:pt x="71437" y="26790"/>
                </a:lnTo>
                <a:lnTo>
                  <a:pt x="62508" y="26790"/>
                </a:lnTo>
                <a:lnTo>
                  <a:pt x="62508" y="26790"/>
                </a:lnTo>
                <a:lnTo>
                  <a:pt x="53578" y="26790"/>
                </a:lnTo>
                <a:lnTo>
                  <a:pt x="44648" y="26790"/>
                </a:lnTo>
                <a:lnTo>
                  <a:pt x="44648" y="26790"/>
                </a:lnTo>
                <a:lnTo>
                  <a:pt x="35719" y="26790"/>
                </a:lnTo>
                <a:lnTo>
                  <a:pt x="35719" y="26790"/>
                </a:lnTo>
                <a:lnTo>
                  <a:pt x="26789" y="26790"/>
                </a:lnTo>
                <a:lnTo>
                  <a:pt x="26789" y="26790"/>
                </a:lnTo>
                <a:lnTo>
                  <a:pt x="26789" y="35719"/>
                </a:lnTo>
                <a:lnTo>
                  <a:pt x="17859" y="35719"/>
                </a:lnTo>
                <a:lnTo>
                  <a:pt x="17859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  <a:lnTo>
                  <a:pt x="0" y="44649"/>
                </a:lnTo>
                <a:lnTo>
                  <a:pt x="0" y="44649"/>
                </a:lnTo>
                <a:lnTo>
                  <a:pt x="8930" y="44649"/>
                </a:lnTo>
                <a:lnTo>
                  <a:pt x="893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123</Words>
  <Application>Microsoft Office PowerPoint</Application>
  <PresentationFormat>On-screen Show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27</cp:revision>
  <dcterms:created xsi:type="dcterms:W3CDTF">2012-10-05T08:26:09Z</dcterms:created>
  <dcterms:modified xsi:type="dcterms:W3CDTF">2012-10-08T10:43:47Z</dcterms:modified>
</cp:coreProperties>
</file>