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E1BFFF-DFC5-41FF-9663-293CBDC1765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1D029323-581E-4C4F-9CEF-3BADE8035995}">
      <dgm:prSet phldrT="[نص]"/>
      <dgm:spPr/>
      <dgm:t>
        <a:bodyPr/>
        <a:lstStyle/>
        <a:p>
          <a:pPr rtl="1"/>
          <a:r>
            <a:rPr lang="ar-SA" dirty="0" smtClean="0"/>
            <a:t>1- المحالة الأولى</a:t>
          </a:r>
          <a:endParaRPr lang="ar-SA" dirty="0"/>
        </a:p>
      </dgm:t>
    </dgm:pt>
    <dgm:pt modelId="{FAAC8DBF-D23E-4DD5-A1EA-0DD8F7BD9329}" type="parTrans" cxnId="{CEAB0A84-28BB-4B5B-96AA-B936644F0779}">
      <dgm:prSet/>
      <dgm:spPr/>
      <dgm:t>
        <a:bodyPr/>
        <a:lstStyle/>
        <a:p>
          <a:pPr rtl="1"/>
          <a:endParaRPr lang="ar-SA"/>
        </a:p>
      </dgm:t>
    </dgm:pt>
    <dgm:pt modelId="{3D5A0848-5F47-4973-A5A7-04873F837034}" type="sibTrans" cxnId="{CEAB0A84-28BB-4B5B-96AA-B936644F0779}">
      <dgm:prSet/>
      <dgm:spPr/>
      <dgm:t>
        <a:bodyPr/>
        <a:lstStyle/>
        <a:p>
          <a:pPr rtl="1"/>
          <a:endParaRPr lang="ar-SA"/>
        </a:p>
      </dgm:t>
    </dgm:pt>
    <dgm:pt modelId="{335795F9-FFFA-498F-AC85-FDEE0943EB80}">
      <dgm:prSet phldrT="[نص]"/>
      <dgm:spPr/>
      <dgm:t>
        <a:bodyPr/>
        <a:lstStyle/>
        <a:p>
          <a:pPr rtl="1"/>
          <a:r>
            <a:rPr lang="ar-SA" dirty="0" smtClean="0"/>
            <a:t>اجتماعية</a:t>
          </a:r>
          <a:endParaRPr lang="ar-SA" dirty="0"/>
        </a:p>
      </dgm:t>
    </dgm:pt>
    <dgm:pt modelId="{6CA65061-F8A9-4F2F-98B7-4D749A1F6C75}" type="parTrans" cxnId="{2FAD56E6-4B8C-4A5B-AB0F-05A6375D6CAF}">
      <dgm:prSet/>
      <dgm:spPr/>
      <dgm:t>
        <a:bodyPr/>
        <a:lstStyle/>
        <a:p>
          <a:pPr rtl="1"/>
          <a:endParaRPr lang="ar-SA"/>
        </a:p>
      </dgm:t>
    </dgm:pt>
    <dgm:pt modelId="{AD3315F2-D767-479A-BE97-968423962CBA}" type="sibTrans" cxnId="{2FAD56E6-4B8C-4A5B-AB0F-05A6375D6CAF}">
      <dgm:prSet/>
      <dgm:spPr/>
      <dgm:t>
        <a:bodyPr/>
        <a:lstStyle/>
        <a:p>
          <a:pPr rtl="1"/>
          <a:endParaRPr lang="ar-SA"/>
        </a:p>
      </dgm:t>
    </dgm:pt>
    <dgm:pt modelId="{D5D72FB8-99F5-4AEC-8AAC-F9439C0A6827}">
      <dgm:prSet phldrT="[نص]"/>
      <dgm:spPr/>
      <dgm:t>
        <a:bodyPr/>
        <a:lstStyle/>
        <a:p>
          <a:pPr rtl="1"/>
          <a:r>
            <a:rPr lang="ar-SA" dirty="0" err="1" smtClean="0"/>
            <a:t>طبعية</a:t>
          </a:r>
          <a:endParaRPr lang="ar-SA" dirty="0"/>
        </a:p>
      </dgm:t>
    </dgm:pt>
    <dgm:pt modelId="{713271FD-BEA8-4D6D-A480-768319DC037D}" type="parTrans" cxnId="{B5C063B9-EB0F-4506-A97E-B0F0695AAFAB}">
      <dgm:prSet/>
      <dgm:spPr/>
      <dgm:t>
        <a:bodyPr/>
        <a:lstStyle/>
        <a:p>
          <a:pPr rtl="1"/>
          <a:endParaRPr lang="ar-SA"/>
        </a:p>
      </dgm:t>
    </dgm:pt>
    <dgm:pt modelId="{1388ADE2-7AC4-4AF3-9D52-E352CE7133B0}" type="sibTrans" cxnId="{B5C063B9-EB0F-4506-A97E-B0F0695AAFAB}">
      <dgm:prSet/>
      <dgm:spPr/>
      <dgm:t>
        <a:bodyPr/>
        <a:lstStyle/>
        <a:p>
          <a:pPr rtl="1"/>
          <a:endParaRPr lang="ar-SA"/>
        </a:p>
      </dgm:t>
    </dgm:pt>
    <dgm:pt modelId="{ABB8FBA5-AE80-46E3-8A06-EFD844CC8444}">
      <dgm:prSet phldrT="[نص]"/>
      <dgm:spPr/>
      <dgm:t>
        <a:bodyPr/>
        <a:lstStyle/>
        <a:p>
          <a:pPr rtl="1"/>
          <a:r>
            <a:rPr lang="ar-SA" dirty="0" smtClean="0"/>
            <a:t>الذي يتحكم في نمو السكان(طبيعة) الإنسان, </a:t>
          </a:r>
          <a:r>
            <a:rPr lang="ar-SA" dirty="0" err="1" smtClean="0"/>
            <a:t>و</a:t>
          </a:r>
          <a:r>
            <a:rPr lang="ar-SA" dirty="0" smtClean="0"/>
            <a:t>(طبيعة العالم من حوله.)</a:t>
          </a:r>
        </a:p>
        <a:p>
          <a:pPr rtl="1"/>
          <a:r>
            <a:rPr lang="ar-SA" dirty="0" smtClean="0"/>
            <a:t>- سيطرت الإنسان على النمو محدودة.</a:t>
          </a:r>
        </a:p>
        <a:p>
          <a:pPr rtl="1"/>
          <a:r>
            <a:rPr lang="ar-SA" dirty="0" smtClean="0"/>
            <a:t>- القوانين المتوصل إليها تنكر كل تدخل للإنسان والقيم والاتجاهات في النمو السكاني.</a:t>
          </a:r>
        </a:p>
        <a:p>
          <a:pPr rtl="1"/>
          <a:r>
            <a:rPr lang="ar-SA" dirty="0" smtClean="0"/>
            <a:t>- أبرز منظري </a:t>
          </a:r>
          <a:r>
            <a:rPr lang="ar-SA" dirty="0" err="1" smtClean="0"/>
            <a:t>الإتجاه</a:t>
          </a:r>
          <a:r>
            <a:rPr lang="ar-SA" dirty="0" smtClean="0"/>
            <a:t>: </a:t>
          </a:r>
          <a:r>
            <a:rPr lang="ar-SA" dirty="0" err="1" smtClean="0"/>
            <a:t>سادلر</a:t>
          </a:r>
          <a:r>
            <a:rPr lang="ar-SA" dirty="0" smtClean="0"/>
            <a:t>, </a:t>
          </a:r>
          <a:r>
            <a:rPr lang="ar-SA" dirty="0" err="1" smtClean="0"/>
            <a:t>دوبلي</a:t>
          </a:r>
          <a:r>
            <a:rPr lang="ar-SA" dirty="0" smtClean="0"/>
            <a:t>, سبنسر, كوارد وجيني.</a:t>
          </a:r>
          <a:endParaRPr lang="ar-SA" dirty="0"/>
        </a:p>
      </dgm:t>
    </dgm:pt>
    <dgm:pt modelId="{FBF201F1-CE93-4773-B483-0A75C12B8679}" type="parTrans" cxnId="{931ECE41-5807-4D9F-852F-571616AEB037}">
      <dgm:prSet/>
      <dgm:spPr/>
      <dgm:t>
        <a:bodyPr/>
        <a:lstStyle/>
        <a:p>
          <a:pPr rtl="1"/>
          <a:endParaRPr lang="ar-SA"/>
        </a:p>
      </dgm:t>
    </dgm:pt>
    <dgm:pt modelId="{D3313886-1A8C-4015-808E-70519958334E}" type="sibTrans" cxnId="{931ECE41-5807-4D9F-852F-571616AEB037}">
      <dgm:prSet/>
      <dgm:spPr/>
      <dgm:t>
        <a:bodyPr/>
        <a:lstStyle/>
        <a:p>
          <a:pPr rtl="1"/>
          <a:endParaRPr lang="ar-SA"/>
        </a:p>
      </dgm:t>
    </dgm:pt>
    <dgm:pt modelId="{97A4CFBF-2B96-4ED6-9BAB-6377615F189A}">
      <dgm:prSet phldrT="[نص]"/>
      <dgm:spPr/>
      <dgm:t>
        <a:bodyPr/>
        <a:lstStyle/>
        <a:p>
          <a:pPr rtl="1"/>
          <a:r>
            <a:rPr lang="ar-SA" dirty="0" smtClean="0"/>
            <a:t>- تعتقد أن نمو السكان </a:t>
          </a:r>
          <a:r>
            <a:rPr lang="ar-SA" dirty="0" err="1" smtClean="0"/>
            <a:t>لايرجع</a:t>
          </a:r>
          <a:r>
            <a:rPr lang="ar-SA" dirty="0" smtClean="0"/>
            <a:t> لقانون طبيعي إنما للظروف الاجتماعية للمجتمع.</a:t>
          </a:r>
        </a:p>
        <a:p>
          <a:pPr rtl="1"/>
          <a:r>
            <a:rPr lang="ar-SA" dirty="0" smtClean="0"/>
            <a:t>- أبرز منظري الاتجاه: كارل ماركس, أرسين </a:t>
          </a:r>
          <a:r>
            <a:rPr lang="ar-SA" dirty="0" err="1" smtClean="0"/>
            <a:t>ديمون</a:t>
          </a:r>
          <a:r>
            <a:rPr lang="ar-SA" dirty="0" smtClean="0"/>
            <a:t>, </a:t>
          </a:r>
          <a:r>
            <a:rPr lang="ar-SA" dirty="0" err="1" smtClean="0"/>
            <a:t>كارسوندز</a:t>
          </a:r>
          <a:r>
            <a:rPr lang="ar-SA" dirty="0" smtClean="0"/>
            <a:t>.</a:t>
          </a:r>
          <a:endParaRPr lang="ar-SA" dirty="0"/>
        </a:p>
      </dgm:t>
    </dgm:pt>
    <dgm:pt modelId="{BB63AB48-A45F-43E9-867C-60F3AD0A476F}" type="sibTrans" cxnId="{798AA21D-B2B2-411E-81E1-D327E3A87227}">
      <dgm:prSet/>
      <dgm:spPr/>
      <dgm:t>
        <a:bodyPr/>
        <a:lstStyle/>
        <a:p>
          <a:pPr rtl="1"/>
          <a:endParaRPr lang="ar-SA"/>
        </a:p>
      </dgm:t>
    </dgm:pt>
    <dgm:pt modelId="{89E76EEC-FC5F-4581-A4DE-1EBD86505029}" type="parTrans" cxnId="{798AA21D-B2B2-411E-81E1-D327E3A87227}">
      <dgm:prSet/>
      <dgm:spPr/>
      <dgm:t>
        <a:bodyPr/>
        <a:lstStyle/>
        <a:p>
          <a:pPr rtl="1"/>
          <a:endParaRPr lang="ar-SA"/>
        </a:p>
      </dgm:t>
    </dgm:pt>
    <dgm:pt modelId="{9605E3F3-24B0-417B-BDBC-C833D8DD839C}" type="pres">
      <dgm:prSet presAssocID="{3CE1BFFF-DFC5-41FF-9663-293CBDC17654}" presName="hierChild1" presStyleCnt="0">
        <dgm:presLayoutVars>
          <dgm:chPref val="1"/>
          <dgm:dir/>
          <dgm:animOne val="branch"/>
          <dgm:animLvl val="lvl"/>
          <dgm:resizeHandles/>
        </dgm:presLayoutVars>
      </dgm:prSet>
      <dgm:spPr/>
      <dgm:t>
        <a:bodyPr/>
        <a:lstStyle/>
        <a:p>
          <a:pPr rtl="1"/>
          <a:endParaRPr lang="ar-SA"/>
        </a:p>
      </dgm:t>
    </dgm:pt>
    <dgm:pt modelId="{C9550D8E-05FC-4DE7-9B35-29FB73BAE82F}" type="pres">
      <dgm:prSet presAssocID="{1D029323-581E-4C4F-9CEF-3BADE8035995}" presName="hierRoot1" presStyleCnt="0"/>
      <dgm:spPr/>
    </dgm:pt>
    <dgm:pt modelId="{0B28675C-1620-4831-B664-18EC303BB1CE}" type="pres">
      <dgm:prSet presAssocID="{1D029323-581E-4C4F-9CEF-3BADE8035995}" presName="composite" presStyleCnt="0"/>
      <dgm:spPr/>
    </dgm:pt>
    <dgm:pt modelId="{C953EF84-0B12-4C17-A894-2CC78239F8F2}" type="pres">
      <dgm:prSet presAssocID="{1D029323-581E-4C4F-9CEF-3BADE8035995}" presName="background" presStyleLbl="node0" presStyleIdx="0" presStyleCnt="1"/>
      <dgm:spPr/>
    </dgm:pt>
    <dgm:pt modelId="{216433F1-8994-4137-AFC5-8B877ADE681F}" type="pres">
      <dgm:prSet presAssocID="{1D029323-581E-4C4F-9CEF-3BADE8035995}" presName="text" presStyleLbl="fgAcc0" presStyleIdx="0" presStyleCnt="1" custLinFactNeighborX="6476" custLinFactNeighborY="-1853">
        <dgm:presLayoutVars>
          <dgm:chPref val="3"/>
        </dgm:presLayoutVars>
      </dgm:prSet>
      <dgm:spPr/>
      <dgm:t>
        <a:bodyPr/>
        <a:lstStyle/>
        <a:p>
          <a:pPr rtl="1"/>
          <a:endParaRPr lang="ar-SA"/>
        </a:p>
      </dgm:t>
    </dgm:pt>
    <dgm:pt modelId="{174123B3-608B-4180-BEF9-2D901FB54E6E}" type="pres">
      <dgm:prSet presAssocID="{1D029323-581E-4C4F-9CEF-3BADE8035995}" presName="hierChild2" presStyleCnt="0"/>
      <dgm:spPr/>
    </dgm:pt>
    <dgm:pt modelId="{1FB550A7-91C0-4173-B028-70BC4957B119}" type="pres">
      <dgm:prSet presAssocID="{6CA65061-F8A9-4F2F-98B7-4D749A1F6C75}" presName="Name10" presStyleLbl="parChTrans1D2" presStyleIdx="0" presStyleCnt="2"/>
      <dgm:spPr/>
      <dgm:t>
        <a:bodyPr/>
        <a:lstStyle/>
        <a:p>
          <a:pPr rtl="1"/>
          <a:endParaRPr lang="ar-SA"/>
        </a:p>
      </dgm:t>
    </dgm:pt>
    <dgm:pt modelId="{BCE754F8-4DE1-48B0-B8F1-E6DD63081C2B}" type="pres">
      <dgm:prSet presAssocID="{335795F9-FFFA-498F-AC85-FDEE0943EB80}" presName="hierRoot2" presStyleCnt="0"/>
      <dgm:spPr/>
    </dgm:pt>
    <dgm:pt modelId="{E2C7F3FD-5E8F-4EBE-AB0B-FA0257882532}" type="pres">
      <dgm:prSet presAssocID="{335795F9-FFFA-498F-AC85-FDEE0943EB80}" presName="composite2" presStyleCnt="0"/>
      <dgm:spPr/>
    </dgm:pt>
    <dgm:pt modelId="{F13236A8-69BA-49A7-ABCC-594F6B6B8AD8}" type="pres">
      <dgm:prSet presAssocID="{335795F9-FFFA-498F-AC85-FDEE0943EB80}" presName="background2" presStyleLbl="node2" presStyleIdx="0" presStyleCnt="2"/>
      <dgm:spPr/>
    </dgm:pt>
    <dgm:pt modelId="{BECD925C-971B-4796-9AF6-92ABF3A1E65B}" type="pres">
      <dgm:prSet presAssocID="{335795F9-FFFA-498F-AC85-FDEE0943EB80}" presName="text2" presStyleLbl="fgAcc2" presStyleIdx="0" presStyleCnt="2" custLinFactNeighborX="-49481" custLinFactNeighborY="-8138">
        <dgm:presLayoutVars>
          <dgm:chPref val="3"/>
        </dgm:presLayoutVars>
      </dgm:prSet>
      <dgm:spPr/>
      <dgm:t>
        <a:bodyPr/>
        <a:lstStyle/>
        <a:p>
          <a:pPr rtl="1"/>
          <a:endParaRPr lang="ar-SA"/>
        </a:p>
      </dgm:t>
    </dgm:pt>
    <dgm:pt modelId="{063759E3-95D3-4951-B8AF-379698D42A72}" type="pres">
      <dgm:prSet presAssocID="{335795F9-FFFA-498F-AC85-FDEE0943EB80}" presName="hierChild3" presStyleCnt="0"/>
      <dgm:spPr/>
    </dgm:pt>
    <dgm:pt modelId="{34C77B91-31F0-4D1E-94B3-A7552714B0E2}" type="pres">
      <dgm:prSet presAssocID="{89E76EEC-FC5F-4581-A4DE-1EBD86505029}" presName="Name17" presStyleLbl="parChTrans1D3" presStyleIdx="0" presStyleCnt="2"/>
      <dgm:spPr/>
      <dgm:t>
        <a:bodyPr/>
        <a:lstStyle/>
        <a:p>
          <a:pPr rtl="1"/>
          <a:endParaRPr lang="ar-SA"/>
        </a:p>
      </dgm:t>
    </dgm:pt>
    <dgm:pt modelId="{C44B3377-D2BE-4675-BF12-3BA96B61ED1A}" type="pres">
      <dgm:prSet presAssocID="{97A4CFBF-2B96-4ED6-9BAB-6377615F189A}" presName="hierRoot3" presStyleCnt="0"/>
      <dgm:spPr/>
    </dgm:pt>
    <dgm:pt modelId="{54B6BCCC-D0C8-4ED1-91B8-A10D5A999DD0}" type="pres">
      <dgm:prSet presAssocID="{97A4CFBF-2B96-4ED6-9BAB-6377615F189A}" presName="composite3" presStyleCnt="0"/>
      <dgm:spPr/>
    </dgm:pt>
    <dgm:pt modelId="{E72C4448-78F2-4226-9F7A-7C6DA52FAF59}" type="pres">
      <dgm:prSet presAssocID="{97A4CFBF-2B96-4ED6-9BAB-6377615F189A}" presName="background3" presStyleLbl="node3" presStyleIdx="0" presStyleCnt="2"/>
      <dgm:spPr/>
    </dgm:pt>
    <dgm:pt modelId="{8A29AFD3-657C-4522-A040-04EAFF9EA265}" type="pres">
      <dgm:prSet presAssocID="{97A4CFBF-2B96-4ED6-9BAB-6377615F189A}" presName="text3" presStyleLbl="fgAcc3" presStyleIdx="0" presStyleCnt="2" custLinFactNeighborX="-49481" custLinFactNeighborY="-9441">
        <dgm:presLayoutVars>
          <dgm:chPref val="3"/>
        </dgm:presLayoutVars>
      </dgm:prSet>
      <dgm:spPr/>
      <dgm:t>
        <a:bodyPr/>
        <a:lstStyle/>
        <a:p>
          <a:pPr rtl="1"/>
          <a:endParaRPr lang="ar-SA"/>
        </a:p>
      </dgm:t>
    </dgm:pt>
    <dgm:pt modelId="{ADE64C51-9D8B-4228-AF26-24A80EEA3C8D}" type="pres">
      <dgm:prSet presAssocID="{97A4CFBF-2B96-4ED6-9BAB-6377615F189A}" presName="hierChild4" presStyleCnt="0"/>
      <dgm:spPr/>
    </dgm:pt>
    <dgm:pt modelId="{101FC312-AE04-46B2-9465-855428DF3496}" type="pres">
      <dgm:prSet presAssocID="{713271FD-BEA8-4D6D-A480-768319DC037D}" presName="Name10" presStyleLbl="parChTrans1D2" presStyleIdx="1" presStyleCnt="2"/>
      <dgm:spPr/>
      <dgm:t>
        <a:bodyPr/>
        <a:lstStyle/>
        <a:p>
          <a:pPr rtl="1"/>
          <a:endParaRPr lang="ar-SA"/>
        </a:p>
      </dgm:t>
    </dgm:pt>
    <dgm:pt modelId="{6A78AFBE-84EC-42F4-96BD-771DAEADB25B}" type="pres">
      <dgm:prSet presAssocID="{D5D72FB8-99F5-4AEC-8AAC-F9439C0A6827}" presName="hierRoot2" presStyleCnt="0"/>
      <dgm:spPr/>
    </dgm:pt>
    <dgm:pt modelId="{C54E9EC5-99DE-40F5-8402-9AFB6256E85C}" type="pres">
      <dgm:prSet presAssocID="{D5D72FB8-99F5-4AEC-8AAC-F9439C0A6827}" presName="composite2" presStyleCnt="0"/>
      <dgm:spPr/>
    </dgm:pt>
    <dgm:pt modelId="{6A32807D-F2E3-4D53-892C-A02C1E9D1D55}" type="pres">
      <dgm:prSet presAssocID="{D5D72FB8-99F5-4AEC-8AAC-F9439C0A6827}" presName="background2" presStyleLbl="node2" presStyleIdx="1" presStyleCnt="2"/>
      <dgm:spPr/>
    </dgm:pt>
    <dgm:pt modelId="{598FC699-13B2-4582-B4D8-C85371114180}" type="pres">
      <dgm:prSet presAssocID="{D5D72FB8-99F5-4AEC-8AAC-F9439C0A6827}" presName="text2" presStyleLbl="fgAcc2" presStyleIdx="1" presStyleCnt="2" custLinFactNeighborX="40286" custLinFactNeighborY="-3156">
        <dgm:presLayoutVars>
          <dgm:chPref val="3"/>
        </dgm:presLayoutVars>
      </dgm:prSet>
      <dgm:spPr/>
      <dgm:t>
        <a:bodyPr/>
        <a:lstStyle/>
        <a:p>
          <a:pPr rtl="1"/>
          <a:endParaRPr lang="ar-SA"/>
        </a:p>
      </dgm:t>
    </dgm:pt>
    <dgm:pt modelId="{6DD8DC94-F713-4025-BD70-F2FE95004E0E}" type="pres">
      <dgm:prSet presAssocID="{D5D72FB8-99F5-4AEC-8AAC-F9439C0A6827}" presName="hierChild3" presStyleCnt="0"/>
      <dgm:spPr/>
    </dgm:pt>
    <dgm:pt modelId="{71712E76-C4D1-4A4D-8294-6E49D5EC7EDE}" type="pres">
      <dgm:prSet presAssocID="{FBF201F1-CE93-4773-B483-0A75C12B8679}" presName="Name17" presStyleLbl="parChTrans1D3" presStyleIdx="1" presStyleCnt="2"/>
      <dgm:spPr/>
      <dgm:t>
        <a:bodyPr/>
        <a:lstStyle/>
        <a:p>
          <a:pPr rtl="1"/>
          <a:endParaRPr lang="ar-SA"/>
        </a:p>
      </dgm:t>
    </dgm:pt>
    <dgm:pt modelId="{2AB66DB9-6149-4659-BADC-24F3ACBB536B}" type="pres">
      <dgm:prSet presAssocID="{ABB8FBA5-AE80-46E3-8A06-EFD844CC8444}" presName="hierRoot3" presStyleCnt="0"/>
      <dgm:spPr/>
    </dgm:pt>
    <dgm:pt modelId="{963DE8D0-B103-43F0-A86C-5E3A54BC01C5}" type="pres">
      <dgm:prSet presAssocID="{ABB8FBA5-AE80-46E3-8A06-EFD844CC8444}" presName="composite3" presStyleCnt="0"/>
      <dgm:spPr/>
    </dgm:pt>
    <dgm:pt modelId="{401D2B75-B3AB-4155-BBEC-6D92005F98C0}" type="pres">
      <dgm:prSet presAssocID="{ABB8FBA5-AE80-46E3-8A06-EFD844CC8444}" presName="background3" presStyleLbl="node3" presStyleIdx="1" presStyleCnt="2"/>
      <dgm:spPr/>
    </dgm:pt>
    <dgm:pt modelId="{A0D2B639-4E8D-4A2F-8CB8-6A274FC871A5}" type="pres">
      <dgm:prSet presAssocID="{ABB8FBA5-AE80-46E3-8A06-EFD844CC8444}" presName="text3" presStyleLbl="fgAcc3" presStyleIdx="1" presStyleCnt="2" custLinFactNeighborX="33958" custLinFactNeighborY="-14424">
        <dgm:presLayoutVars>
          <dgm:chPref val="3"/>
        </dgm:presLayoutVars>
      </dgm:prSet>
      <dgm:spPr/>
      <dgm:t>
        <a:bodyPr/>
        <a:lstStyle/>
        <a:p>
          <a:pPr rtl="1"/>
          <a:endParaRPr lang="ar-SA"/>
        </a:p>
      </dgm:t>
    </dgm:pt>
    <dgm:pt modelId="{39E5BB44-B630-4363-BB48-2CC223EEDA98}" type="pres">
      <dgm:prSet presAssocID="{ABB8FBA5-AE80-46E3-8A06-EFD844CC8444}" presName="hierChild4" presStyleCnt="0"/>
      <dgm:spPr/>
    </dgm:pt>
  </dgm:ptLst>
  <dgm:cxnLst>
    <dgm:cxn modelId="{798AA21D-B2B2-411E-81E1-D327E3A87227}" srcId="{335795F9-FFFA-498F-AC85-FDEE0943EB80}" destId="{97A4CFBF-2B96-4ED6-9BAB-6377615F189A}" srcOrd="0" destOrd="0" parTransId="{89E76EEC-FC5F-4581-A4DE-1EBD86505029}" sibTransId="{BB63AB48-A45F-43E9-867C-60F3AD0A476F}"/>
    <dgm:cxn modelId="{D990F34F-7CB3-4776-9C99-0864A9901646}" type="presOf" srcId="{1D029323-581E-4C4F-9CEF-3BADE8035995}" destId="{216433F1-8994-4137-AFC5-8B877ADE681F}" srcOrd="0" destOrd="0" presId="urn:microsoft.com/office/officeart/2005/8/layout/hierarchy1"/>
    <dgm:cxn modelId="{CEAB0A84-28BB-4B5B-96AA-B936644F0779}" srcId="{3CE1BFFF-DFC5-41FF-9663-293CBDC17654}" destId="{1D029323-581E-4C4F-9CEF-3BADE8035995}" srcOrd="0" destOrd="0" parTransId="{FAAC8DBF-D23E-4DD5-A1EA-0DD8F7BD9329}" sibTransId="{3D5A0848-5F47-4973-A5A7-04873F837034}"/>
    <dgm:cxn modelId="{7D07C6CE-DCAC-44CB-A833-7C469C80D159}" type="presOf" srcId="{ABB8FBA5-AE80-46E3-8A06-EFD844CC8444}" destId="{A0D2B639-4E8D-4A2F-8CB8-6A274FC871A5}" srcOrd="0" destOrd="0" presId="urn:microsoft.com/office/officeart/2005/8/layout/hierarchy1"/>
    <dgm:cxn modelId="{0DD9187B-F281-4C5B-A649-77EC589B7D1A}" type="presOf" srcId="{3CE1BFFF-DFC5-41FF-9663-293CBDC17654}" destId="{9605E3F3-24B0-417B-BDBC-C833D8DD839C}" srcOrd="0" destOrd="0" presId="urn:microsoft.com/office/officeart/2005/8/layout/hierarchy1"/>
    <dgm:cxn modelId="{6541E496-3662-49C2-8C70-9F49AB8947BC}" type="presOf" srcId="{335795F9-FFFA-498F-AC85-FDEE0943EB80}" destId="{BECD925C-971B-4796-9AF6-92ABF3A1E65B}" srcOrd="0" destOrd="0" presId="urn:microsoft.com/office/officeart/2005/8/layout/hierarchy1"/>
    <dgm:cxn modelId="{DD768EBF-8652-4725-B3DD-0BFA77BB7A2F}" type="presOf" srcId="{89E76EEC-FC5F-4581-A4DE-1EBD86505029}" destId="{34C77B91-31F0-4D1E-94B3-A7552714B0E2}" srcOrd="0" destOrd="0" presId="urn:microsoft.com/office/officeart/2005/8/layout/hierarchy1"/>
    <dgm:cxn modelId="{931ECE41-5807-4D9F-852F-571616AEB037}" srcId="{D5D72FB8-99F5-4AEC-8AAC-F9439C0A6827}" destId="{ABB8FBA5-AE80-46E3-8A06-EFD844CC8444}" srcOrd="0" destOrd="0" parTransId="{FBF201F1-CE93-4773-B483-0A75C12B8679}" sibTransId="{D3313886-1A8C-4015-808E-70519958334E}"/>
    <dgm:cxn modelId="{5A84DFF3-E1A2-4C8B-BDE3-6908A0CC2376}" type="presOf" srcId="{FBF201F1-CE93-4773-B483-0A75C12B8679}" destId="{71712E76-C4D1-4A4D-8294-6E49D5EC7EDE}" srcOrd="0" destOrd="0" presId="urn:microsoft.com/office/officeart/2005/8/layout/hierarchy1"/>
    <dgm:cxn modelId="{44C33685-1E30-4406-8756-1DEE2C3B32C8}" type="presOf" srcId="{97A4CFBF-2B96-4ED6-9BAB-6377615F189A}" destId="{8A29AFD3-657C-4522-A040-04EAFF9EA265}" srcOrd="0" destOrd="0" presId="urn:microsoft.com/office/officeart/2005/8/layout/hierarchy1"/>
    <dgm:cxn modelId="{B5C063B9-EB0F-4506-A97E-B0F0695AAFAB}" srcId="{1D029323-581E-4C4F-9CEF-3BADE8035995}" destId="{D5D72FB8-99F5-4AEC-8AAC-F9439C0A6827}" srcOrd="1" destOrd="0" parTransId="{713271FD-BEA8-4D6D-A480-768319DC037D}" sibTransId="{1388ADE2-7AC4-4AF3-9D52-E352CE7133B0}"/>
    <dgm:cxn modelId="{A891F995-193E-48A0-8EFD-D66BE76C1E9B}" type="presOf" srcId="{D5D72FB8-99F5-4AEC-8AAC-F9439C0A6827}" destId="{598FC699-13B2-4582-B4D8-C85371114180}" srcOrd="0" destOrd="0" presId="urn:microsoft.com/office/officeart/2005/8/layout/hierarchy1"/>
    <dgm:cxn modelId="{F85F71E8-CC35-4DBA-8B6E-17359AE9E10C}" type="presOf" srcId="{6CA65061-F8A9-4F2F-98B7-4D749A1F6C75}" destId="{1FB550A7-91C0-4173-B028-70BC4957B119}" srcOrd="0" destOrd="0" presId="urn:microsoft.com/office/officeart/2005/8/layout/hierarchy1"/>
    <dgm:cxn modelId="{4EE8D7D0-382C-41B9-B85C-95F7693AE9F9}" type="presOf" srcId="{713271FD-BEA8-4D6D-A480-768319DC037D}" destId="{101FC312-AE04-46B2-9465-855428DF3496}" srcOrd="0" destOrd="0" presId="urn:microsoft.com/office/officeart/2005/8/layout/hierarchy1"/>
    <dgm:cxn modelId="{2FAD56E6-4B8C-4A5B-AB0F-05A6375D6CAF}" srcId="{1D029323-581E-4C4F-9CEF-3BADE8035995}" destId="{335795F9-FFFA-498F-AC85-FDEE0943EB80}" srcOrd="0" destOrd="0" parTransId="{6CA65061-F8A9-4F2F-98B7-4D749A1F6C75}" sibTransId="{AD3315F2-D767-479A-BE97-968423962CBA}"/>
    <dgm:cxn modelId="{8D2D905E-DC1D-479E-BE43-E6F4B3AB11EC}" type="presParOf" srcId="{9605E3F3-24B0-417B-BDBC-C833D8DD839C}" destId="{C9550D8E-05FC-4DE7-9B35-29FB73BAE82F}" srcOrd="0" destOrd="0" presId="urn:microsoft.com/office/officeart/2005/8/layout/hierarchy1"/>
    <dgm:cxn modelId="{AE05409C-BE19-4DD1-A7DD-7E15FE3ADD6D}" type="presParOf" srcId="{C9550D8E-05FC-4DE7-9B35-29FB73BAE82F}" destId="{0B28675C-1620-4831-B664-18EC303BB1CE}" srcOrd="0" destOrd="0" presId="urn:microsoft.com/office/officeart/2005/8/layout/hierarchy1"/>
    <dgm:cxn modelId="{808D575D-25F2-43B0-AA1D-A8CC360ADDCA}" type="presParOf" srcId="{0B28675C-1620-4831-B664-18EC303BB1CE}" destId="{C953EF84-0B12-4C17-A894-2CC78239F8F2}" srcOrd="0" destOrd="0" presId="urn:microsoft.com/office/officeart/2005/8/layout/hierarchy1"/>
    <dgm:cxn modelId="{C91B454E-DED8-4FDE-92E8-50C7E186A8F7}" type="presParOf" srcId="{0B28675C-1620-4831-B664-18EC303BB1CE}" destId="{216433F1-8994-4137-AFC5-8B877ADE681F}" srcOrd="1" destOrd="0" presId="urn:microsoft.com/office/officeart/2005/8/layout/hierarchy1"/>
    <dgm:cxn modelId="{432808C0-1F26-42DE-AAE3-4E3B767F95A2}" type="presParOf" srcId="{C9550D8E-05FC-4DE7-9B35-29FB73BAE82F}" destId="{174123B3-608B-4180-BEF9-2D901FB54E6E}" srcOrd="1" destOrd="0" presId="urn:microsoft.com/office/officeart/2005/8/layout/hierarchy1"/>
    <dgm:cxn modelId="{65446DEF-BDED-42B7-8D64-3138D587A8E7}" type="presParOf" srcId="{174123B3-608B-4180-BEF9-2D901FB54E6E}" destId="{1FB550A7-91C0-4173-B028-70BC4957B119}" srcOrd="0" destOrd="0" presId="urn:microsoft.com/office/officeart/2005/8/layout/hierarchy1"/>
    <dgm:cxn modelId="{8C4FD01D-D55F-44F0-96EE-8BD39531185A}" type="presParOf" srcId="{174123B3-608B-4180-BEF9-2D901FB54E6E}" destId="{BCE754F8-4DE1-48B0-B8F1-E6DD63081C2B}" srcOrd="1" destOrd="0" presId="urn:microsoft.com/office/officeart/2005/8/layout/hierarchy1"/>
    <dgm:cxn modelId="{16481F40-1444-4E7D-9DD6-8BDDF880C3ED}" type="presParOf" srcId="{BCE754F8-4DE1-48B0-B8F1-E6DD63081C2B}" destId="{E2C7F3FD-5E8F-4EBE-AB0B-FA0257882532}" srcOrd="0" destOrd="0" presId="urn:microsoft.com/office/officeart/2005/8/layout/hierarchy1"/>
    <dgm:cxn modelId="{18D6724A-5A56-4FD2-883B-C5288ACB3881}" type="presParOf" srcId="{E2C7F3FD-5E8F-4EBE-AB0B-FA0257882532}" destId="{F13236A8-69BA-49A7-ABCC-594F6B6B8AD8}" srcOrd="0" destOrd="0" presId="urn:microsoft.com/office/officeart/2005/8/layout/hierarchy1"/>
    <dgm:cxn modelId="{AF74B7E7-3B98-49F4-89FE-D34DA77C0C3B}" type="presParOf" srcId="{E2C7F3FD-5E8F-4EBE-AB0B-FA0257882532}" destId="{BECD925C-971B-4796-9AF6-92ABF3A1E65B}" srcOrd="1" destOrd="0" presId="urn:microsoft.com/office/officeart/2005/8/layout/hierarchy1"/>
    <dgm:cxn modelId="{592EEBEB-37E9-4CF2-849C-3146281BEE1B}" type="presParOf" srcId="{BCE754F8-4DE1-48B0-B8F1-E6DD63081C2B}" destId="{063759E3-95D3-4951-B8AF-379698D42A72}" srcOrd="1" destOrd="0" presId="urn:microsoft.com/office/officeart/2005/8/layout/hierarchy1"/>
    <dgm:cxn modelId="{72318BD2-7CA6-45CD-9092-07437EB8AFF9}" type="presParOf" srcId="{063759E3-95D3-4951-B8AF-379698D42A72}" destId="{34C77B91-31F0-4D1E-94B3-A7552714B0E2}" srcOrd="0" destOrd="0" presId="urn:microsoft.com/office/officeart/2005/8/layout/hierarchy1"/>
    <dgm:cxn modelId="{A1C566DE-948B-4A00-B0E0-CADA72F34B7D}" type="presParOf" srcId="{063759E3-95D3-4951-B8AF-379698D42A72}" destId="{C44B3377-D2BE-4675-BF12-3BA96B61ED1A}" srcOrd="1" destOrd="0" presId="urn:microsoft.com/office/officeart/2005/8/layout/hierarchy1"/>
    <dgm:cxn modelId="{DC03AA19-74FF-4D99-B7E1-B5E15E3F069B}" type="presParOf" srcId="{C44B3377-D2BE-4675-BF12-3BA96B61ED1A}" destId="{54B6BCCC-D0C8-4ED1-91B8-A10D5A999DD0}" srcOrd="0" destOrd="0" presId="urn:microsoft.com/office/officeart/2005/8/layout/hierarchy1"/>
    <dgm:cxn modelId="{A7F271BD-CB2A-41BC-9B8E-CBBFE8E1757D}" type="presParOf" srcId="{54B6BCCC-D0C8-4ED1-91B8-A10D5A999DD0}" destId="{E72C4448-78F2-4226-9F7A-7C6DA52FAF59}" srcOrd="0" destOrd="0" presId="urn:microsoft.com/office/officeart/2005/8/layout/hierarchy1"/>
    <dgm:cxn modelId="{57892E01-A963-46EE-90C9-95C568675588}" type="presParOf" srcId="{54B6BCCC-D0C8-4ED1-91B8-A10D5A999DD0}" destId="{8A29AFD3-657C-4522-A040-04EAFF9EA265}" srcOrd="1" destOrd="0" presId="urn:microsoft.com/office/officeart/2005/8/layout/hierarchy1"/>
    <dgm:cxn modelId="{E36D4D63-1F83-4991-A305-4FCE14FD64AD}" type="presParOf" srcId="{C44B3377-D2BE-4675-BF12-3BA96B61ED1A}" destId="{ADE64C51-9D8B-4228-AF26-24A80EEA3C8D}" srcOrd="1" destOrd="0" presId="urn:microsoft.com/office/officeart/2005/8/layout/hierarchy1"/>
    <dgm:cxn modelId="{E81CE6EF-20CE-495E-A7E2-C50DBC1FC68B}" type="presParOf" srcId="{174123B3-608B-4180-BEF9-2D901FB54E6E}" destId="{101FC312-AE04-46B2-9465-855428DF3496}" srcOrd="2" destOrd="0" presId="urn:microsoft.com/office/officeart/2005/8/layout/hierarchy1"/>
    <dgm:cxn modelId="{E9467F9D-014C-401F-AD7A-2856088C59B4}" type="presParOf" srcId="{174123B3-608B-4180-BEF9-2D901FB54E6E}" destId="{6A78AFBE-84EC-42F4-96BD-771DAEADB25B}" srcOrd="3" destOrd="0" presId="urn:microsoft.com/office/officeart/2005/8/layout/hierarchy1"/>
    <dgm:cxn modelId="{211A2E38-7361-4DA0-B45E-99E203A04444}" type="presParOf" srcId="{6A78AFBE-84EC-42F4-96BD-771DAEADB25B}" destId="{C54E9EC5-99DE-40F5-8402-9AFB6256E85C}" srcOrd="0" destOrd="0" presId="urn:microsoft.com/office/officeart/2005/8/layout/hierarchy1"/>
    <dgm:cxn modelId="{70B58034-8CFF-4830-9B10-8757390D7E99}" type="presParOf" srcId="{C54E9EC5-99DE-40F5-8402-9AFB6256E85C}" destId="{6A32807D-F2E3-4D53-892C-A02C1E9D1D55}" srcOrd="0" destOrd="0" presId="urn:microsoft.com/office/officeart/2005/8/layout/hierarchy1"/>
    <dgm:cxn modelId="{C9C6564D-F1BC-4391-9C45-D6C50592DF9F}" type="presParOf" srcId="{C54E9EC5-99DE-40F5-8402-9AFB6256E85C}" destId="{598FC699-13B2-4582-B4D8-C85371114180}" srcOrd="1" destOrd="0" presId="urn:microsoft.com/office/officeart/2005/8/layout/hierarchy1"/>
    <dgm:cxn modelId="{DF02B2E3-BF5B-480B-8BB1-E532426D6897}" type="presParOf" srcId="{6A78AFBE-84EC-42F4-96BD-771DAEADB25B}" destId="{6DD8DC94-F713-4025-BD70-F2FE95004E0E}" srcOrd="1" destOrd="0" presId="urn:microsoft.com/office/officeart/2005/8/layout/hierarchy1"/>
    <dgm:cxn modelId="{AD176778-7910-49B3-B069-DF114FCCFCF8}" type="presParOf" srcId="{6DD8DC94-F713-4025-BD70-F2FE95004E0E}" destId="{71712E76-C4D1-4A4D-8294-6E49D5EC7EDE}" srcOrd="0" destOrd="0" presId="urn:microsoft.com/office/officeart/2005/8/layout/hierarchy1"/>
    <dgm:cxn modelId="{16CEF228-7D05-46E6-8E86-11DE261D12B7}" type="presParOf" srcId="{6DD8DC94-F713-4025-BD70-F2FE95004E0E}" destId="{2AB66DB9-6149-4659-BADC-24F3ACBB536B}" srcOrd="1" destOrd="0" presId="urn:microsoft.com/office/officeart/2005/8/layout/hierarchy1"/>
    <dgm:cxn modelId="{B6D24BF4-254F-4A28-B2A8-F549848EF84F}" type="presParOf" srcId="{2AB66DB9-6149-4659-BADC-24F3ACBB536B}" destId="{963DE8D0-B103-43F0-A86C-5E3A54BC01C5}" srcOrd="0" destOrd="0" presId="urn:microsoft.com/office/officeart/2005/8/layout/hierarchy1"/>
    <dgm:cxn modelId="{A58D0CF5-EF75-48D1-A8E5-530EE3024C17}" type="presParOf" srcId="{963DE8D0-B103-43F0-A86C-5E3A54BC01C5}" destId="{401D2B75-B3AB-4155-BBEC-6D92005F98C0}" srcOrd="0" destOrd="0" presId="urn:microsoft.com/office/officeart/2005/8/layout/hierarchy1"/>
    <dgm:cxn modelId="{D08322EA-3034-4CB8-870B-42D4E3F644FA}" type="presParOf" srcId="{963DE8D0-B103-43F0-A86C-5E3A54BC01C5}" destId="{A0D2B639-4E8D-4A2F-8CB8-6A274FC871A5}" srcOrd="1" destOrd="0" presId="urn:microsoft.com/office/officeart/2005/8/layout/hierarchy1"/>
    <dgm:cxn modelId="{18A0137C-1D8A-456A-9479-6BFEC9653423}" type="presParOf" srcId="{2AB66DB9-6149-4659-BADC-24F3ACBB536B}" destId="{39E5BB44-B630-4363-BB48-2CC223EEDA98}" srcOrd="1" destOrd="0" presId="urn:microsoft.com/office/officeart/2005/8/layout/hierarchy1"/>
  </dgm:cxnLst>
  <dgm:bg/>
  <dgm:whole/>
</dgm:dataModel>
</file>

<file path=ppt/diagrams/data2.xml><?xml version="1.0" encoding="utf-8"?>
<dgm:dataModel xmlns:dgm="http://schemas.openxmlformats.org/drawingml/2006/diagram" xmlns:a="http://schemas.openxmlformats.org/drawingml/2006/main">
  <dgm:ptLst>
    <dgm:pt modelId="{135FC06A-03A8-4ABC-A8E6-A40EC2B4331E}"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4B7EBBB2-B399-45A4-81EE-6E60FC7D1D69}">
      <dgm:prSet phldrT="[نص]"/>
      <dgm:spPr/>
      <dgm:t>
        <a:bodyPr/>
        <a:lstStyle/>
        <a:p>
          <a:pPr rtl="1"/>
          <a:r>
            <a:rPr lang="ar-SA" dirty="0" smtClean="0"/>
            <a:t>المحاولة الثانية</a:t>
          </a:r>
          <a:endParaRPr lang="ar-SA" dirty="0"/>
        </a:p>
      </dgm:t>
    </dgm:pt>
    <dgm:pt modelId="{4A488156-2E95-4BB6-B37C-598B1D85734D}" type="parTrans" cxnId="{4E950C48-A4AD-453B-9E2F-B364C03F6E22}">
      <dgm:prSet/>
      <dgm:spPr/>
      <dgm:t>
        <a:bodyPr/>
        <a:lstStyle/>
        <a:p>
          <a:pPr rtl="1"/>
          <a:endParaRPr lang="ar-SA"/>
        </a:p>
      </dgm:t>
    </dgm:pt>
    <dgm:pt modelId="{D453FA7C-0794-435C-9F84-24F85C12C85F}" type="sibTrans" cxnId="{4E950C48-A4AD-453B-9E2F-B364C03F6E22}">
      <dgm:prSet/>
      <dgm:spPr/>
      <dgm:t>
        <a:bodyPr/>
        <a:lstStyle/>
        <a:p>
          <a:pPr rtl="1"/>
          <a:endParaRPr lang="ar-SA"/>
        </a:p>
      </dgm:t>
    </dgm:pt>
    <dgm:pt modelId="{BD05EAFD-6EDF-4193-BF44-5ADA3FF89149}">
      <dgm:prSet phldrT="[نص]"/>
      <dgm:spPr/>
      <dgm:t>
        <a:bodyPr/>
        <a:lstStyle/>
        <a:p>
          <a:pPr rtl="1"/>
          <a:r>
            <a:rPr lang="ar-SA" dirty="0" smtClean="0"/>
            <a:t>ثقافية اجتماعية</a:t>
          </a:r>
          <a:endParaRPr lang="ar-SA" dirty="0"/>
        </a:p>
      </dgm:t>
    </dgm:pt>
    <dgm:pt modelId="{09EE4A26-D8B0-4226-9D59-FDAFAD9B0766}" type="parTrans" cxnId="{F26638D8-4527-4D05-A4D7-76A1D32C2390}">
      <dgm:prSet/>
      <dgm:spPr/>
      <dgm:t>
        <a:bodyPr/>
        <a:lstStyle/>
        <a:p>
          <a:pPr rtl="1"/>
          <a:endParaRPr lang="ar-SA"/>
        </a:p>
      </dgm:t>
    </dgm:pt>
    <dgm:pt modelId="{4EE4361A-078B-43C2-99B0-68364A482A12}" type="sibTrans" cxnId="{F26638D8-4527-4D05-A4D7-76A1D32C2390}">
      <dgm:prSet/>
      <dgm:spPr/>
      <dgm:t>
        <a:bodyPr/>
        <a:lstStyle/>
        <a:p>
          <a:pPr rtl="1"/>
          <a:endParaRPr lang="ar-SA"/>
        </a:p>
      </dgm:t>
    </dgm:pt>
    <dgm:pt modelId="{FCF9C393-8BA4-46E6-B8F0-331FA343F59D}">
      <dgm:prSet phldrT="[نص]"/>
      <dgm:spPr/>
      <dgm:t>
        <a:bodyPr/>
        <a:lstStyle/>
        <a:p>
          <a:pPr rtl="1"/>
          <a:r>
            <a:rPr lang="ar-SA" dirty="0" smtClean="0"/>
            <a:t>- تفسر السلوك </a:t>
          </a:r>
          <a:r>
            <a:rPr lang="ar-SA" dirty="0" err="1" smtClean="0"/>
            <a:t>الانجابي</a:t>
          </a:r>
          <a:r>
            <a:rPr lang="ar-SA" dirty="0" smtClean="0"/>
            <a:t> ونمو السكان بالرجوع إلى النسق </a:t>
          </a:r>
          <a:r>
            <a:rPr lang="ar-SA" dirty="0" err="1" smtClean="0"/>
            <a:t>القيمي</a:t>
          </a:r>
          <a:r>
            <a:rPr lang="ar-SA" dirty="0" smtClean="0"/>
            <a:t> السائد ومفهوم الثقافة التقليدية.</a:t>
          </a:r>
          <a:endParaRPr lang="ar-SA" dirty="0"/>
        </a:p>
      </dgm:t>
    </dgm:pt>
    <dgm:pt modelId="{EECFED74-0B87-440C-8D23-85597827DA2E}" type="parTrans" cxnId="{AB3D9064-E614-41D5-B9A4-0C8875BF2709}">
      <dgm:prSet/>
      <dgm:spPr/>
      <dgm:t>
        <a:bodyPr/>
        <a:lstStyle/>
        <a:p>
          <a:pPr rtl="1"/>
          <a:endParaRPr lang="ar-SA"/>
        </a:p>
      </dgm:t>
    </dgm:pt>
    <dgm:pt modelId="{86A28177-E2AE-4CA0-8374-4FCFDB091F3C}" type="sibTrans" cxnId="{AB3D9064-E614-41D5-B9A4-0C8875BF2709}">
      <dgm:prSet/>
      <dgm:spPr/>
      <dgm:t>
        <a:bodyPr/>
        <a:lstStyle/>
        <a:p>
          <a:pPr rtl="1"/>
          <a:endParaRPr lang="ar-SA"/>
        </a:p>
      </dgm:t>
    </dgm:pt>
    <dgm:pt modelId="{A90926BE-7279-42C5-AD33-2050DA0B35FB}">
      <dgm:prSet phldrT="[نص]"/>
      <dgm:spPr/>
      <dgm:t>
        <a:bodyPr/>
        <a:lstStyle/>
        <a:p>
          <a:pPr rtl="1"/>
          <a:r>
            <a:rPr lang="ar-SA" dirty="0" smtClean="0"/>
            <a:t>بيولوجية:</a:t>
          </a:r>
          <a:endParaRPr lang="ar-SA" dirty="0"/>
        </a:p>
      </dgm:t>
    </dgm:pt>
    <dgm:pt modelId="{FE4EBB3C-AC24-4346-BCD3-B01E8ECA490C}" type="parTrans" cxnId="{67AD485D-2528-4439-B2A2-816929F59358}">
      <dgm:prSet/>
      <dgm:spPr/>
      <dgm:t>
        <a:bodyPr/>
        <a:lstStyle/>
        <a:p>
          <a:pPr rtl="1"/>
          <a:endParaRPr lang="ar-SA"/>
        </a:p>
      </dgm:t>
    </dgm:pt>
    <dgm:pt modelId="{862AD06C-C491-487F-A77C-F2CE0A3E3A61}" type="sibTrans" cxnId="{67AD485D-2528-4439-B2A2-816929F59358}">
      <dgm:prSet/>
      <dgm:spPr/>
      <dgm:t>
        <a:bodyPr/>
        <a:lstStyle/>
        <a:p>
          <a:pPr rtl="1"/>
          <a:endParaRPr lang="ar-SA"/>
        </a:p>
      </dgm:t>
    </dgm:pt>
    <dgm:pt modelId="{A61879BF-084F-414C-B3C6-1E41EFDF5A5C}">
      <dgm:prSet phldrT="[نص]"/>
      <dgm:spPr/>
      <dgm:t>
        <a:bodyPr/>
        <a:lstStyle/>
        <a:p>
          <a:pPr rtl="1"/>
          <a:r>
            <a:rPr lang="ar-SA" dirty="0" smtClean="0"/>
            <a:t>- سبب انخفاض الخصوبة في الدول المتقدمة يرجع إلى انخفاض القدرة </a:t>
          </a:r>
          <a:r>
            <a:rPr lang="ar-SA" dirty="0" err="1" smtClean="0"/>
            <a:t>الفزيولوجية</a:t>
          </a:r>
          <a:r>
            <a:rPr lang="ar-SA" dirty="0" smtClean="0"/>
            <a:t> على الإنجاب.</a:t>
          </a:r>
        </a:p>
        <a:p>
          <a:pPr rtl="1"/>
          <a:r>
            <a:rPr lang="ar-SA" dirty="0" smtClean="0"/>
            <a:t>- اختلفوا في العوامل المؤثرة في هذه القدرة.</a:t>
          </a:r>
        </a:p>
        <a:p>
          <a:pPr rtl="1"/>
          <a:r>
            <a:rPr lang="ar-SA" dirty="0" smtClean="0"/>
            <a:t>- (</a:t>
          </a:r>
          <a:r>
            <a:rPr lang="ar-SA" dirty="0" err="1" smtClean="0"/>
            <a:t>سادلر</a:t>
          </a:r>
          <a:r>
            <a:rPr lang="ar-SA" dirty="0" smtClean="0"/>
            <a:t>) يرى أن ارتفاع الكثافة السكانية يؤدي إلى تناقص القدرة على </a:t>
          </a:r>
          <a:r>
            <a:rPr lang="ar-SA" dirty="0" err="1" smtClean="0"/>
            <a:t>الانجاب</a:t>
          </a:r>
          <a:r>
            <a:rPr lang="ar-SA" dirty="0" smtClean="0"/>
            <a:t>.</a:t>
          </a:r>
        </a:p>
        <a:p>
          <a:pPr rtl="1"/>
          <a:r>
            <a:rPr lang="ar-SA" dirty="0" smtClean="0"/>
            <a:t>- (</a:t>
          </a:r>
          <a:r>
            <a:rPr lang="ar-SA" dirty="0" err="1" smtClean="0"/>
            <a:t>دبلدي</a:t>
          </a:r>
          <a:r>
            <a:rPr lang="ar-SA" dirty="0" smtClean="0"/>
            <a:t>) يرى أن ازدياد التغذية  تؤدي إلى هذه القدرة.</a:t>
          </a:r>
        </a:p>
        <a:p>
          <a:pPr rtl="1"/>
          <a:r>
            <a:rPr lang="ar-SA" dirty="0" smtClean="0"/>
            <a:t>- (سبنسر) يرى أن تعقد الحيات والتنظيم الاجتماعي يخفض القدرة على </a:t>
          </a:r>
          <a:r>
            <a:rPr lang="ar-SA" dirty="0" err="1" smtClean="0"/>
            <a:t>التالد</a:t>
          </a:r>
          <a:r>
            <a:rPr lang="ar-SA" dirty="0" smtClean="0"/>
            <a:t>.</a:t>
          </a:r>
        </a:p>
        <a:p>
          <a:pPr rtl="1"/>
          <a:r>
            <a:rPr lang="ar-SA" dirty="0" smtClean="0"/>
            <a:t>- (</a:t>
          </a:r>
          <a:r>
            <a:rPr lang="ar-SA" dirty="0" err="1" smtClean="0"/>
            <a:t>كواردو</a:t>
          </a:r>
          <a:r>
            <a:rPr lang="ar-SA" dirty="0" smtClean="0"/>
            <a:t> جيني) يرى أن لكل مجتمع دورة بيولوجية تؤثر على كثافة السكان: ففي المرحلة الأولى تكون الخصوبة مرتفعة في جميع الطبقات, ثم تميل إلى </a:t>
          </a:r>
          <a:r>
            <a:rPr lang="ar-SA" dirty="0" err="1" smtClean="0"/>
            <a:t>الإنخفاظ</a:t>
          </a:r>
          <a:r>
            <a:rPr lang="ar-SA" dirty="0" smtClean="0"/>
            <a:t> في الطبقات العليا </a:t>
          </a:r>
          <a:r>
            <a:rPr lang="ar-SA" dirty="0" err="1" smtClean="0"/>
            <a:t>ممايؤثر</a:t>
          </a:r>
          <a:r>
            <a:rPr lang="ar-SA" dirty="0" smtClean="0"/>
            <a:t> على التركيب الجنسي والبيولوجي للمجتمع, </a:t>
          </a:r>
          <a:r>
            <a:rPr lang="ar-SA" smtClean="0"/>
            <a:t>ثم تنخفض</a:t>
          </a:r>
          <a:endParaRPr lang="ar-SA" dirty="0"/>
        </a:p>
      </dgm:t>
    </dgm:pt>
    <dgm:pt modelId="{6ABC398F-F0EB-4085-9612-BE7202F96717}" type="parTrans" cxnId="{BA5E54B5-34AB-40D5-B52B-D30DC7C24027}">
      <dgm:prSet/>
      <dgm:spPr/>
      <dgm:t>
        <a:bodyPr/>
        <a:lstStyle/>
        <a:p>
          <a:pPr rtl="1"/>
          <a:endParaRPr lang="ar-SA"/>
        </a:p>
      </dgm:t>
    </dgm:pt>
    <dgm:pt modelId="{4A5BE270-9C82-4721-B4CA-9A8AD1CA799B}" type="sibTrans" cxnId="{BA5E54B5-34AB-40D5-B52B-D30DC7C24027}">
      <dgm:prSet/>
      <dgm:spPr/>
      <dgm:t>
        <a:bodyPr/>
        <a:lstStyle/>
        <a:p>
          <a:pPr rtl="1"/>
          <a:endParaRPr lang="ar-SA"/>
        </a:p>
      </dgm:t>
    </dgm:pt>
    <dgm:pt modelId="{0593DBDD-981E-4083-AA06-A6655C5BA1D0}">
      <dgm:prSet/>
      <dgm:spPr/>
      <dgm:t>
        <a:bodyPr/>
        <a:lstStyle/>
        <a:p>
          <a:pPr rtl="1"/>
          <a:r>
            <a:rPr lang="ar-SA" dirty="0" smtClean="0"/>
            <a:t>اقتصادية</a:t>
          </a:r>
          <a:endParaRPr lang="ar-SA" dirty="0"/>
        </a:p>
      </dgm:t>
    </dgm:pt>
    <dgm:pt modelId="{988249C0-1D9C-48E4-9CD8-E3B92F256A88}" type="parTrans" cxnId="{D4BD6900-86BC-490B-94FB-EA78188EDF93}">
      <dgm:prSet/>
      <dgm:spPr/>
      <dgm:t>
        <a:bodyPr/>
        <a:lstStyle/>
        <a:p>
          <a:pPr rtl="1"/>
          <a:endParaRPr lang="ar-SA"/>
        </a:p>
      </dgm:t>
    </dgm:pt>
    <dgm:pt modelId="{15D2E04E-3C18-4556-80F4-42E7755ADB6A}" type="sibTrans" cxnId="{D4BD6900-86BC-490B-94FB-EA78188EDF93}">
      <dgm:prSet/>
      <dgm:spPr/>
      <dgm:t>
        <a:bodyPr/>
        <a:lstStyle/>
        <a:p>
          <a:pPr rtl="1"/>
          <a:endParaRPr lang="ar-SA"/>
        </a:p>
      </dgm:t>
    </dgm:pt>
    <dgm:pt modelId="{CC29EA12-6BCC-49F6-8188-1D436F006D0C}">
      <dgm:prSet/>
      <dgm:spPr/>
      <dgm:t>
        <a:bodyPr/>
        <a:lstStyle/>
        <a:p>
          <a:pPr rtl="1"/>
          <a:r>
            <a:rPr lang="ar-SA" dirty="0" smtClean="0"/>
            <a:t>- هو أول تفسير قدم لظاهرة النمو السكاني.</a:t>
          </a:r>
        </a:p>
        <a:p>
          <a:pPr rtl="1"/>
          <a:r>
            <a:rPr lang="ar-SA" dirty="0" smtClean="0"/>
            <a:t>- يرى هذا الاتجاه أن الظروف الاقتصادية هي التي تحدد الزواج والإنجاب.</a:t>
          </a:r>
        </a:p>
        <a:p>
          <a:pPr rtl="1"/>
          <a:r>
            <a:rPr lang="ar-SA" dirty="0" smtClean="0"/>
            <a:t>- أبرز منظري الاتجاه: آدم سميث.</a:t>
          </a:r>
          <a:endParaRPr lang="ar-SA" dirty="0"/>
        </a:p>
      </dgm:t>
    </dgm:pt>
    <dgm:pt modelId="{6BE7FE4E-4344-4765-AE3F-689BD0D3998C}" type="parTrans" cxnId="{A95D43D7-2C98-4921-8F6B-A48BDF82B687}">
      <dgm:prSet/>
      <dgm:spPr/>
      <dgm:t>
        <a:bodyPr/>
        <a:lstStyle/>
        <a:p>
          <a:pPr rtl="1"/>
          <a:endParaRPr lang="ar-SA"/>
        </a:p>
      </dgm:t>
    </dgm:pt>
    <dgm:pt modelId="{F4281DC3-6B22-449B-AF10-3E421F6B271E}" type="sibTrans" cxnId="{A95D43D7-2C98-4921-8F6B-A48BDF82B687}">
      <dgm:prSet/>
      <dgm:spPr/>
      <dgm:t>
        <a:bodyPr/>
        <a:lstStyle/>
        <a:p>
          <a:pPr rtl="1"/>
          <a:endParaRPr lang="ar-SA"/>
        </a:p>
      </dgm:t>
    </dgm:pt>
    <dgm:pt modelId="{9755C995-9708-4366-899C-0F4B1F4B6936}" type="pres">
      <dgm:prSet presAssocID="{135FC06A-03A8-4ABC-A8E6-A40EC2B4331E}" presName="hierChild1" presStyleCnt="0">
        <dgm:presLayoutVars>
          <dgm:chPref val="1"/>
          <dgm:dir/>
          <dgm:animOne val="branch"/>
          <dgm:animLvl val="lvl"/>
          <dgm:resizeHandles/>
        </dgm:presLayoutVars>
      </dgm:prSet>
      <dgm:spPr/>
      <dgm:t>
        <a:bodyPr/>
        <a:lstStyle/>
        <a:p>
          <a:pPr rtl="1"/>
          <a:endParaRPr lang="ar-SA"/>
        </a:p>
      </dgm:t>
    </dgm:pt>
    <dgm:pt modelId="{DC5DC5F9-E8C8-4749-BE85-F37442C20274}" type="pres">
      <dgm:prSet presAssocID="{4B7EBBB2-B399-45A4-81EE-6E60FC7D1D69}" presName="hierRoot1" presStyleCnt="0"/>
      <dgm:spPr/>
    </dgm:pt>
    <dgm:pt modelId="{E48718B2-9031-4CED-9C8D-11F4001F6133}" type="pres">
      <dgm:prSet presAssocID="{4B7EBBB2-B399-45A4-81EE-6E60FC7D1D69}" presName="composite" presStyleCnt="0"/>
      <dgm:spPr/>
    </dgm:pt>
    <dgm:pt modelId="{284A9B3E-D40E-4774-ABA9-1CBEC18FF5BE}" type="pres">
      <dgm:prSet presAssocID="{4B7EBBB2-B399-45A4-81EE-6E60FC7D1D69}" presName="background" presStyleLbl="node0" presStyleIdx="0" presStyleCnt="1"/>
      <dgm:spPr/>
    </dgm:pt>
    <dgm:pt modelId="{F168058D-7B05-4E0C-8D0A-78A90CEB8D10}" type="pres">
      <dgm:prSet presAssocID="{4B7EBBB2-B399-45A4-81EE-6E60FC7D1D69}" presName="text" presStyleLbl="fgAcc0" presStyleIdx="0" presStyleCnt="1">
        <dgm:presLayoutVars>
          <dgm:chPref val="3"/>
        </dgm:presLayoutVars>
      </dgm:prSet>
      <dgm:spPr/>
      <dgm:t>
        <a:bodyPr/>
        <a:lstStyle/>
        <a:p>
          <a:pPr rtl="1"/>
          <a:endParaRPr lang="ar-SA"/>
        </a:p>
      </dgm:t>
    </dgm:pt>
    <dgm:pt modelId="{65D4A5FB-1993-4C5B-8DC3-F59638D72381}" type="pres">
      <dgm:prSet presAssocID="{4B7EBBB2-B399-45A4-81EE-6E60FC7D1D69}" presName="hierChild2" presStyleCnt="0"/>
      <dgm:spPr/>
    </dgm:pt>
    <dgm:pt modelId="{F4F46656-F51C-43A5-8D1C-D2837884A41F}" type="pres">
      <dgm:prSet presAssocID="{09EE4A26-D8B0-4226-9D59-FDAFAD9B0766}" presName="Name10" presStyleLbl="parChTrans1D2" presStyleIdx="0" presStyleCnt="3"/>
      <dgm:spPr/>
      <dgm:t>
        <a:bodyPr/>
        <a:lstStyle/>
        <a:p>
          <a:pPr rtl="1"/>
          <a:endParaRPr lang="ar-SA"/>
        </a:p>
      </dgm:t>
    </dgm:pt>
    <dgm:pt modelId="{30B42067-C5E2-491E-8E31-4AE5589F3C7D}" type="pres">
      <dgm:prSet presAssocID="{BD05EAFD-6EDF-4193-BF44-5ADA3FF89149}" presName="hierRoot2" presStyleCnt="0"/>
      <dgm:spPr/>
    </dgm:pt>
    <dgm:pt modelId="{D62DA033-4ED5-453E-9105-7B66FFCEE0C6}" type="pres">
      <dgm:prSet presAssocID="{BD05EAFD-6EDF-4193-BF44-5ADA3FF89149}" presName="composite2" presStyleCnt="0"/>
      <dgm:spPr/>
    </dgm:pt>
    <dgm:pt modelId="{339A6864-BE0B-4361-99C6-CC63F3600B8E}" type="pres">
      <dgm:prSet presAssocID="{BD05EAFD-6EDF-4193-BF44-5ADA3FF89149}" presName="background2" presStyleLbl="node2" presStyleIdx="0" presStyleCnt="3"/>
      <dgm:spPr/>
    </dgm:pt>
    <dgm:pt modelId="{ADCC61B0-E2DD-46F8-B22D-32A59C13B26F}" type="pres">
      <dgm:prSet presAssocID="{BD05EAFD-6EDF-4193-BF44-5ADA3FF89149}" presName="text2" presStyleLbl="fgAcc2" presStyleIdx="0" presStyleCnt="3">
        <dgm:presLayoutVars>
          <dgm:chPref val="3"/>
        </dgm:presLayoutVars>
      </dgm:prSet>
      <dgm:spPr/>
      <dgm:t>
        <a:bodyPr/>
        <a:lstStyle/>
        <a:p>
          <a:pPr rtl="1"/>
          <a:endParaRPr lang="ar-SA"/>
        </a:p>
      </dgm:t>
    </dgm:pt>
    <dgm:pt modelId="{CE348AA2-1C4B-42ED-A4F3-5FBF50212D89}" type="pres">
      <dgm:prSet presAssocID="{BD05EAFD-6EDF-4193-BF44-5ADA3FF89149}" presName="hierChild3" presStyleCnt="0"/>
      <dgm:spPr/>
    </dgm:pt>
    <dgm:pt modelId="{C221457A-5D53-428B-91E6-4C20CC0F3662}" type="pres">
      <dgm:prSet presAssocID="{EECFED74-0B87-440C-8D23-85597827DA2E}" presName="Name17" presStyleLbl="parChTrans1D3" presStyleIdx="0" presStyleCnt="3"/>
      <dgm:spPr/>
      <dgm:t>
        <a:bodyPr/>
        <a:lstStyle/>
        <a:p>
          <a:pPr rtl="1"/>
          <a:endParaRPr lang="ar-SA"/>
        </a:p>
      </dgm:t>
    </dgm:pt>
    <dgm:pt modelId="{B5D7073C-54DF-47CC-83EF-267060789188}" type="pres">
      <dgm:prSet presAssocID="{FCF9C393-8BA4-46E6-B8F0-331FA343F59D}" presName="hierRoot3" presStyleCnt="0"/>
      <dgm:spPr/>
    </dgm:pt>
    <dgm:pt modelId="{0E2389D6-1ACF-4F60-920B-EB91D18F8EF2}" type="pres">
      <dgm:prSet presAssocID="{FCF9C393-8BA4-46E6-B8F0-331FA343F59D}" presName="composite3" presStyleCnt="0"/>
      <dgm:spPr/>
    </dgm:pt>
    <dgm:pt modelId="{A2C67622-35CD-4C13-8595-7D2AB4B00316}" type="pres">
      <dgm:prSet presAssocID="{FCF9C393-8BA4-46E6-B8F0-331FA343F59D}" presName="background3" presStyleLbl="node3" presStyleIdx="0" presStyleCnt="3"/>
      <dgm:spPr/>
    </dgm:pt>
    <dgm:pt modelId="{CC76F3D3-AC6A-4518-A83C-5C8DBB0C0B17}" type="pres">
      <dgm:prSet presAssocID="{FCF9C393-8BA4-46E6-B8F0-331FA343F59D}" presName="text3" presStyleLbl="fgAcc3" presStyleIdx="0" presStyleCnt="3">
        <dgm:presLayoutVars>
          <dgm:chPref val="3"/>
        </dgm:presLayoutVars>
      </dgm:prSet>
      <dgm:spPr/>
      <dgm:t>
        <a:bodyPr/>
        <a:lstStyle/>
        <a:p>
          <a:pPr rtl="1"/>
          <a:endParaRPr lang="ar-SA"/>
        </a:p>
      </dgm:t>
    </dgm:pt>
    <dgm:pt modelId="{727CB0EF-C4F7-4C82-88C5-32692E26C31D}" type="pres">
      <dgm:prSet presAssocID="{FCF9C393-8BA4-46E6-B8F0-331FA343F59D}" presName="hierChild4" presStyleCnt="0"/>
      <dgm:spPr/>
    </dgm:pt>
    <dgm:pt modelId="{3A3E071F-D4F1-42C0-B5B3-8E91A1184E91}" type="pres">
      <dgm:prSet presAssocID="{988249C0-1D9C-48E4-9CD8-E3B92F256A88}" presName="Name10" presStyleLbl="parChTrans1D2" presStyleIdx="1" presStyleCnt="3"/>
      <dgm:spPr/>
      <dgm:t>
        <a:bodyPr/>
        <a:lstStyle/>
        <a:p>
          <a:pPr rtl="1"/>
          <a:endParaRPr lang="ar-SA"/>
        </a:p>
      </dgm:t>
    </dgm:pt>
    <dgm:pt modelId="{361E2F99-61F1-4F37-80D8-5E6106CA9B51}" type="pres">
      <dgm:prSet presAssocID="{0593DBDD-981E-4083-AA06-A6655C5BA1D0}" presName="hierRoot2" presStyleCnt="0"/>
      <dgm:spPr/>
    </dgm:pt>
    <dgm:pt modelId="{14C7B3ED-AC79-400C-BB44-E3E2B128CC37}" type="pres">
      <dgm:prSet presAssocID="{0593DBDD-981E-4083-AA06-A6655C5BA1D0}" presName="composite2" presStyleCnt="0"/>
      <dgm:spPr/>
    </dgm:pt>
    <dgm:pt modelId="{8463FE0C-3EF4-4929-9F33-BA16579D994F}" type="pres">
      <dgm:prSet presAssocID="{0593DBDD-981E-4083-AA06-A6655C5BA1D0}" presName="background2" presStyleLbl="node2" presStyleIdx="1" presStyleCnt="3"/>
      <dgm:spPr/>
    </dgm:pt>
    <dgm:pt modelId="{A9C1D6B8-03B0-41CF-A7DA-D272D7E0571F}" type="pres">
      <dgm:prSet presAssocID="{0593DBDD-981E-4083-AA06-A6655C5BA1D0}" presName="text2" presStyleLbl="fgAcc2" presStyleIdx="1" presStyleCnt="3">
        <dgm:presLayoutVars>
          <dgm:chPref val="3"/>
        </dgm:presLayoutVars>
      </dgm:prSet>
      <dgm:spPr/>
      <dgm:t>
        <a:bodyPr/>
        <a:lstStyle/>
        <a:p>
          <a:pPr rtl="1"/>
          <a:endParaRPr lang="ar-SA"/>
        </a:p>
      </dgm:t>
    </dgm:pt>
    <dgm:pt modelId="{4C4CAFB8-946F-4409-B3DF-6D4ECEB094B2}" type="pres">
      <dgm:prSet presAssocID="{0593DBDD-981E-4083-AA06-A6655C5BA1D0}" presName="hierChild3" presStyleCnt="0"/>
      <dgm:spPr/>
    </dgm:pt>
    <dgm:pt modelId="{541A16AB-AD05-43BD-98C8-8BCE5311E0B6}" type="pres">
      <dgm:prSet presAssocID="{6BE7FE4E-4344-4765-AE3F-689BD0D3998C}" presName="Name17" presStyleLbl="parChTrans1D3" presStyleIdx="1" presStyleCnt="3"/>
      <dgm:spPr/>
      <dgm:t>
        <a:bodyPr/>
        <a:lstStyle/>
        <a:p>
          <a:pPr rtl="1"/>
          <a:endParaRPr lang="ar-SA"/>
        </a:p>
      </dgm:t>
    </dgm:pt>
    <dgm:pt modelId="{C891FABF-128E-453A-B9F2-C0FC421FCFBF}" type="pres">
      <dgm:prSet presAssocID="{CC29EA12-6BCC-49F6-8188-1D436F006D0C}" presName="hierRoot3" presStyleCnt="0"/>
      <dgm:spPr/>
    </dgm:pt>
    <dgm:pt modelId="{DC3C720B-C25B-4CE2-ABDE-D6C81A8E25B2}" type="pres">
      <dgm:prSet presAssocID="{CC29EA12-6BCC-49F6-8188-1D436F006D0C}" presName="composite3" presStyleCnt="0"/>
      <dgm:spPr/>
    </dgm:pt>
    <dgm:pt modelId="{D1E2D836-A19A-4EC4-A38B-14ADD9D80EAC}" type="pres">
      <dgm:prSet presAssocID="{CC29EA12-6BCC-49F6-8188-1D436F006D0C}" presName="background3" presStyleLbl="node3" presStyleIdx="1" presStyleCnt="3"/>
      <dgm:spPr/>
    </dgm:pt>
    <dgm:pt modelId="{74A7D4E3-BCFF-4770-98F7-D009EAD1D891}" type="pres">
      <dgm:prSet presAssocID="{CC29EA12-6BCC-49F6-8188-1D436F006D0C}" presName="text3" presStyleLbl="fgAcc3" presStyleIdx="1" presStyleCnt="3">
        <dgm:presLayoutVars>
          <dgm:chPref val="3"/>
        </dgm:presLayoutVars>
      </dgm:prSet>
      <dgm:spPr/>
      <dgm:t>
        <a:bodyPr/>
        <a:lstStyle/>
        <a:p>
          <a:pPr rtl="1"/>
          <a:endParaRPr lang="ar-SA"/>
        </a:p>
      </dgm:t>
    </dgm:pt>
    <dgm:pt modelId="{41140F8C-4B07-46B3-A6CF-84B885C7C23F}" type="pres">
      <dgm:prSet presAssocID="{CC29EA12-6BCC-49F6-8188-1D436F006D0C}" presName="hierChild4" presStyleCnt="0"/>
      <dgm:spPr/>
    </dgm:pt>
    <dgm:pt modelId="{99830EDA-3B51-4E33-8B56-CE4C20BC6CA0}" type="pres">
      <dgm:prSet presAssocID="{FE4EBB3C-AC24-4346-BCD3-B01E8ECA490C}" presName="Name10" presStyleLbl="parChTrans1D2" presStyleIdx="2" presStyleCnt="3"/>
      <dgm:spPr/>
      <dgm:t>
        <a:bodyPr/>
        <a:lstStyle/>
        <a:p>
          <a:pPr rtl="1"/>
          <a:endParaRPr lang="ar-SA"/>
        </a:p>
      </dgm:t>
    </dgm:pt>
    <dgm:pt modelId="{A619822E-8B97-4B6F-8747-B4CD04A6F048}" type="pres">
      <dgm:prSet presAssocID="{A90926BE-7279-42C5-AD33-2050DA0B35FB}" presName="hierRoot2" presStyleCnt="0"/>
      <dgm:spPr/>
    </dgm:pt>
    <dgm:pt modelId="{3FBAD862-1D5B-472E-807F-BC73CA2E4CF9}" type="pres">
      <dgm:prSet presAssocID="{A90926BE-7279-42C5-AD33-2050DA0B35FB}" presName="composite2" presStyleCnt="0"/>
      <dgm:spPr/>
    </dgm:pt>
    <dgm:pt modelId="{127EDC05-7F97-4A29-AD0B-3050B2BC8788}" type="pres">
      <dgm:prSet presAssocID="{A90926BE-7279-42C5-AD33-2050DA0B35FB}" presName="background2" presStyleLbl="node2" presStyleIdx="2" presStyleCnt="3"/>
      <dgm:spPr/>
    </dgm:pt>
    <dgm:pt modelId="{1C66DC90-668F-4126-9529-BFA8F646E7F4}" type="pres">
      <dgm:prSet presAssocID="{A90926BE-7279-42C5-AD33-2050DA0B35FB}" presName="text2" presStyleLbl="fgAcc2" presStyleIdx="2" presStyleCnt="3">
        <dgm:presLayoutVars>
          <dgm:chPref val="3"/>
        </dgm:presLayoutVars>
      </dgm:prSet>
      <dgm:spPr/>
      <dgm:t>
        <a:bodyPr/>
        <a:lstStyle/>
        <a:p>
          <a:pPr rtl="1"/>
          <a:endParaRPr lang="ar-SA"/>
        </a:p>
      </dgm:t>
    </dgm:pt>
    <dgm:pt modelId="{1AA33011-C5EF-49AA-8590-88BDCD532727}" type="pres">
      <dgm:prSet presAssocID="{A90926BE-7279-42C5-AD33-2050DA0B35FB}" presName="hierChild3" presStyleCnt="0"/>
      <dgm:spPr/>
    </dgm:pt>
    <dgm:pt modelId="{1C1E1370-B962-4039-90F1-09F3A26C82D8}" type="pres">
      <dgm:prSet presAssocID="{6ABC398F-F0EB-4085-9612-BE7202F96717}" presName="Name17" presStyleLbl="parChTrans1D3" presStyleIdx="2" presStyleCnt="3"/>
      <dgm:spPr/>
      <dgm:t>
        <a:bodyPr/>
        <a:lstStyle/>
        <a:p>
          <a:pPr rtl="1"/>
          <a:endParaRPr lang="ar-SA"/>
        </a:p>
      </dgm:t>
    </dgm:pt>
    <dgm:pt modelId="{6AB41B67-13CF-4389-8121-02DD6AD95263}" type="pres">
      <dgm:prSet presAssocID="{A61879BF-084F-414C-B3C6-1E41EFDF5A5C}" presName="hierRoot3" presStyleCnt="0"/>
      <dgm:spPr/>
    </dgm:pt>
    <dgm:pt modelId="{ED843C6C-ADBB-47E6-8A32-7FD5DFA7E7A8}" type="pres">
      <dgm:prSet presAssocID="{A61879BF-084F-414C-B3C6-1E41EFDF5A5C}" presName="composite3" presStyleCnt="0"/>
      <dgm:spPr/>
    </dgm:pt>
    <dgm:pt modelId="{DAC60DF4-A91E-4515-84D7-34C079E12B5B}" type="pres">
      <dgm:prSet presAssocID="{A61879BF-084F-414C-B3C6-1E41EFDF5A5C}" presName="background3" presStyleLbl="node3" presStyleIdx="2" presStyleCnt="3"/>
      <dgm:spPr/>
    </dgm:pt>
    <dgm:pt modelId="{E445BAB7-FF02-44F2-803A-C64CBFA3FC8C}" type="pres">
      <dgm:prSet presAssocID="{A61879BF-084F-414C-B3C6-1E41EFDF5A5C}" presName="text3" presStyleLbl="fgAcc3" presStyleIdx="2" presStyleCnt="3">
        <dgm:presLayoutVars>
          <dgm:chPref val="3"/>
        </dgm:presLayoutVars>
      </dgm:prSet>
      <dgm:spPr/>
      <dgm:t>
        <a:bodyPr/>
        <a:lstStyle/>
        <a:p>
          <a:pPr rtl="1"/>
          <a:endParaRPr lang="ar-SA"/>
        </a:p>
      </dgm:t>
    </dgm:pt>
    <dgm:pt modelId="{24A441EF-23EA-41E4-A348-C126ACD35586}" type="pres">
      <dgm:prSet presAssocID="{A61879BF-084F-414C-B3C6-1E41EFDF5A5C}" presName="hierChild4" presStyleCnt="0"/>
      <dgm:spPr/>
    </dgm:pt>
  </dgm:ptLst>
  <dgm:cxnLst>
    <dgm:cxn modelId="{A95D43D7-2C98-4921-8F6B-A48BDF82B687}" srcId="{0593DBDD-981E-4083-AA06-A6655C5BA1D0}" destId="{CC29EA12-6BCC-49F6-8188-1D436F006D0C}" srcOrd="0" destOrd="0" parTransId="{6BE7FE4E-4344-4765-AE3F-689BD0D3998C}" sibTransId="{F4281DC3-6B22-449B-AF10-3E421F6B271E}"/>
    <dgm:cxn modelId="{BA5E54B5-34AB-40D5-B52B-D30DC7C24027}" srcId="{A90926BE-7279-42C5-AD33-2050DA0B35FB}" destId="{A61879BF-084F-414C-B3C6-1E41EFDF5A5C}" srcOrd="0" destOrd="0" parTransId="{6ABC398F-F0EB-4085-9612-BE7202F96717}" sibTransId="{4A5BE270-9C82-4721-B4CA-9A8AD1CA799B}"/>
    <dgm:cxn modelId="{72B166EE-E906-4A0D-A593-8EF57B43C974}" type="presOf" srcId="{EECFED74-0B87-440C-8D23-85597827DA2E}" destId="{C221457A-5D53-428B-91E6-4C20CC0F3662}" srcOrd="0" destOrd="0" presId="urn:microsoft.com/office/officeart/2005/8/layout/hierarchy1"/>
    <dgm:cxn modelId="{F417F647-2A23-4298-BF34-D418B5CC7789}" type="presOf" srcId="{FE4EBB3C-AC24-4346-BCD3-B01E8ECA490C}" destId="{99830EDA-3B51-4E33-8B56-CE4C20BC6CA0}" srcOrd="0" destOrd="0" presId="urn:microsoft.com/office/officeart/2005/8/layout/hierarchy1"/>
    <dgm:cxn modelId="{29FF4C8F-34FE-4175-B7C3-FA4E254B5CBE}" type="presOf" srcId="{A61879BF-084F-414C-B3C6-1E41EFDF5A5C}" destId="{E445BAB7-FF02-44F2-803A-C64CBFA3FC8C}" srcOrd="0" destOrd="0" presId="urn:microsoft.com/office/officeart/2005/8/layout/hierarchy1"/>
    <dgm:cxn modelId="{65C1EC7B-431D-41E2-839C-61CE5138B9F7}" type="presOf" srcId="{CC29EA12-6BCC-49F6-8188-1D436F006D0C}" destId="{74A7D4E3-BCFF-4770-98F7-D009EAD1D891}" srcOrd="0" destOrd="0" presId="urn:microsoft.com/office/officeart/2005/8/layout/hierarchy1"/>
    <dgm:cxn modelId="{AB3D9064-E614-41D5-B9A4-0C8875BF2709}" srcId="{BD05EAFD-6EDF-4193-BF44-5ADA3FF89149}" destId="{FCF9C393-8BA4-46E6-B8F0-331FA343F59D}" srcOrd="0" destOrd="0" parTransId="{EECFED74-0B87-440C-8D23-85597827DA2E}" sibTransId="{86A28177-E2AE-4CA0-8374-4FCFDB091F3C}"/>
    <dgm:cxn modelId="{1AE5F1A9-20F6-48E8-96C3-ADE355C4DCE4}" type="presOf" srcId="{09EE4A26-D8B0-4226-9D59-FDAFAD9B0766}" destId="{F4F46656-F51C-43A5-8D1C-D2837884A41F}" srcOrd="0" destOrd="0" presId="urn:microsoft.com/office/officeart/2005/8/layout/hierarchy1"/>
    <dgm:cxn modelId="{3EB288E8-333F-4589-AB3A-32E1D193C609}" type="presOf" srcId="{0593DBDD-981E-4083-AA06-A6655C5BA1D0}" destId="{A9C1D6B8-03B0-41CF-A7DA-D272D7E0571F}" srcOrd="0" destOrd="0" presId="urn:microsoft.com/office/officeart/2005/8/layout/hierarchy1"/>
    <dgm:cxn modelId="{BB92BADF-30F2-4499-B99B-1E03156A79E6}" type="presOf" srcId="{988249C0-1D9C-48E4-9CD8-E3B92F256A88}" destId="{3A3E071F-D4F1-42C0-B5B3-8E91A1184E91}" srcOrd="0" destOrd="0" presId="urn:microsoft.com/office/officeart/2005/8/layout/hierarchy1"/>
    <dgm:cxn modelId="{8764D9B2-E947-441D-BBDC-B46BB2352311}" type="presOf" srcId="{A90926BE-7279-42C5-AD33-2050DA0B35FB}" destId="{1C66DC90-668F-4126-9529-BFA8F646E7F4}" srcOrd="0" destOrd="0" presId="urn:microsoft.com/office/officeart/2005/8/layout/hierarchy1"/>
    <dgm:cxn modelId="{3D32C7B4-C781-4805-BBE0-39F6A0C17E98}" type="presOf" srcId="{4B7EBBB2-B399-45A4-81EE-6E60FC7D1D69}" destId="{F168058D-7B05-4E0C-8D0A-78A90CEB8D10}" srcOrd="0" destOrd="0" presId="urn:microsoft.com/office/officeart/2005/8/layout/hierarchy1"/>
    <dgm:cxn modelId="{60B69DD6-B3B8-4629-ACB2-B1BABC7FC2C3}" type="presOf" srcId="{6BE7FE4E-4344-4765-AE3F-689BD0D3998C}" destId="{541A16AB-AD05-43BD-98C8-8BCE5311E0B6}" srcOrd="0" destOrd="0" presId="urn:microsoft.com/office/officeart/2005/8/layout/hierarchy1"/>
    <dgm:cxn modelId="{D4BD6900-86BC-490B-94FB-EA78188EDF93}" srcId="{4B7EBBB2-B399-45A4-81EE-6E60FC7D1D69}" destId="{0593DBDD-981E-4083-AA06-A6655C5BA1D0}" srcOrd="1" destOrd="0" parTransId="{988249C0-1D9C-48E4-9CD8-E3B92F256A88}" sibTransId="{15D2E04E-3C18-4556-80F4-42E7755ADB6A}"/>
    <dgm:cxn modelId="{A4D0DA16-651A-4FC9-B819-E0B3E6B0CC09}" type="presOf" srcId="{135FC06A-03A8-4ABC-A8E6-A40EC2B4331E}" destId="{9755C995-9708-4366-899C-0F4B1F4B6936}" srcOrd="0" destOrd="0" presId="urn:microsoft.com/office/officeart/2005/8/layout/hierarchy1"/>
    <dgm:cxn modelId="{4E950C48-A4AD-453B-9E2F-B364C03F6E22}" srcId="{135FC06A-03A8-4ABC-A8E6-A40EC2B4331E}" destId="{4B7EBBB2-B399-45A4-81EE-6E60FC7D1D69}" srcOrd="0" destOrd="0" parTransId="{4A488156-2E95-4BB6-B37C-598B1D85734D}" sibTransId="{D453FA7C-0794-435C-9F84-24F85C12C85F}"/>
    <dgm:cxn modelId="{F26638D8-4527-4D05-A4D7-76A1D32C2390}" srcId="{4B7EBBB2-B399-45A4-81EE-6E60FC7D1D69}" destId="{BD05EAFD-6EDF-4193-BF44-5ADA3FF89149}" srcOrd="0" destOrd="0" parTransId="{09EE4A26-D8B0-4226-9D59-FDAFAD9B0766}" sibTransId="{4EE4361A-078B-43C2-99B0-68364A482A12}"/>
    <dgm:cxn modelId="{19C1367E-D03D-4914-8FE9-254ED83A4E57}" type="presOf" srcId="{6ABC398F-F0EB-4085-9612-BE7202F96717}" destId="{1C1E1370-B962-4039-90F1-09F3A26C82D8}" srcOrd="0" destOrd="0" presId="urn:microsoft.com/office/officeart/2005/8/layout/hierarchy1"/>
    <dgm:cxn modelId="{EF6F01BE-5F5C-42AE-8AEB-08D50C104F34}" type="presOf" srcId="{FCF9C393-8BA4-46E6-B8F0-331FA343F59D}" destId="{CC76F3D3-AC6A-4518-A83C-5C8DBB0C0B17}" srcOrd="0" destOrd="0" presId="urn:microsoft.com/office/officeart/2005/8/layout/hierarchy1"/>
    <dgm:cxn modelId="{8D9E3DCA-0CFA-47CF-9520-861BB2BFCC04}" type="presOf" srcId="{BD05EAFD-6EDF-4193-BF44-5ADA3FF89149}" destId="{ADCC61B0-E2DD-46F8-B22D-32A59C13B26F}" srcOrd="0" destOrd="0" presId="urn:microsoft.com/office/officeart/2005/8/layout/hierarchy1"/>
    <dgm:cxn modelId="{67AD485D-2528-4439-B2A2-816929F59358}" srcId="{4B7EBBB2-B399-45A4-81EE-6E60FC7D1D69}" destId="{A90926BE-7279-42C5-AD33-2050DA0B35FB}" srcOrd="2" destOrd="0" parTransId="{FE4EBB3C-AC24-4346-BCD3-B01E8ECA490C}" sibTransId="{862AD06C-C491-487F-A77C-F2CE0A3E3A61}"/>
    <dgm:cxn modelId="{C6C64C44-9061-475D-BF6D-4743226A80CF}" type="presParOf" srcId="{9755C995-9708-4366-899C-0F4B1F4B6936}" destId="{DC5DC5F9-E8C8-4749-BE85-F37442C20274}" srcOrd="0" destOrd="0" presId="urn:microsoft.com/office/officeart/2005/8/layout/hierarchy1"/>
    <dgm:cxn modelId="{191CCDD6-5E0A-444A-B225-32D2F2C9EC61}" type="presParOf" srcId="{DC5DC5F9-E8C8-4749-BE85-F37442C20274}" destId="{E48718B2-9031-4CED-9C8D-11F4001F6133}" srcOrd="0" destOrd="0" presId="urn:microsoft.com/office/officeart/2005/8/layout/hierarchy1"/>
    <dgm:cxn modelId="{D414A36F-3A34-436B-B40B-93DB8320BC1A}" type="presParOf" srcId="{E48718B2-9031-4CED-9C8D-11F4001F6133}" destId="{284A9B3E-D40E-4774-ABA9-1CBEC18FF5BE}" srcOrd="0" destOrd="0" presId="urn:microsoft.com/office/officeart/2005/8/layout/hierarchy1"/>
    <dgm:cxn modelId="{3A8399E6-4EAB-4488-9DE1-7285A27C4E43}" type="presParOf" srcId="{E48718B2-9031-4CED-9C8D-11F4001F6133}" destId="{F168058D-7B05-4E0C-8D0A-78A90CEB8D10}" srcOrd="1" destOrd="0" presId="urn:microsoft.com/office/officeart/2005/8/layout/hierarchy1"/>
    <dgm:cxn modelId="{017630E3-5995-4319-817F-DBF05D26980B}" type="presParOf" srcId="{DC5DC5F9-E8C8-4749-BE85-F37442C20274}" destId="{65D4A5FB-1993-4C5B-8DC3-F59638D72381}" srcOrd="1" destOrd="0" presId="urn:microsoft.com/office/officeart/2005/8/layout/hierarchy1"/>
    <dgm:cxn modelId="{ABBB4617-0B3A-499F-B315-A3499A6BB548}" type="presParOf" srcId="{65D4A5FB-1993-4C5B-8DC3-F59638D72381}" destId="{F4F46656-F51C-43A5-8D1C-D2837884A41F}" srcOrd="0" destOrd="0" presId="urn:microsoft.com/office/officeart/2005/8/layout/hierarchy1"/>
    <dgm:cxn modelId="{A15A28C6-77B6-4483-A882-82CAB4D0AA63}" type="presParOf" srcId="{65D4A5FB-1993-4C5B-8DC3-F59638D72381}" destId="{30B42067-C5E2-491E-8E31-4AE5589F3C7D}" srcOrd="1" destOrd="0" presId="urn:microsoft.com/office/officeart/2005/8/layout/hierarchy1"/>
    <dgm:cxn modelId="{ACEEC45C-423F-448B-B5C8-C9ED7D6B8577}" type="presParOf" srcId="{30B42067-C5E2-491E-8E31-4AE5589F3C7D}" destId="{D62DA033-4ED5-453E-9105-7B66FFCEE0C6}" srcOrd="0" destOrd="0" presId="urn:microsoft.com/office/officeart/2005/8/layout/hierarchy1"/>
    <dgm:cxn modelId="{AF3A0584-8EFB-4C1A-A372-CB1BBDE09234}" type="presParOf" srcId="{D62DA033-4ED5-453E-9105-7B66FFCEE0C6}" destId="{339A6864-BE0B-4361-99C6-CC63F3600B8E}" srcOrd="0" destOrd="0" presId="urn:microsoft.com/office/officeart/2005/8/layout/hierarchy1"/>
    <dgm:cxn modelId="{19AA80B2-4B72-40F4-B73A-55B235E0E047}" type="presParOf" srcId="{D62DA033-4ED5-453E-9105-7B66FFCEE0C6}" destId="{ADCC61B0-E2DD-46F8-B22D-32A59C13B26F}" srcOrd="1" destOrd="0" presId="urn:microsoft.com/office/officeart/2005/8/layout/hierarchy1"/>
    <dgm:cxn modelId="{DC2CC04E-7DAF-4E3D-869F-7A88B510579F}" type="presParOf" srcId="{30B42067-C5E2-491E-8E31-4AE5589F3C7D}" destId="{CE348AA2-1C4B-42ED-A4F3-5FBF50212D89}" srcOrd="1" destOrd="0" presId="urn:microsoft.com/office/officeart/2005/8/layout/hierarchy1"/>
    <dgm:cxn modelId="{8199392E-6C59-4119-ADC5-5AAE588D94CC}" type="presParOf" srcId="{CE348AA2-1C4B-42ED-A4F3-5FBF50212D89}" destId="{C221457A-5D53-428B-91E6-4C20CC0F3662}" srcOrd="0" destOrd="0" presId="urn:microsoft.com/office/officeart/2005/8/layout/hierarchy1"/>
    <dgm:cxn modelId="{362ED7A3-5FD1-460C-ACD7-2A5BCE03DD8F}" type="presParOf" srcId="{CE348AA2-1C4B-42ED-A4F3-5FBF50212D89}" destId="{B5D7073C-54DF-47CC-83EF-267060789188}" srcOrd="1" destOrd="0" presId="urn:microsoft.com/office/officeart/2005/8/layout/hierarchy1"/>
    <dgm:cxn modelId="{0807C21A-1076-4A02-8DDC-1931E9B9E77B}" type="presParOf" srcId="{B5D7073C-54DF-47CC-83EF-267060789188}" destId="{0E2389D6-1ACF-4F60-920B-EB91D18F8EF2}" srcOrd="0" destOrd="0" presId="urn:microsoft.com/office/officeart/2005/8/layout/hierarchy1"/>
    <dgm:cxn modelId="{8734A763-3307-448E-A9EC-C4EE4F620943}" type="presParOf" srcId="{0E2389D6-1ACF-4F60-920B-EB91D18F8EF2}" destId="{A2C67622-35CD-4C13-8595-7D2AB4B00316}" srcOrd="0" destOrd="0" presId="urn:microsoft.com/office/officeart/2005/8/layout/hierarchy1"/>
    <dgm:cxn modelId="{3EC4126A-B3EE-4022-AD90-4872186E76DF}" type="presParOf" srcId="{0E2389D6-1ACF-4F60-920B-EB91D18F8EF2}" destId="{CC76F3D3-AC6A-4518-A83C-5C8DBB0C0B17}" srcOrd="1" destOrd="0" presId="urn:microsoft.com/office/officeart/2005/8/layout/hierarchy1"/>
    <dgm:cxn modelId="{9DDE8E25-E06F-417A-AA7B-450FFE47167F}" type="presParOf" srcId="{B5D7073C-54DF-47CC-83EF-267060789188}" destId="{727CB0EF-C4F7-4C82-88C5-32692E26C31D}" srcOrd="1" destOrd="0" presId="urn:microsoft.com/office/officeart/2005/8/layout/hierarchy1"/>
    <dgm:cxn modelId="{B998ACEC-F2FB-40E8-802A-34AEE04695F3}" type="presParOf" srcId="{65D4A5FB-1993-4C5B-8DC3-F59638D72381}" destId="{3A3E071F-D4F1-42C0-B5B3-8E91A1184E91}" srcOrd="2" destOrd="0" presId="urn:microsoft.com/office/officeart/2005/8/layout/hierarchy1"/>
    <dgm:cxn modelId="{A2FC8DEA-CD7D-4BA3-A91A-E39036897A41}" type="presParOf" srcId="{65D4A5FB-1993-4C5B-8DC3-F59638D72381}" destId="{361E2F99-61F1-4F37-80D8-5E6106CA9B51}" srcOrd="3" destOrd="0" presId="urn:microsoft.com/office/officeart/2005/8/layout/hierarchy1"/>
    <dgm:cxn modelId="{634B80BE-8926-493C-8DA8-2750AE605AA0}" type="presParOf" srcId="{361E2F99-61F1-4F37-80D8-5E6106CA9B51}" destId="{14C7B3ED-AC79-400C-BB44-E3E2B128CC37}" srcOrd="0" destOrd="0" presId="urn:microsoft.com/office/officeart/2005/8/layout/hierarchy1"/>
    <dgm:cxn modelId="{8B177871-DBDD-4E0F-974C-43D53AD39678}" type="presParOf" srcId="{14C7B3ED-AC79-400C-BB44-E3E2B128CC37}" destId="{8463FE0C-3EF4-4929-9F33-BA16579D994F}" srcOrd="0" destOrd="0" presId="urn:microsoft.com/office/officeart/2005/8/layout/hierarchy1"/>
    <dgm:cxn modelId="{CA53B5F3-024F-407A-9339-FEF467215FBE}" type="presParOf" srcId="{14C7B3ED-AC79-400C-BB44-E3E2B128CC37}" destId="{A9C1D6B8-03B0-41CF-A7DA-D272D7E0571F}" srcOrd="1" destOrd="0" presId="urn:microsoft.com/office/officeart/2005/8/layout/hierarchy1"/>
    <dgm:cxn modelId="{DFEA1721-F705-401D-A1B5-6A7445B1AE90}" type="presParOf" srcId="{361E2F99-61F1-4F37-80D8-5E6106CA9B51}" destId="{4C4CAFB8-946F-4409-B3DF-6D4ECEB094B2}" srcOrd="1" destOrd="0" presId="urn:microsoft.com/office/officeart/2005/8/layout/hierarchy1"/>
    <dgm:cxn modelId="{9A6F7AA2-B8BA-48E6-A3DC-6CDADD31A23B}" type="presParOf" srcId="{4C4CAFB8-946F-4409-B3DF-6D4ECEB094B2}" destId="{541A16AB-AD05-43BD-98C8-8BCE5311E0B6}" srcOrd="0" destOrd="0" presId="urn:microsoft.com/office/officeart/2005/8/layout/hierarchy1"/>
    <dgm:cxn modelId="{F6463FE0-2B74-440F-A1E3-E6ECBD0F5A8B}" type="presParOf" srcId="{4C4CAFB8-946F-4409-B3DF-6D4ECEB094B2}" destId="{C891FABF-128E-453A-B9F2-C0FC421FCFBF}" srcOrd="1" destOrd="0" presId="urn:microsoft.com/office/officeart/2005/8/layout/hierarchy1"/>
    <dgm:cxn modelId="{C7C75801-A1E4-4F2F-A2A2-42B58D2DBC20}" type="presParOf" srcId="{C891FABF-128E-453A-B9F2-C0FC421FCFBF}" destId="{DC3C720B-C25B-4CE2-ABDE-D6C81A8E25B2}" srcOrd="0" destOrd="0" presId="urn:microsoft.com/office/officeart/2005/8/layout/hierarchy1"/>
    <dgm:cxn modelId="{E7508B78-70A8-4EC9-A9FB-8D724C7AD621}" type="presParOf" srcId="{DC3C720B-C25B-4CE2-ABDE-D6C81A8E25B2}" destId="{D1E2D836-A19A-4EC4-A38B-14ADD9D80EAC}" srcOrd="0" destOrd="0" presId="urn:microsoft.com/office/officeart/2005/8/layout/hierarchy1"/>
    <dgm:cxn modelId="{0759046E-895B-4D69-ADD4-CD3FC576DE00}" type="presParOf" srcId="{DC3C720B-C25B-4CE2-ABDE-D6C81A8E25B2}" destId="{74A7D4E3-BCFF-4770-98F7-D009EAD1D891}" srcOrd="1" destOrd="0" presId="urn:microsoft.com/office/officeart/2005/8/layout/hierarchy1"/>
    <dgm:cxn modelId="{F5D5A8B0-7DF1-492D-8118-D857B698A049}" type="presParOf" srcId="{C891FABF-128E-453A-B9F2-C0FC421FCFBF}" destId="{41140F8C-4B07-46B3-A6CF-84B885C7C23F}" srcOrd="1" destOrd="0" presId="urn:microsoft.com/office/officeart/2005/8/layout/hierarchy1"/>
    <dgm:cxn modelId="{C768F9FE-59CE-46BF-991E-BCE953127FBB}" type="presParOf" srcId="{65D4A5FB-1993-4C5B-8DC3-F59638D72381}" destId="{99830EDA-3B51-4E33-8B56-CE4C20BC6CA0}" srcOrd="4" destOrd="0" presId="urn:microsoft.com/office/officeart/2005/8/layout/hierarchy1"/>
    <dgm:cxn modelId="{306427E0-1A8C-41B4-8BF0-F9B8C7054C18}" type="presParOf" srcId="{65D4A5FB-1993-4C5B-8DC3-F59638D72381}" destId="{A619822E-8B97-4B6F-8747-B4CD04A6F048}" srcOrd="5" destOrd="0" presId="urn:microsoft.com/office/officeart/2005/8/layout/hierarchy1"/>
    <dgm:cxn modelId="{67FEABB4-32C9-4210-9EEC-B45064587222}" type="presParOf" srcId="{A619822E-8B97-4B6F-8747-B4CD04A6F048}" destId="{3FBAD862-1D5B-472E-807F-BC73CA2E4CF9}" srcOrd="0" destOrd="0" presId="urn:microsoft.com/office/officeart/2005/8/layout/hierarchy1"/>
    <dgm:cxn modelId="{B1B00F2F-F9C4-428E-8D66-F8C6B64D72D5}" type="presParOf" srcId="{3FBAD862-1D5B-472E-807F-BC73CA2E4CF9}" destId="{127EDC05-7F97-4A29-AD0B-3050B2BC8788}" srcOrd="0" destOrd="0" presId="urn:microsoft.com/office/officeart/2005/8/layout/hierarchy1"/>
    <dgm:cxn modelId="{19EA7AC9-CD02-46FD-B9D5-025301387C1D}" type="presParOf" srcId="{3FBAD862-1D5B-472E-807F-BC73CA2E4CF9}" destId="{1C66DC90-668F-4126-9529-BFA8F646E7F4}" srcOrd="1" destOrd="0" presId="urn:microsoft.com/office/officeart/2005/8/layout/hierarchy1"/>
    <dgm:cxn modelId="{55B9701F-25D6-475E-9E18-808C98A91C30}" type="presParOf" srcId="{A619822E-8B97-4B6F-8747-B4CD04A6F048}" destId="{1AA33011-C5EF-49AA-8590-88BDCD532727}" srcOrd="1" destOrd="0" presId="urn:microsoft.com/office/officeart/2005/8/layout/hierarchy1"/>
    <dgm:cxn modelId="{CD3DFB40-8FF6-4045-88A3-FE9B9A2C6760}" type="presParOf" srcId="{1AA33011-C5EF-49AA-8590-88BDCD532727}" destId="{1C1E1370-B962-4039-90F1-09F3A26C82D8}" srcOrd="0" destOrd="0" presId="urn:microsoft.com/office/officeart/2005/8/layout/hierarchy1"/>
    <dgm:cxn modelId="{3E82C3DC-ACEE-411B-B80D-AD621568DF8A}" type="presParOf" srcId="{1AA33011-C5EF-49AA-8590-88BDCD532727}" destId="{6AB41B67-13CF-4389-8121-02DD6AD95263}" srcOrd="1" destOrd="0" presId="urn:microsoft.com/office/officeart/2005/8/layout/hierarchy1"/>
    <dgm:cxn modelId="{EDBB9BA5-F609-4F94-AF9E-426CA63781EF}" type="presParOf" srcId="{6AB41B67-13CF-4389-8121-02DD6AD95263}" destId="{ED843C6C-ADBB-47E6-8A32-7FD5DFA7E7A8}" srcOrd="0" destOrd="0" presId="urn:microsoft.com/office/officeart/2005/8/layout/hierarchy1"/>
    <dgm:cxn modelId="{18BD9384-47A7-4434-B923-D0E1C89A851E}" type="presParOf" srcId="{ED843C6C-ADBB-47E6-8A32-7FD5DFA7E7A8}" destId="{DAC60DF4-A91E-4515-84D7-34C079E12B5B}" srcOrd="0" destOrd="0" presId="urn:microsoft.com/office/officeart/2005/8/layout/hierarchy1"/>
    <dgm:cxn modelId="{F4C18DA7-695B-4464-80BC-671F42C20F8B}" type="presParOf" srcId="{ED843C6C-ADBB-47E6-8A32-7FD5DFA7E7A8}" destId="{E445BAB7-FF02-44F2-803A-C64CBFA3FC8C}" srcOrd="1" destOrd="0" presId="urn:microsoft.com/office/officeart/2005/8/layout/hierarchy1"/>
    <dgm:cxn modelId="{EE04E2F3-532E-456F-9B87-FF2E3DF79D8D}" type="presParOf" srcId="{6AB41B67-13CF-4389-8121-02DD6AD95263}" destId="{24A441EF-23EA-41E4-A348-C126ACD35586}" srcOrd="1" destOrd="0" presId="urn:microsoft.com/office/officeart/2005/8/layout/hierarchy1"/>
  </dgm:cxnLst>
  <dgm:bg/>
  <dgm:whole/>
</dgm:dataModel>
</file>

<file path=ppt/diagrams/data3.xml><?xml version="1.0" encoding="utf-8"?>
<dgm:dataModel xmlns:dgm="http://schemas.openxmlformats.org/drawingml/2006/diagram" xmlns:a="http://schemas.openxmlformats.org/drawingml/2006/main">
  <dgm:ptLst>
    <dgm:pt modelId="{AAA90E7C-E650-406A-A705-E647BBDCCD0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366E3B3F-9655-40CF-BAFB-E937ED822CB2}">
      <dgm:prSet phldrT="[نص]"/>
      <dgm:spPr/>
      <dgm:t>
        <a:bodyPr/>
        <a:lstStyle/>
        <a:p>
          <a:pPr rtl="1"/>
          <a:r>
            <a:rPr lang="ar-SA" dirty="0" smtClean="0"/>
            <a:t>المحاولة الثالثة</a:t>
          </a:r>
          <a:endParaRPr lang="ar-SA" dirty="0"/>
        </a:p>
      </dgm:t>
    </dgm:pt>
    <dgm:pt modelId="{19437CBA-FFE5-4BF2-899D-C1FDFA018F50}" type="parTrans" cxnId="{2F7495DF-B3E5-4A9A-9612-C94858D4BC8D}">
      <dgm:prSet/>
      <dgm:spPr/>
      <dgm:t>
        <a:bodyPr/>
        <a:lstStyle/>
        <a:p>
          <a:pPr rtl="1"/>
          <a:endParaRPr lang="ar-SA"/>
        </a:p>
      </dgm:t>
    </dgm:pt>
    <dgm:pt modelId="{3CC68ADC-E4A1-4733-BF82-2AC2CF2F3E93}" type="sibTrans" cxnId="{2F7495DF-B3E5-4A9A-9612-C94858D4BC8D}">
      <dgm:prSet/>
      <dgm:spPr/>
      <dgm:t>
        <a:bodyPr/>
        <a:lstStyle/>
        <a:p>
          <a:pPr rtl="1"/>
          <a:endParaRPr lang="ar-SA"/>
        </a:p>
      </dgm:t>
    </dgm:pt>
    <dgm:pt modelId="{347DC9B6-3FC7-49A2-A6B8-4878C5A63A1C}">
      <dgm:prSet phldrT="[نص]"/>
      <dgm:spPr/>
      <dgm:t>
        <a:bodyPr/>
        <a:lstStyle/>
        <a:p>
          <a:pPr rtl="1"/>
          <a:r>
            <a:rPr lang="ar-SA" dirty="0" smtClean="0"/>
            <a:t>المدخل الراديكالي</a:t>
          </a:r>
          <a:endParaRPr lang="ar-SA" dirty="0"/>
        </a:p>
      </dgm:t>
    </dgm:pt>
    <dgm:pt modelId="{68B23C7D-7CC2-4F25-AEB0-631E656191C8}" type="parTrans" cxnId="{2FFB8A87-3673-4D50-ABAB-E9D2ACA7FB4B}">
      <dgm:prSet/>
      <dgm:spPr/>
      <dgm:t>
        <a:bodyPr/>
        <a:lstStyle/>
        <a:p>
          <a:pPr rtl="1"/>
          <a:endParaRPr lang="ar-SA"/>
        </a:p>
      </dgm:t>
    </dgm:pt>
    <dgm:pt modelId="{283EBF79-6005-492D-B5FE-B48A5D08B817}" type="sibTrans" cxnId="{2FFB8A87-3673-4D50-ABAB-E9D2ACA7FB4B}">
      <dgm:prSet/>
      <dgm:spPr/>
      <dgm:t>
        <a:bodyPr/>
        <a:lstStyle/>
        <a:p>
          <a:pPr rtl="1"/>
          <a:endParaRPr lang="ar-SA"/>
        </a:p>
      </dgm:t>
    </dgm:pt>
    <dgm:pt modelId="{E0C12404-4AA0-4FA0-9392-5ABD1FA89E34}">
      <dgm:prSet phldrT="[نص]"/>
      <dgm:spPr/>
      <dgm:t>
        <a:bodyPr/>
        <a:lstStyle/>
        <a:p>
          <a:pPr rtl="1"/>
          <a:r>
            <a:rPr lang="ar-SA" dirty="0" smtClean="0"/>
            <a:t>- العوامل المادية تلعب دور في تحديد معدلات الخصوبة.</a:t>
          </a:r>
        </a:p>
        <a:p>
          <a:pPr rtl="1"/>
          <a:r>
            <a:rPr lang="ar-SA" dirty="0" smtClean="0"/>
            <a:t>- الإطار الثقافي  السائد الذي يكون للبنية التحتية(العوامل المادية) يؤثر في الخصوبة.</a:t>
          </a:r>
        </a:p>
        <a:p>
          <a:pPr rtl="1"/>
          <a:r>
            <a:rPr lang="ar-SA" dirty="0" smtClean="0"/>
            <a:t>- أبرز منظري الاتجاه: كارل ماركس, </a:t>
          </a:r>
          <a:r>
            <a:rPr lang="ar-SA" dirty="0" err="1" smtClean="0"/>
            <a:t>كونتز</a:t>
          </a:r>
          <a:r>
            <a:rPr lang="ar-SA" dirty="0" smtClean="0"/>
            <a:t>, </a:t>
          </a:r>
          <a:r>
            <a:rPr lang="ar-SA" dirty="0" err="1" smtClean="0"/>
            <a:t>ريابو</a:t>
          </a:r>
          <a:r>
            <a:rPr lang="ar-SA" dirty="0" smtClean="0"/>
            <a:t> </a:t>
          </a:r>
          <a:r>
            <a:rPr lang="ar-SA" dirty="0" err="1" smtClean="0"/>
            <a:t>شيكن</a:t>
          </a:r>
          <a:r>
            <a:rPr lang="ar-SA" dirty="0" smtClean="0"/>
            <a:t>, </a:t>
          </a:r>
          <a:r>
            <a:rPr lang="ar-SA" dirty="0" err="1" smtClean="0"/>
            <a:t>كوزلوف</a:t>
          </a:r>
          <a:r>
            <a:rPr lang="ar-SA" dirty="0" smtClean="0"/>
            <a:t>.</a:t>
          </a:r>
          <a:endParaRPr lang="ar-SA" dirty="0"/>
        </a:p>
      </dgm:t>
    </dgm:pt>
    <dgm:pt modelId="{DA0BE676-01C4-4D24-B10B-2F168826E513}" type="parTrans" cxnId="{7FB00709-EEBE-45F1-A75F-31222D19940F}">
      <dgm:prSet/>
      <dgm:spPr/>
      <dgm:t>
        <a:bodyPr/>
        <a:lstStyle/>
        <a:p>
          <a:pPr rtl="1"/>
          <a:endParaRPr lang="ar-SA"/>
        </a:p>
      </dgm:t>
    </dgm:pt>
    <dgm:pt modelId="{C58A0337-9965-4664-A228-863BA75AF8B2}" type="sibTrans" cxnId="{7FB00709-EEBE-45F1-A75F-31222D19940F}">
      <dgm:prSet/>
      <dgm:spPr/>
      <dgm:t>
        <a:bodyPr/>
        <a:lstStyle/>
        <a:p>
          <a:pPr rtl="1"/>
          <a:endParaRPr lang="ar-SA"/>
        </a:p>
      </dgm:t>
    </dgm:pt>
    <dgm:pt modelId="{6DBAB522-C55C-4355-ACA2-3C75C3B3726E}">
      <dgm:prSet phldrT="[نص]"/>
      <dgm:spPr/>
      <dgm:t>
        <a:bodyPr/>
        <a:lstStyle/>
        <a:p>
          <a:pPr rtl="1"/>
          <a:r>
            <a:rPr lang="ar-SA" dirty="0" smtClean="0"/>
            <a:t>المدخل المحافظ</a:t>
          </a:r>
          <a:endParaRPr lang="ar-SA" dirty="0"/>
        </a:p>
      </dgm:t>
    </dgm:pt>
    <dgm:pt modelId="{45C0A975-82A6-409F-8622-C2F02202BBC5}" type="parTrans" cxnId="{36265732-56B2-4BD8-B0AA-AFF7D6D02CCB}">
      <dgm:prSet/>
      <dgm:spPr/>
      <dgm:t>
        <a:bodyPr/>
        <a:lstStyle/>
        <a:p>
          <a:pPr rtl="1"/>
          <a:endParaRPr lang="ar-SA"/>
        </a:p>
      </dgm:t>
    </dgm:pt>
    <dgm:pt modelId="{9C412B4E-8C1B-4FC9-BC25-310D56168EBE}" type="sibTrans" cxnId="{36265732-56B2-4BD8-B0AA-AFF7D6D02CCB}">
      <dgm:prSet/>
      <dgm:spPr/>
      <dgm:t>
        <a:bodyPr/>
        <a:lstStyle/>
        <a:p>
          <a:pPr rtl="1"/>
          <a:endParaRPr lang="ar-SA"/>
        </a:p>
      </dgm:t>
    </dgm:pt>
    <dgm:pt modelId="{D9AF6872-BA1A-4847-B4C2-2ECCE4B96807}">
      <dgm:prSet phldrT="[نص]"/>
      <dgm:spPr/>
      <dgm:t>
        <a:bodyPr/>
        <a:lstStyle/>
        <a:p>
          <a:pPr rtl="1"/>
          <a:r>
            <a:rPr lang="ar-SA" dirty="0" smtClean="0"/>
            <a:t>- ترى أن المجتمع يمل إلى التوازن.</a:t>
          </a:r>
        </a:p>
        <a:p>
          <a:pPr rtl="1"/>
          <a:r>
            <a:rPr lang="ar-SA" dirty="0" smtClean="0"/>
            <a:t>- في مراحل التغير يختل التوازن.</a:t>
          </a:r>
        </a:p>
        <a:p>
          <a:pPr rtl="1"/>
          <a:r>
            <a:rPr lang="ar-SA" dirty="0" smtClean="0"/>
            <a:t>- هناك قوى اجتماعية تعمل على إعادة التوازن مرة ثانية.</a:t>
          </a:r>
        </a:p>
        <a:p>
          <a:pPr rtl="1"/>
          <a:r>
            <a:rPr lang="ar-SA" dirty="0" smtClean="0"/>
            <a:t>- أبرز منظري الاتجاه: </a:t>
          </a:r>
          <a:r>
            <a:rPr lang="ar-SA" dirty="0" err="1" smtClean="0"/>
            <a:t>هربرت</a:t>
          </a:r>
          <a:r>
            <a:rPr lang="ar-SA" dirty="0" smtClean="0"/>
            <a:t> سبنسر, </a:t>
          </a:r>
          <a:r>
            <a:rPr lang="ar-SA" dirty="0" err="1" smtClean="0"/>
            <a:t>سادلر</a:t>
          </a:r>
          <a:r>
            <a:rPr lang="ar-SA" dirty="0" smtClean="0"/>
            <a:t>, </a:t>
          </a:r>
          <a:r>
            <a:rPr lang="ar-SA" dirty="0" err="1" smtClean="0"/>
            <a:t>كارسوندو</a:t>
          </a:r>
          <a:r>
            <a:rPr lang="ar-SA" dirty="0" smtClean="0"/>
            <a:t>, </a:t>
          </a:r>
          <a:r>
            <a:rPr lang="ar-SA" dirty="0" err="1" smtClean="0"/>
            <a:t>كنجز</a:t>
          </a:r>
          <a:r>
            <a:rPr lang="ar-SA" dirty="0" smtClean="0"/>
            <a:t> لي </a:t>
          </a:r>
          <a:r>
            <a:rPr lang="ar-SA" dirty="0" err="1" smtClean="0"/>
            <a:t>ديفز</a:t>
          </a:r>
          <a:r>
            <a:rPr lang="ar-SA" dirty="0" smtClean="0"/>
            <a:t>.</a:t>
          </a:r>
          <a:endParaRPr lang="ar-SA" dirty="0"/>
        </a:p>
      </dgm:t>
    </dgm:pt>
    <dgm:pt modelId="{F91DFECF-BEE4-428F-8485-25519BF99EEA}" type="parTrans" cxnId="{2FFCF52A-C8B4-467C-A820-4E1DCB671377}">
      <dgm:prSet/>
      <dgm:spPr/>
      <dgm:t>
        <a:bodyPr/>
        <a:lstStyle/>
        <a:p>
          <a:pPr rtl="1"/>
          <a:endParaRPr lang="ar-SA"/>
        </a:p>
      </dgm:t>
    </dgm:pt>
    <dgm:pt modelId="{0F17A3FA-7EB3-4A90-8F46-265940B19E68}" type="sibTrans" cxnId="{2FFCF52A-C8B4-467C-A820-4E1DCB671377}">
      <dgm:prSet/>
      <dgm:spPr/>
      <dgm:t>
        <a:bodyPr/>
        <a:lstStyle/>
        <a:p>
          <a:pPr rtl="1"/>
          <a:endParaRPr lang="ar-SA"/>
        </a:p>
      </dgm:t>
    </dgm:pt>
    <dgm:pt modelId="{9BD11852-9436-4874-9151-0381359D0876}" type="pres">
      <dgm:prSet presAssocID="{AAA90E7C-E650-406A-A705-E647BBDCCD05}" presName="hierChild1" presStyleCnt="0">
        <dgm:presLayoutVars>
          <dgm:chPref val="1"/>
          <dgm:dir/>
          <dgm:animOne val="branch"/>
          <dgm:animLvl val="lvl"/>
          <dgm:resizeHandles/>
        </dgm:presLayoutVars>
      </dgm:prSet>
      <dgm:spPr/>
      <dgm:t>
        <a:bodyPr/>
        <a:lstStyle/>
        <a:p>
          <a:pPr rtl="1"/>
          <a:endParaRPr lang="ar-SA"/>
        </a:p>
      </dgm:t>
    </dgm:pt>
    <dgm:pt modelId="{5DB3AF6C-2152-4FAC-A7C4-A63122CF16AD}" type="pres">
      <dgm:prSet presAssocID="{366E3B3F-9655-40CF-BAFB-E937ED822CB2}" presName="hierRoot1" presStyleCnt="0"/>
      <dgm:spPr/>
    </dgm:pt>
    <dgm:pt modelId="{D0E1EC48-B279-437A-A5A5-1FA1FF6A081E}" type="pres">
      <dgm:prSet presAssocID="{366E3B3F-9655-40CF-BAFB-E937ED822CB2}" presName="composite" presStyleCnt="0"/>
      <dgm:spPr/>
    </dgm:pt>
    <dgm:pt modelId="{239BC991-F5A3-4B9D-84A9-0B880E39C807}" type="pres">
      <dgm:prSet presAssocID="{366E3B3F-9655-40CF-BAFB-E937ED822CB2}" presName="background" presStyleLbl="node0" presStyleIdx="0" presStyleCnt="1"/>
      <dgm:spPr/>
    </dgm:pt>
    <dgm:pt modelId="{78027C0A-519C-489F-A086-F5F99E1ED8ED}" type="pres">
      <dgm:prSet presAssocID="{366E3B3F-9655-40CF-BAFB-E937ED822CB2}" presName="text" presStyleLbl="fgAcc0" presStyleIdx="0" presStyleCnt="1">
        <dgm:presLayoutVars>
          <dgm:chPref val="3"/>
        </dgm:presLayoutVars>
      </dgm:prSet>
      <dgm:spPr/>
      <dgm:t>
        <a:bodyPr/>
        <a:lstStyle/>
        <a:p>
          <a:pPr rtl="1"/>
          <a:endParaRPr lang="ar-SA"/>
        </a:p>
      </dgm:t>
    </dgm:pt>
    <dgm:pt modelId="{BB8D0FD8-316C-4969-A12C-0026A575A50C}" type="pres">
      <dgm:prSet presAssocID="{366E3B3F-9655-40CF-BAFB-E937ED822CB2}" presName="hierChild2" presStyleCnt="0"/>
      <dgm:spPr/>
    </dgm:pt>
    <dgm:pt modelId="{2619B958-3839-4A75-BE51-C32DDCED97E8}" type="pres">
      <dgm:prSet presAssocID="{68B23C7D-7CC2-4F25-AEB0-631E656191C8}" presName="Name10" presStyleLbl="parChTrans1D2" presStyleIdx="0" presStyleCnt="2"/>
      <dgm:spPr/>
      <dgm:t>
        <a:bodyPr/>
        <a:lstStyle/>
        <a:p>
          <a:pPr rtl="1"/>
          <a:endParaRPr lang="ar-SA"/>
        </a:p>
      </dgm:t>
    </dgm:pt>
    <dgm:pt modelId="{84C4E153-940B-4091-BCBF-9493823BE9BE}" type="pres">
      <dgm:prSet presAssocID="{347DC9B6-3FC7-49A2-A6B8-4878C5A63A1C}" presName="hierRoot2" presStyleCnt="0"/>
      <dgm:spPr/>
    </dgm:pt>
    <dgm:pt modelId="{0B54EF53-3EA6-4D2E-A378-B16C1870C411}" type="pres">
      <dgm:prSet presAssocID="{347DC9B6-3FC7-49A2-A6B8-4878C5A63A1C}" presName="composite2" presStyleCnt="0"/>
      <dgm:spPr/>
    </dgm:pt>
    <dgm:pt modelId="{8F535984-38BD-42E7-83EB-81A7093636DB}" type="pres">
      <dgm:prSet presAssocID="{347DC9B6-3FC7-49A2-A6B8-4878C5A63A1C}" presName="background2" presStyleLbl="node2" presStyleIdx="0" presStyleCnt="2"/>
      <dgm:spPr/>
    </dgm:pt>
    <dgm:pt modelId="{679E1BE7-E2EE-4379-B8F1-178C52D76350}" type="pres">
      <dgm:prSet presAssocID="{347DC9B6-3FC7-49A2-A6B8-4878C5A63A1C}" presName="text2" presStyleLbl="fgAcc2" presStyleIdx="0" presStyleCnt="2">
        <dgm:presLayoutVars>
          <dgm:chPref val="3"/>
        </dgm:presLayoutVars>
      </dgm:prSet>
      <dgm:spPr/>
      <dgm:t>
        <a:bodyPr/>
        <a:lstStyle/>
        <a:p>
          <a:pPr rtl="1"/>
          <a:endParaRPr lang="ar-SA"/>
        </a:p>
      </dgm:t>
    </dgm:pt>
    <dgm:pt modelId="{BD1EE8AF-69DF-46E3-A9EA-ACE6CF884A9E}" type="pres">
      <dgm:prSet presAssocID="{347DC9B6-3FC7-49A2-A6B8-4878C5A63A1C}" presName="hierChild3" presStyleCnt="0"/>
      <dgm:spPr/>
    </dgm:pt>
    <dgm:pt modelId="{F256D5C3-B89C-473D-8CDA-4D3F34896EDD}" type="pres">
      <dgm:prSet presAssocID="{DA0BE676-01C4-4D24-B10B-2F168826E513}" presName="Name17" presStyleLbl="parChTrans1D3" presStyleIdx="0" presStyleCnt="2"/>
      <dgm:spPr/>
      <dgm:t>
        <a:bodyPr/>
        <a:lstStyle/>
        <a:p>
          <a:pPr rtl="1"/>
          <a:endParaRPr lang="ar-SA"/>
        </a:p>
      </dgm:t>
    </dgm:pt>
    <dgm:pt modelId="{779D9795-39CE-4278-ABDB-1A0A3142B418}" type="pres">
      <dgm:prSet presAssocID="{E0C12404-4AA0-4FA0-9392-5ABD1FA89E34}" presName="hierRoot3" presStyleCnt="0"/>
      <dgm:spPr/>
    </dgm:pt>
    <dgm:pt modelId="{CD6C5D1E-95D6-4358-83E7-B5F3A4AAF0C9}" type="pres">
      <dgm:prSet presAssocID="{E0C12404-4AA0-4FA0-9392-5ABD1FA89E34}" presName="composite3" presStyleCnt="0"/>
      <dgm:spPr/>
    </dgm:pt>
    <dgm:pt modelId="{8FFE94AA-874B-43A7-A3EF-9F13D2AFDC62}" type="pres">
      <dgm:prSet presAssocID="{E0C12404-4AA0-4FA0-9392-5ABD1FA89E34}" presName="background3" presStyleLbl="node3" presStyleIdx="0" presStyleCnt="2"/>
      <dgm:spPr/>
    </dgm:pt>
    <dgm:pt modelId="{B42C9EC2-6B57-47A8-816F-61CE305E9EFA}" type="pres">
      <dgm:prSet presAssocID="{E0C12404-4AA0-4FA0-9392-5ABD1FA89E34}" presName="text3" presStyleLbl="fgAcc3" presStyleIdx="0" presStyleCnt="2">
        <dgm:presLayoutVars>
          <dgm:chPref val="3"/>
        </dgm:presLayoutVars>
      </dgm:prSet>
      <dgm:spPr/>
      <dgm:t>
        <a:bodyPr/>
        <a:lstStyle/>
        <a:p>
          <a:pPr rtl="1"/>
          <a:endParaRPr lang="ar-SA"/>
        </a:p>
      </dgm:t>
    </dgm:pt>
    <dgm:pt modelId="{ABBCBAF7-51BD-416F-9001-8FD6342B9D99}" type="pres">
      <dgm:prSet presAssocID="{E0C12404-4AA0-4FA0-9392-5ABD1FA89E34}" presName="hierChild4" presStyleCnt="0"/>
      <dgm:spPr/>
    </dgm:pt>
    <dgm:pt modelId="{E4FF104B-C3C5-47D4-A23F-449907BB6E94}" type="pres">
      <dgm:prSet presAssocID="{45C0A975-82A6-409F-8622-C2F02202BBC5}" presName="Name10" presStyleLbl="parChTrans1D2" presStyleIdx="1" presStyleCnt="2"/>
      <dgm:spPr/>
      <dgm:t>
        <a:bodyPr/>
        <a:lstStyle/>
        <a:p>
          <a:pPr rtl="1"/>
          <a:endParaRPr lang="ar-SA"/>
        </a:p>
      </dgm:t>
    </dgm:pt>
    <dgm:pt modelId="{55188C96-178F-4119-89FD-7C4D60BA2B3F}" type="pres">
      <dgm:prSet presAssocID="{6DBAB522-C55C-4355-ACA2-3C75C3B3726E}" presName="hierRoot2" presStyleCnt="0"/>
      <dgm:spPr/>
    </dgm:pt>
    <dgm:pt modelId="{938CA027-C908-4AC8-A476-5528E4334397}" type="pres">
      <dgm:prSet presAssocID="{6DBAB522-C55C-4355-ACA2-3C75C3B3726E}" presName="composite2" presStyleCnt="0"/>
      <dgm:spPr/>
    </dgm:pt>
    <dgm:pt modelId="{13D156FA-5FAB-4C38-9CC0-4994B18448BB}" type="pres">
      <dgm:prSet presAssocID="{6DBAB522-C55C-4355-ACA2-3C75C3B3726E}" presName="background2" presStyleLbl="node2" presStyleIdx="1" presStyleCnt="2"/>
      <dgm:spPr/>
    </dgm:pt>
    <dgm:pt modelId="{D0BD0164-1497-41BA-89A0-A0166D6D35A4}" type="pres">
      <dgm:prSet presAssocID="{6DBAB522-C55C-4355-ACA2-3C75C3B3726E}" presName="text2" presStyleLbl="fgAcc2" presStyleIdx="1" presStyleCnt="2">
        <dgm:presLayoutVars>
          <dgm:chPref val="3"/>
        </dgm:presLayoutVars>
      </dgm:prSet>
      <dgm:spPr/>
      <dgm:t>
        <a:bodyPr/>
        <a:lstStyle/>
        <a:p>
          <a:pPr rtl="1"/>
          <a:endParaRPr lang="ar-SA"/>
        </a:p>
      </dgm:t>
    </dgm:pt>
    <dgm:pt modelId="{39849E17-B313-45A7-9C37-9405C9BEB015}" type="pres">
      <dgm:prSet presAssocID="{6DBAB522-C55C-4355-ACA2-3C75C3B3726E}" presName="hierChild3" presStyleCnt="0"/>
      <dgm:spPr/>
    </dgm:pt>
    <dgm:pt modelId="{348F5796-EADE-413E-B22F-C6D8F78BE2B2}" type="pres">
      <dgm:prSet presAssocID="{F91DFECF-BEE4-428F-8485-25519BF99EEA}" presName="Name17" presStyleLbl="parChTrans1D3" presStyleIdx="1" presStyleCnt="2"/>
      <dgm:spPr/>
      <dgm:t>
        <a:bodyPr/>
        <a:lstStyle/>
        <a:p>
          <a:pPr rtl="1"/>
          <a:endParaRPr lang="ar-SA"/>
        </a:p>
      </dgm:t>
    </dgm:pt>
    <dgm:pt modelId="{3E0FC657-CA24-4173-94F7-9377EC73C766}" type="pres">
      <dgm:prSet presAssocID="{D9AF6872-BA1A-4847-B4C2-2ECCE4B96807}" presName="hierRoot3" presStyleCnt="0"/>
      <dgm:spPr/>
    </dgm:pt>
    <dgm:pt modelId="{14DEDBBA-556D-47BB-9EFD-6A3AD1805D4A}" type="pres">
      <dgm:prSet presAssocID="{D9AF6872-BA1A-4847-B4C2-2ECCE4B96807}" presName="composite3" presStyleCnt="0"/>
      <dgm:spPr/>
    </dgm:pt>
    <dgm:pt modelId="{2C260002-35A0-4373-BC02-EBB07998B8F1}" type="pres">
      <dgm:prSet presAssocID="{D9AF6872-BA1A-4847-B4C2-2ECCE4B96807}" presName="background3" presStyleLbl="node3" presStyleIdx="1" presStyleCnt="2"/>
      <dgm:spPr/>
    </dgm:pt>
    <dgm:pt modelId="{15D58C3D-3830-498D-9105-ADB450D3AAEF}" type="pres">
      <dgm:prSet presAssocID="{D9AF6872-BA1A-4847-B4C2-2ECCE4B96807}" presName="text3" presStyleLbl="fgAcc3" presStyleIdx="1" presStyleCnt="2">
        <dgm:presLayoutVars>
          <dgm:chPref val="3"/>
        </dgm:presLayoutVars>
      </dgm:prSet>
      <dgm:spPr/>
      <dgm:t>
        <a:bodyPr/>
        <a:lstStyle/>
        <a:p>
          <a:pPr rtl="1"/>
          <a:endParaRPr lang="ar-SA"/>
        </a:p>
      </dgm:t>
    </dgm:pt>
    <dgm:pt modelId="{A2413F9C-03EE-4EC3-A2DA-D5B226E10C37}" type="pres">
      <dgm:prSet presAssocID="{D9AF6872-BA1A-4847-B4C2-2ECCE4B96807}" presName="hierChild4" presStyleCnt="0"/>
      <dgm:spPr/>
    </dgm:pt>
  </dgm:ptLst>
  <dgm:cxnLst>
    <dgm:cxn modelId="{37A4E3FD-EE41-4981-AF6B-C48EDAC3FF30}" type="presOf" srcId="{45C0A975-82A6-409F-8622-C2F02202BBC5}" destId="{E4FF104B-C3C5-47D4-A23F-449907BB6E94}" srcOrd="0" destOrd="0" presId="urn:microsoft.com/office/officeart/2005/8/layout/hierarchy1"/>
    <dgm:cxn modelId="{F2B4CEB1-0459-44F2-8D83-635F05036C76}" type="presOf" srcId="{347DC9B6-3FC7-49A2-A6B8-4878C5A63A1C}" destId="{679E1BE7-E2EE-4379-B8F1-178C52D76350}" srcOrd="0" destOrd="0" presId="urn:microsoft.com/office/officeart/2005/8/layout/hierarchy1"/>
    <dgm:cxn modelId="{2F7495DF-B3E5-4A9A-9612-C94858D4BC8D}" srcId="{AAA90E7C-E650-406A-A705-E647BBDCCD05}" destId="{366E3B3F-9655-40CF-BAFB-E937ED822CB2}" srcOrd="0" destOrd="0" parTransId="{19437CBA-FFE5-4BF2-899D-C1FDFA018F50}" sibTransId="{3CC68ADC-E4A1-4733-BF82-2AC2CF2F3E93}"/>
    <dgm:cxn modelId="{CF7E3394-D864-4826-A776-A221AEBC617A}" type="presOf" srcId="{D9AF6872-BA1A-4847-B4C2-2ECCE4B96807}" destId="{15D58C3D-3830-498D-9105-ADB450D3AAEF}" srcOrd="0" destOrd="0" presId="urn:microsoft.com/office/officeart/2005/8/layout/hierarchy1"/>
    <dgm:cxn modelId="{36265732-56B2-4BD8-B0AA-AFF7D6D02CCB}" srcId="{366E3B3F-9655-40CF-BAFB-E937ED822CB2}" destId="{6DBAB522-C55C-4355-ACA2-3C75C3B3726E}" srcOrd="1" destOrd="0" parTransId="{45C0A975-82A6-409F-8622-C2F02202BBC5}" sibTransId="{9C412B4E-8C1B-4FC9-BC25-310D56168EBE}"/>
    <dgm:cxn modelId="{B368AD41-045F-4F93-A44D-29777DEF2A6F}" type="presOf" srcId="{DA0BE676-01C4-4D24-B10B-2F168826E513}" destId="{F256D5C3-B89C-473D-8CDA-4D3F34896EDD}" srcOrd="0" destOrd="0" presId="urn:microsoft.com/office/officeart/2005/8/layout/hierarchy1"/>
    <dgm:cxn modelId="{2FFB8A87-3673-4D50-ABAB-E9D2ACA7FB4B}" srcId="{366E3B3F-9655-40CF-BAFB-E937ED822CB2}" destId="{347DC9B6-3FC7-49A2-A6B8-4878C5A63A1C}" srcOrd="0" destOrd="0" parTransId="{68B23C7D-7CC2-4F25-AEB0-631E656191C8}" sibTransId="{283EBF79-6005-492D-B5FE-B48A5D08B817}"/>
    <dgm:cxn modelId="{C4C0C2B9-55D5-470E-BDE3-7AB71CB35A19}" type="presOf" srcId="{E0C12404-4AA0-4FA0-9392-5ABD1FA89E34}" destId="{B42C9EC2-6B57-47A8-816F-61CE305E9EFA}" srcOrd="0" destOrd="0" presId="urn:microsoft.com/office/officeart/2005/8/layout/hierarchy1"/>
    <dgm:cxn modelId="{E95511D8-D85E-468B-9A55-6CE1A7D82865}" type="presOf" srcId="{6DBAB522-C55C-4355-ACA2-3C75C3B3726E}" destId="{D0BD0164-1497-41BA-89A0-A0166D6D35A4}" srcOrd="0" destOrd="0" presId="urn:microsoft.com/office/officeart/2005/8/layout/hierarchy1"/>
    <dgm:cxn modelId="{7FB00709-EEBE-45F1-A75F-31222D19940F}" srcId="{347DC9B6-3FC7-49A2-A6B8-4878C5A63A1C}" destId="{E0C12404-4AA0-4FA0-9392-5ABD1FA89E34}" srcOrd="0" destOrd="0" parTransId="{DA0BE676-01C4-4D24-B10B-2F168826E513}" sibTransId="{C58A0337-9965-4664-A228-863BA75AF8B2}"/>
    <dgm:cxn modelId="{76068CCA-C095-4D38-A469-6A2933E88A79}" type="presOf" srcId="{366E3B3F-9655-40CF-BAFB-E937ED822CB2}" destId="{78027C0A-519C-489F-A086-F5F99E1ED8ED}" srcOrd="0" destOrd="0" presId="urn:microsoft.com/office/officeart/2005/8/layout/hierarchy1"/>
    <dgm:cxn modelId="{2FFCF52A-C8B4-467C-A820-4E1DCB671377}" srcId="{6DBAB522-C55C-4355-ACA2-3C75C3B3726E}" destId="{D9AF6872-BA1A-4847-B4C2-2ECCE4B96807}" srcOrd="0" destOrd="0" parTransId="{F91DFECF-BEE4-428F-8485-25519BF99EEA}" sibTransId="{0F17A3FA-7EB3-4A90-8F46-265940B19E68}"/>
    <dgm:cxn modelId="{3D26413A-E177-426E-AE2A-51E9458AB119}" type="presOf" srcId="{AAA90E7C-E650-406A-A705-E647BBDCCD05}" destId="{9BD11852-9436-4874-9151-0381359D0876}" srcOrd="0" destOrd="0" presId="urn:microsoft.com/office/officeart/2005/8/layout/hierarchy1"/>
    <dgm:cxn modelId="{E0CA0A5C-326C-4061-9BB7-BBFAF55AD29F}" type="presOf" srcId="{F91DFECF-BEE4-428F-8485-25519BF99EEA}" destId="{348F5796-EADE-413E-B22F-C6D8F78BE2B2}" srcOrd="0" destOrd="0" presId="urn:microsoft.com/office/officeart/2005/8/layout/hierarchy1"/>
    <dgm:cxn modelId="{2641289C-5A1D-4C78-A304-D52C125200B1}" type="presOf" srcId="{68B23C7D-7CC2-4F25-AEB0-631E656191C8}" destId="{2619B958-3839-4A75-BE51-C32DDCED97E8}" srcOrd="0" destOrd="0" presId="urn:microsoft.com/office/officeart/2005/8/layout/hierarchy1"/>
    <dgm:cxn modelId="{AE40F883-923C-48BC-98CE-66D39F86A03A}" type="presParOf" srcId="{9BD11852-9436-4874-9151-0381359D0876}" destId="{5DB3AF6C-2152-4FAC-A7C4-A63122CF16AD}" srcOrd="0" destOrd="0" presId="urn:microsoft.com/office/officeart/2005/8/layout/hierarchy1"/>
    <dgm:cxn modelId="{4FDD383E-BB7B-4735-BFF5-C0AA5417020E}" type="presParOf" srcId="{5DB3AF6C-2152-4FAC-A7C4-A63122CF16AD}" destId="{D0E1EC48-B279-437A-A5A5-1FA1FF6A081E}" srcOrd="0" destOrd="0" presId="urn:microsoft.com/office/officeart/2005/8/layout/hierarchy1"/>
    <dgm:cxn modelId="{4F71D2D9-4DBE-4263-80EA-DDB89A79BF1E}" type="presParOf" srcId="{D0E1EC48-B279-437A-A5A5-1FA1FF6A081E}" destId="{239BC991-F5A3-4B9D-84A9-0B880E39C807}" srcOrd="0" destOrd="0" presId="urn:microsoft.com/office/officeart/2005/8/layout/hierarchy1"/>
    <dgm:cxn modelId="{FCDE3E4A-A7A2-4A96-94BF-5AB448DC0E4E}" type="presParOf" srcId="{D0E1EC48-B279-437A-A5A5-1FA1FF6A081E}" destId="{78027C0A-519C-489F-A086-F5F99E1ED8ED}" srcOrd="1" destOrd="0" presId="urn:microsoft.com/office/officeart/2005/8/layout/hierarchy1"/>
    <dgm:cxn modelId="{20B7A913-2315-4427-BDAA-C743812AEEFE}" type="presParOf" srcId="{5DB3AF6C-2152-4FAC-A7C4-A63122CF16AD}" destId="{BB8D0FD8-316C-4969-A12C-0026A575A50C}" srcOrd="1" destOrd="0" presId="urn:microsoft.com/office/officeart/2005/8/layout/hierarchy1"/>
    <dgm:cxn modelId="{1E7A3872-39E6-4D9F-B03E-B5722856BB56}" type="presParOf" srcId="{BB8D0FD8-316C-4969-A12C-0026A575A50C}" destId="{2619B958-3839-4A75-BE51-C32DDCED97E8}" srcOrd="0" destOrd="0" presId="urn:microsoft.com/office/officeart/2005/8/layout/hierarchy1"/>
    <dgm:cxn modelId="{1FF96861-F333-49F0-A538-49EA3568141F}" type="presParOf" srcId="{BB8D0FD8-316C-4969-A12C-0026A575A50C}" destId="{84C4E153-940B-4091-BCBF-9493823BE9BE}" srcOrd="1" destOrd="0" presId="urn:microsoft.com/office/officeart/2005/8/layout/hierarchy1"/>
    <dgm:cxn modelId="{FC23999A-A287-423C-9ECE-B44D82FFE7F8}" type="presParOf" srcId="{84C4E153-940B-4091-BCBF-9493823BE9BE}" destId="{0B54EF53-3EA6-4D2E-A378-B16C1870C411}" srcOrd="0" destOrd="0" presId="urn:microsoft.com/office/officeart/2005/8/layout/hierarchy1"/>
    <dgm:cxn modelId="{D13D4C5C-D9E3-44DB-B3DC-3987848A0C13}" type="presParOf" srcId="{0B54EF53-3EA6-4D2E-A378-B16C1870C411}" destId="{8F535984-38BD-42E7-83EB-81A7093636DB}" srcOrd="0" destOrd="0" presId="urn:microsoft.com/office/officeart/2005/8/layout/hierarchy1"/>
    <dgm:cxn modelId="{3DD07AF4-5E8F-4442-B580-6CC348C55CFB}" type="presParOf" srcId="{0B54EF53-3EA6-4D2E-A378-B16C1870C411}" destId="{679E1BE7-E2EE-4379-B8F1-178C52D76350}" srcOrd="1" destOrd="0" presId="urn:microsoft.com/office/officeart/2005/8/layout/hierarchy1"/>
    <dgm:cxn modelId="{7A14E4EB-5E02-4BE6-AD43-0B5818386246}" type="presParOf" srcId="{84C4E153-940B-4091-BCBF-9493823BE9BE}" destId="{BD1EE8AF-69DF-46E3-A9EA-ACE6CF884A9E}" srcOrd="1" destOrd="0" presId="urn:microsoft.com/office/officeart/2005/8/layout/hierarchy1"/>
    <dgm:cxn modelId="{4C198F6D-06D9-4474-A58F-F249E2094EEE}" type="presParOf" srcId="{BD1EE8AF-69DF-46E3-A9EA-ACE6CF884A9E}" destId="{F256D5C3-B89C-473D-8CDA-4D3F34896EDD}" srcOrd="0" destOrd="0" presId="urn:microsoft.com/office/officeart/2005/8/layout/hierarchy1"/>
    <dgm:cxn modelId="{45D82EAF-C49F-4061-863E-B1EDF1A39FA3}" type="presParOf" srcId="{BD1EE8AF-69DF-46E3-A9EA-ACE6CF884A9E}" destId="{779D9795-39CE-4278-ABDB-1A0A3142B418}" srcOrd="1" destOrd="0" presId="urn:microsoft.com/office/officeart/2005/8/layout/hierarchy1"/>
    <dgm:cxn modelId="{1489F2BC-6A01-4AF3-BC75-BB3D167F956C}" type="presParOf" srcId="{779D9795-39CE-4278-ABDB-1A0A3142B418}" destId="{CD6C5D1E-95D6-4358-83E7-B5F3A4AAF0C9}" srcOrd="0" destOrd="0" presId="urn:microsoft.com/office/officeart/2005/8/layout/hierarchy1"/>
    <dgm:cxn modelId="{08E0ACFD-829A-4A53-B89A-A2ABA6F4A099}" type="presParOf" srcId="{CD6C5D1E-95D6-4358-83E7-B5F3A4AAF0C9}" destId="{8FFE94AA-874B-43A7-A3EF-9F13D2AFDC62}" srcOrd="0" destOrd="0" presId="urn:microsoft.com/office/officeart/2005/8/layout/hierarchy1"/>
    <dgm:cxn modelId="{43863B92-DD02-4383-ABFE-034FBE72CAE8}" type="presParOf" srcId="{CD6C5D1E-95D6-4358-83E7-B5F3A4AAF0C9}" destId="{B42C9EC2-6B57-47A8-816F-61CE305E9EFA}" srcOrd="1" destOrd="0" presId="urn:microsoft.com/office/officeart/2005/8/layout/hierarchy1"/>
    <dgm:cxn modelId="{766D2179-131A-433F-80EE-0B1384D44E35}" type="presParOf" srcId="{779D9795-39CE-4278-ABDB-1A0A3142B418}" destId="{ABBCBAF7-51BD-416F-9001-8FD6342B9D99}" srcOrd="1" destOrd="0" presId="urn:microsoft.com/office/officeart/2005/8/layout/hierarchy1"/>
    <dgm:cxn modelId="{6355C667-49ED-4B3D-99F4-A1FE18C6FD05}" type="presParOf" srcId="{BB8D0FD8-316C-4969-A12C-0026A575A50C}" destId="{E4FF104B-C3C5-47D4-A23F-449907BB6E94}" srcOrd="2" destOrd="0" presId="urn:microsoft.com/office/officeart/2005/8/layout/hierarchy1"/>
    <dgm:cxn modelId="{EC06BFB2-27E5-4FC0-B6B1-D4C11624FDDD}" type="presParOf" srcId="{BB8D0FD8-316C-4969-A12C-0026A575A50C}" destId="{55188C96-178F-4119-89FD-7C4D60BA2B3F}" srcOrd="3" destOrd="0" presId="urn:microsoft.com/office/officeart/2005/8/layout/hierarchy1"/>
    <dgm:cxn modelId="{692E7E11-5E1A-454B-90B1-9FD2E81EE6A4}" type="presParOf" srcId="{55188C96-178F-4119-89FD-7C4D60BA2B3F}" destId="{938CA027-C908-4AC8-A476-5528E4334397}" srcOrd="0" destOrd="0" presId="urn:microsoft.com/office/officeart/2005/8/layout/hierarchy1"/>
    <dgm:cxn modelId="{3E29C443-A798-4DDA-ABDD-F34542E14F39}" type="presParOf" srcId="{938CA027-C908-4AC8-A476-5528E4334397}" destId="{13D156FA-5FAB-4C38-9CC0-4994B18448BB}" srcOrd="0" destOrd="0" presId="urn:microsoft.com/office/officeart/2005/8/layout/hierarchy1"/>
    <dgm:cxn modelId="{893A720B-A364-424D-A91F-3E4CF5B85ADA}" type="presParOf" srcId="{938CA027-C908-4AC8-A476-5528E4334397}" destId="{D0BD0164-1497-41BA-89A0-A0166D6D35A4}" srcOrd="1" destOrd="0" presId="urn:microsoft.com/office/officeart/2005/8/layout/hierarchy1"/>
    <dgm:cxn modelId="{B1137E4D-3207-4B7A-BC49-73897FD4FD2F}" type="presParOf" srcId="{55188C96-178F-4119-89FD-7C4D60BA2B3F}" destId="{39849E17-B313-45A7-9C37-9405C9BEB015}" srcOrd="1" destOrd="0" presId="urn:microsoft.com/office/officeart/2005/8/layout/hierarchy1"/>
    <dgm:cxn modelId="{6DDFD4AE-A90D-413F-BEEB-6E2CFCFE2454}" type="presParOf" srcId="{39849E17-B313-45A7-9C37-9405C9BEB015}" destId="{348F5796-EADE-413E-B22F-C6D8F78BE2B2}" srcOrd="0" destOrd="0" presId="urn:microsoft.com/office/officeart/2005/8/layout/hierarchy1"/>
    <dgm:cxn modelId="{643DC4DE-E4B6-41F7-B650-1229BE92FF65}" type="presParOf" srcId="{39849E17-B313-45A7-9C37-9405C9BEB015}" destId="{3E0FC657-CA24-4173-94F7-9377EC73C766}" srcOrd="1" destOrd="0" presId="urn:microsoft.com/office/officeart/2005/8/layout/hierarchy1"/>
    <dgm:cxn modelId="{FCF6898D-EBD5-4CAE-BF95-FD6D83F30F60}" type="presParOf" srcId="{3E0FC657-CA24-4173-94F7-9377EC73C766}" destId="{14DEDBBA-556D-47BB-9EFD-6A3AD1805D4A}" srcOrd="0" destOrd="0" presId="urn:microsoft.com/office/officeart/2005/8/layout/hierarchy1"/>
    <dgm:cxn modelId="{AEF15BAB-A0AB-4049-98AE-D6A6DA968FFA}" type="presParOf" srcId="{14DEDBBA-556D-47BB-9EFD-6A3AD1805D4A}" destId="{2C260002-35A0-4373-BC02-EBB07998B8F1}" srcOrd="0" destOrd="0" presId="urn:microsoft.com/office/officeart/2005/8/layout/hierarchy1"/>
    <dgm:cxn modelId="{692E8315-8DEF-4C28-BF60-48D74103EF6C}" type="presParOf" srcId="{14DEDBBA-556D-47BB-9EFD-6A3AD1805D4A}" destId="{15D58C3D-3830-498D-9105-ADB450D3AAEF}" srcOrd="1" destOrd="0" presId="urn:microsoft.com/office/officeart/2005/8/layout/hierarchy1"/>
    <dgm:cxn modelId="{56FCD34D-3E6B-4C97-9026-5A70E2C53647}" type="presParOf" srcId="{3E0FC657-CA24-4173-94F7-9377EC73C766}" destId="{A2413F9C-03EE-4EC3-A2DA-D5B226E10C37}" srcOrd="1" destOrd="0" presId="urn:microsoft.com/office/officeart/2005/8/layout/hierarchy1"/>
  </dgm:cxnLst>
  <dgm:bg/>
  <dgm:whole/>
</dgm:dataModel>
</file>

<file path=ppt/diagrams/data4.xml><?xml version="1.0" encoding="utf-8"?>
<dgm:dataModel xmlns:dgm="http://schemas.openxmlformats.org/drawingml/2006/diagram" xmlns:a="http://schemas.openxmlformats.org/drawingml/2006/main">
  <dgm:ptLst>
    <dgm:pt modelId="{C0D2BC45-47BE-426C-AF05-27DF1064D695}"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F9DA357D-D72D-4B4C-9293-A448220838EB}">
      <dgm:prSet phldrT="[نص]"/>
      <dgm:spPr/>
      <dgm:t>
        <a:bodyPr/>
        <a:lstStyle/>
        <a:p>
          <a:pPr rtl="1"/>
          <a:r>
            <a:rPr lang="ar-SA" dirty="0" smtClean="0"/>
            <a:t>العوامل الاقتصادية</a:t>
          </a:r>
          <a:endParaRPr lang="ar-SA" dirty="0"/>
        </a:p>
      </dgm:t>
    </dgm:pt>
    <dgm:pt modelId="{EF94620E-8ED5-4EB9-95DE-723AE8CD5E9F}" type="parTrans" cxnId="{29616FBF-ED55-4580-97EC-81A5D0C86197}">
      <dgm:prSet/>
      <dgm:spPr/>
      <dgm:t>
        <a:bodyPr/>
        <a:lstStyle/>
        <a:p>
          <a:pPr rtl="1"/>
          <a:endParaRPr lang="ar-SA"/>
        </a:p>
      </dgm:t>
    </dgm:pt>
    <dgm:pt modelId="{E33A0CB3-C38A-4F7B-BCAA-D6052AB778FA}" type="sibTrans" cxnId="{29616FBF-ED55-4580-97EC-81A5D0C86197}">
      <dgm:prSet/>
      <dgm:spPr/>
      <dgm:t>
        <a:bodyPr/>
        <a:lstStyle/>
        <a:p>
          <a:pPr rtl="1"/>
          <a:endParaRPr lang="ar-SA"/>
        </a:p>
      </dgm:t>
    </dgm:pt>
    <dgm:pt modelId="{57F6A5FF-DA31-46ED-8CCE-5A956409EC7F}">
      <dgm:prSet phldrT="[نص]"/>
      <dgm:spPr/>
      <dgm:t>
        <a:bodyPr/>
        <a:lstStyle/>
        <a:p>
          <a:pPr rtl="1"/>
          <a:r>
            <a:rPr lang="ar-SA" dirty="0" smtClean="0"/>
            <a:t>نوع العمل</a:t>
          </a:r>
          <a:endParaRPr lang="ar-SA" dirty="0"/>
        </a:p>
      </dgm:t>
    </dgm:pt>
    <dgm:pt modelId="{DF1DEFB2-2A09-4123-A1F6-11E450FD5505}" type="parTrans" cxnId="{4DB5B08F-42C8-4A67-811F-9877922AFD44}">
      <dgm:prSet/>
      <dgm:spPr/>
      <dgm:t>
        <a:bodyPr/>
        <a:lstStyle/>
        <a:p>
          <a:pPr rtl="1"/>
          <a:endParaRPr lang="ar-SA"/>
        </a:p>
      </dgm:t>
    </dgm:pt>
    <dgm:pt modelId="{F8DCE09D-A7AB-42A3-B94D-DA8B12A77ABD}" type="sibTrans" cxnId="{4DB5B08F-42C8-4A67-811F-9877922AFD44}">
      <dgm:prSet/>
      <dgm:spPr/>
      <dgm:t>
        <a:bodyPr/>
        <a:lstStyle/>
        <a:p>
          <a:pPr rtl="1"/>
          <a:endParaRPr lang="ar-SA"/>
        </a:p>
      </dgm:t>
    </dgm:pt>
    <dgm:pt modelId="{65DFBF80-15E4-4498-A957-BC32A4635480}">
      <dgm:prSet phldrT="[نص]"/>
      <dgm:spPr/>
      <dgm:t>
        <a:bodyPr/>
        <a:lstStyle/>
        <a:p>
          <a:pPr rtl="1"/>
          <a:r>
            <a:rPr lang="ar-SA" dirty="0" smtClean="0"/>
            <a:t>زيادة الطلب على العمل غير الماهر يؤدي إلى ارتفاع الخصوبة لأنه </a:t>
          </a:r>
          <a:r>
            <a:rPr lang="ar-SA" dirty="0" err="1" smtClean="0"/>
            <a:t>لايتطلب</a:t>
          </a:r>
          <a:r>
            <a:rPr lang="ar-SA" dirty="0" smtClean="0"/>
            <a:t> تكاليف كثيرة(مثل تكاثر التناسل بين طبقات الفلاحين).</a:t>
          </a:r>
        </a:p>
        <a:p>
          <a:pPr rtl="1"/>
          <a:r>
            <a:rPr lang="ar-SA" dirty="0" smtClean="0"/>
            <a:t>بالعكس منه العمل الماهر لا يؤدي إلى ارتفاع الخصوبة لأنه يتطلب تكاليف كثيرة وبالتالي </a:t>
          </a:r>
          <a:r>
            <a:rPr lang="ar-SA" dirty="0" err="1" smtClean="0"/>
            <a:t>لاتستطيع</a:t>
          </a:r>
          <a:r>
            <a:rPr lang="ar-SA" dirty="0" smtClean="0"/>
            <a:t> الأسرة الإنفاق على عدد كبير من الأطفال لإعدادهم مهنياً.</a:t>
          </a:r>
          <a:endParaRPr lang="ar-SA" dirty="0"/>
        </a:p>
      </dgm:t>
    </dgm:pt>
    <dgm:pt modelId="{7FA54CAB-7166-4303-972A-35D8014B438F}" type="parTrans" cxnId="{22779458-06C8-455A-A20B-9D2F0FFAAA60}">
      <dgm:prSet/>
      <dgm:spPr/>
      <dgm:t>
        <a:bodyPr/>
        <a:lstStyle/>
        <a:p>
          <a:pPr rtl="1"/>
          <a:endParaRPr lang="ar-SA"/>
        </a:p>
      </dgm:t>
    </dgm:pt>
    <dgm:pt modelId="{4D639E8B-4C82-48A3-8827-C58FB0142D1E}" type="sibTrans" cxnId="{22779458-06C8-455A-A20B-9D2F0FFAAA60}">
      <dgm:prSet/>
      <dgm:spPr/>
      <dgm:t>
        <a:bodyPr/>
        <a:lstStyle/>
        <a:p>
          <a:pPr rtl="1"/>
          <a:endParaRPr lang="ar-SA"/>
        </a:p>
      </dgm:t>
    </dgm:pt>
    <dgm:pt modelId="{505A5F35-716F-4634-8B50-F7DE0905C3CC}">
      <dgm:prSet phldrT="[نص]"/>
      <dgm:spPr/>
      <dgm:t>
        <a:bodyPr/>
        <a:lstStyle/>
        <a:p>
          <a:pPr rtl="1"/>
          <a:r>
            <a:rPr lang="ar-SA" dirty="0" smtClean="0"/>
            <a:t>مقدار العمل</a:t>
          </a:r>
          <a:endParaRPr lang="ar-SA" dirty="0"/>
        </a:p>
      </dgm:t>
    </dgm:pt>
    <dgm:pt modelId="{A750873B-F614-4808-B105-644B5D725D5C}" type="parTrans" cxnId="{B7AFFB5F-F426-418A-B163-2F785CF4784C}">
      <dgm:prSet/>
      <dgm:spPr/>
      <dgm:t>
        <a:bodyPr/>
        <a:lstStyle/>
        <a:p>
          <a:pPr rtl="1"/>
          <a:endParaRPr lang="ar-SA"/>
        </a:p>
      </dgm:t>
    </dgm:pt>
    <dgm:pt modelId="{1E7F3B7C-B9FF-45A9-87ED-81D659ACF648}" type="sibTrans" cxnId="{B7AFFB5F-F426-418A-B163-2F785CF4784C}">
      <dgm:prSet/>
      <dgm:spPr/>
      <dgm:t>
        <a:bodyPr/>
        <a:lstStyle/>
        <a:p>
          <a:pPr rtl="1"/>
          <a:endParaRPr lang="ar-SA"/>
        </a:p>
      </dgm:t>
    </dgm:pt>
    <dgm:pt modelId="{844A41D8-CA71-4D5F-B828-252EC997C334}">
      <dgm:prSet phldrT="[نص]"/>
      <dgm:spPr/>
      <dgm:t>
        <a:bodyPr/>
        <a:lstStyle/>
        <a:p>
          <a:pPr rtl="1"/>
          <a:r>
            <a:rPr lang="ar-SA" dirty="0" smtClean="0"/>
            <a:t>فرصة العمل المتاحة هي التي تحدد معدلات الزواج </a:t>
          </a:r>
          <a:r>
            <a:rPr lang="ar-SA" dirty="0" err="1" smtClean="0"/>
            <a:t>والانجاب</a:t>
          </a:r>
          <a:r>
            <a:rPr lang="ar-SA" dirty="0" smtClean="0"/>
            <a:t>.</a:t>
          </a:r>
        </a:p>
        <a:p>
          <a:pPr rtl="1"/>
          <a:r>
            <a:rPr lang="ar-SA" dirty="0" smtClean="0"/>
            <a:t>فرصة العمل المتاحة في الدول الغربية ارتبطت بهبوط معدل المواليد</a:t>
          </a:r>
          <a:endParaRPr lang="ar-SA" dirty="0"/>
        </a:p>
      </dgm:t>
    </dgm:pt>
    <dgm:pt modelId="{0D4440D3-2123-4FFC-8BB7-8B6D52993F20}" type="parTrans" cxnId="{3B99C1AB-6E36-4CAA-8223-A211D357CC43}">
      <dgm:prSet/>
      <dgm:spPr/>
      <dgm:t>
        <a:bodyPr/>
        <a:lstStyle/>
        <a:p>
          <a:pPr rtl="1"/>
          <a:endParaRPr lang="ar-SA"/>
        </a:p>
      </dgm:t>
    </dgm:pt>
    <dgm:pt modelId="{630E66A7-F936-4F20-9278-6740730CD7E1}" type="sibTrans" cxnId="{3B99C1AB-6E36-4CAA-8223-A211D357CC43}">
      <dgm:prSet/>
      <dgm:spPr/>
      <dgm:t>
        <a:bodyPr/>
        <a:lstStyle/>
        <a:p>
          <a:pPr rtl="1"/>
          <a:endParaRPr lang="ar-SA"/>
        </a:p>
      </dgm:t>
    </dgm:pt>
    <dgm:pt modelId="{E4C7E9CD-C485-45CC-AA6D-9BD3372B95F1}">
      <dgm:prSet/>
      <dgm:spPr/>
      <dgm:t>
        <a:bodyPr/>
        <a:lstStyle/>
        <a:p>
          <a:pPr rtl="1"/>
          <a:r>
            <a:rPr lang="ar-SA" dirty="0" smtClean="0"/>
            <a:t>الوظائف الاقتصادية للأسرة</a:t>
          </a:r>
          <a:endParaRPr lang="ar-SA" dirty="0"/>
        </a:p>
      </dgm:t>
    </dgm:pt>
    <dgm:pt modelId="{4655EEB1-7C6A-4623-80A2-DD478163C7ED}" type="parTrans" cxnId="{6975F86B-9FF2-42B0-9175-A9DD251F535F}">
      <dgm:prSet/>
      <dgm:spPr/>
    </dgm:pt>
    <dgm:pt modelId="{F3E3CC57-325A-4E86-9EC0-A61E75F95658}" type="sibTrans" cxnId="{6975F86B-9FF2-42B0-9175-A9DD251F535F}">
      <dgm:prSet/>
      <dgm:spPr/>
    </dgm:pt>
    <dgm:pt modelId="{A5B28A76-839E-46FD-9072-6659F57B77E2}">
      <dgm:prSet/>
      <dgm:spPr/>
      <dgm:t>
        <a:bodyPr/>
        <a:lstStyle/>
        <a:p>
          <a:pPr rtl="1"/>
          <a:r>
            <a:rPr lang="ar-SA" dirty="0" smtClean="0"/>
            <a:t>التغير في وظائف الأسرة الاقتصادية حولها عما كانت عليه في المجتمعات الزراعية من وحدة </a:t>
          </a:r>
          <a:r>
            <a:rPr lang="ar-SA" dirty="0" err="1" smtClean="0"/>
            <a:t>انتاجية</a:t>
          </a:r>
          <a:r>
            <a:rPr lang="ar-SA" dirty="0" smtClean="0"/>
            <a:t> تحتاج إلى أيدي عاملة كثيرة إلى وحدة استهلاكية كما في المجتمعات الصناعية, بسبب تخلي الزوجة والأبناء عن وظيفتهم الاقتصادية داخل الأسرة فأفقدهم قيمتهم الاقتصادية وبالتالي انخفاض الخصوبة, بالإضافة لذلك  فخروج المرأة إلى ميدان العمل جعلها </a:t>
          </a:r>
          <a:r>
            <a:rPr lang="ar-SA" dirty="0" err="1" smtClean="0"/>
            <a:t>لاترغب</a:t>
          </a:r>
          <a:r>
            <a:rPr lang="ar-SA" dirty="0" smtClean="0"/>
            <a:t> في </a:t>
          </a:r>
          <a:r>
            <a:rPr lang="ar-SA" dirty="0" err="1" smtClean="0"/>
            <a:t>الانجاب</a:t>
          </a:r>
          <a:r>
            <a:rPr lang="ar-SA" dirty="0" smtClean="0"/>
            <a:t> لكي </a:t>
          </a:r>
          <a:r>
            <a:rPr lang="ar-SA" dirty="0" err="1" smtClean="0"/>
            <a:t>لاتنقطع</a:t>
          </a:r>
          <a:r>
            <a:rPr lang="ar-SA" dirty="0" smtClean="0"/>
            <a:t> عن العمل لفترة طويلة فيفقدها الأجر.</a:t>
          </a:r>
          <a:endParaRPr lang="ar-SA" dirty="0"/>
        </a:p>
      </dgm:t>
    </dgm:pt>
    <dgm:pt modelId="{31B1FFB1-5144-4467-A1AA-93A0DA61D807}" type="parTrans" cxnId="{421CA797-A283-4719-B429-A50ABEAFFEBC}">
      <dgm:prSet/>
      <dgm:spPr/>
    </dgm:pt>
    <dgm:pt modelId="{AF100BD6-FA96-475F-94B2-5F17D23014C2}" type="sibTrans" cxnId="{421CA797-A283-4719-B429-A50ABEAFFEBC}">
      <dgm:prSet/>
      <dgm:spPr/>
    </dgm:pt>
    <dgm:pt modelId="{11A58C65-EE28-4B0E-B384-D0795CE1D9E8}" type="pres">
      <dgm:prSet presAssocID="{C0D2BC45-47BE-426C-AF05-27DF1064D695}" presName="hierChild1" presStyleCnt="0">
        <dgm:presLayoutVars>
          <dgm:chPref val="1"/>
          <dgm:dir/>
          <dgm:animOne val="branch"/>
          <dgm:animLvl val="lvl"/>
          <dgm:resizeHandles/>
        </dgm:presLayoutVars>
      </dgm:prSet>
      <dgm:spPr/>
    </dgm:pt>
    <dgm:pt modelId="{D6FD3BBD-2A64-4A8F-8FAB-F1C195EF0547}" type="pres">
      <dgm:prSet presAssocID="{F9DA357D-D72D-4B4C-9293-A448220838EB}" presName="hierRoot1" presStyleCnt="0"/>
      <dgm:spPr/>
    </dgm:pt>
    <dgm:pt modelId="{8801F147-E314-420D-AFAF-C1C519138342}" type="pres">
      <dgm:prSet presAssocID="{F9DA357D-D72D-4B4C-9293-A448220838EB}" presName="composite" presStyleCnt="0"/>
      <dgm:spPr/>
    </dgm:pt>
    <dgm:pt modelId="{8A50558E-C8C9-44C8-A30C-CF2C8C87DFF6}" type="pres">
      <dgm:prSet presAssocID="{F9DA357D-D72D-4B4C-9293-A448220838EB}" presName="background" presStyleLbl="node0" presStyleIdx="0" presStyleCnt="1"/>
      <dgm:spPr/>
    </dgm:pt>
    <dgm:pt modelId="{D063F01E-6A36-4310-A491-8295774750DB}" type="pres">
      <dgm:prSet presAssocID="{F9DA357D-D72D-4B4C-9293-A448220838EB}" presName="text" presStyleLbl="fgAcc0" presStyleIdx="0" presStyleCnt="1">
        <dgm:presLayoutVars>
          <dgm:chPref val="3"/>
        </dgm:presLayoutVars>
      </dgm:prSet>
      <dgm:spPr/>
    </dgm:pt>
    <dgm:pt modelId="{9751B804-C494-4F3A-8343-2D25FFF9CC08}" type="pres">
      <dgm:prSet presAssocID="{F9DA357D-D72D-4B4C-9293-A448220838EB}" presName="hierChild2" presStyleCnt="0"/>
      <dgm:spPr/>
    </dgm:pt>
    <dgm:pt modelId="{302C104F-9F3A-44F0-8EC4-7426626D13E0}" type="pres">
      <dgm:prSet presAssocID="{4655EEB1-7C6A-4623-80A2-DD478163C7ED}" presName="Name10" presStyleLbl="parChTrans1D2" presStyleIdx="0" presStyleCnt="3"/>
      <dgm:spPr/>
    </dgm:pt>
    <dgm:pt modelId="{4052883F-8EF2-450A-8224-44953B295162}" type="pres">
      <dgm:prSet presAssocID="{E4C7E9CD-C485-45CC-AA6D-9BD3372B95F1}" presName="hierRoot2" presStyleCnt="0"/>
      <dgm:spPr/>
    </dgm:pt>
    <dgm:pt modelId="{A6EC9710-24F6-481D-B072-DA506FE4FAFF}" type="pres">
      <dgm:prSet presAssocID="{E4C7E9CD-C485-45CC-AA6D-9BD3372B95F1}" presName="composite2" presStyleCnt="0"/>
      <dgm:spPr/>
    </dgm:pt>
    <dgm:pt modelId="{E9DD5C5F-C2EA-4D01-A2E3-C27B52D59B02}" type="pres">
      <dgm:prSet presAssocID="{E4C7E9CD-C485-45CC-AA6D-9BD3372B95F1}" presName="background2" presStyleLbl="node2" presStyleIdx="0" presStyleCnt="3"/>
      <dgm:spPr/>
    </dgm:pt>
    <dgm:pt modelId="{21486099-BE54-49B0-9CDD-DBEF6324AB9F}" type="pres">
      <dgm:prSet presAssocID="{E4C7E9CD-C485-45CC-AA6D-9BD3372B95F1}" presName="text2" presStyleLbl="fgAcc2" presStyleIdx="0" presStyleCnt="3">
        <dgm:presLayoutVars>
          <dgm:chPref val="3"/>
        </dgm:presLayoutVars>
      </dgm:prSet>
      <dgm:spPr/>
      <dgm:t>
        <a:bodyPr/>
        <a:lstStyle/>
        <a:p>
          <a:pPr rtl="1"/>
          <a:endParaRPr lang="ar-SA"/>
        </a:p>
      </dgm:t>
    </dgm:pt>
    <dgm:pt modelId="{5CDAC4CB-548B-455D-BDB2-A98A3240FD18}" type="pres">
      <dgm:prSet presAssocID="{E4C7E9CD-C485-45CC-AA6D-9BD3372B95F1}" presName="hierChild3" presStyleCnt="0"/>
      <dgm:spPr/>
    </dgm:pt>
    <dgm:pt modelId="{6BC61DD2-144B-4836-A7CD-46F46FAB447A}" type="pres">
      <dgm:prSet presAssocID="{31B1FFB1-5144-4467-A1AA-93A0DA61D807}" presName="Name17" presStyleLbl="parChTrans1D3" presStyleIdx="0" presStyleCnt="3"/>
      <dgm:spPr/>
    </dgm:pt>
    <dgm:pt modelId="{A28D3321-1CC6-4313-B066-37FCDC64A0E9}" type="pres">
      <dgm:prSet presAssocID="{A5B28A76-839E-46FD-9072-6659F57B77E2}" presName="hierRoot3" presStyleCnt="0"/>
      <dgm:spPr/>
    </dgm:pt>
    <dgm:pt modelId="{69C7E67D-BBF4-425D-A970-AB3F07B61E5C}" type="pres">
      <dgm:prSet presAssocID="{A5B28A76-839E-46FD-9072-6659F57B77E2}" presName="composite3" presStyleCnt="0"/>
      <dgm:spPr/>
    </dgm:pt>
    <dgm:pt modelId="{7212F9CD-CA6E-4008-9048-0A9C68A56973}" type="pres">
      <dgm:prSet presAssocID="{A5B28A76-839E-46FD-9072-6659F57B77E2}" presName="background3" presStyleLbl="node3" presStyleIdx="0" presStyleCnt="3"/>
      <dgm:spPr/>
    </dgm:pt>
    <dgm:pt modelId="{8FA485AF-2F4A-4973-8A50-2B1E08E0EA6D}" type="pres">
      <dgm:prSet presAssocID="{A5B28A76-839E-46FD-9072-6659F57B77E2}" presName="text3" presStyleLbl="fgAcc3" presStyleIdx="0" presStyleCnt="3" custLinFactNeighborX="-6174" custLinFactNeighborY="-4471">
        <dgm:presLayoutVars>
          <dgm:chPref val="3"/>
        </dgm:presLayoutVars>
      </dgm:prSet>
      <dgm:spPr/>
      <dgm:t>
        <a:bodyPr/>
        <a:lstStyle/>
        <a:p>
          <a:pPr rtl="1"/>
          <a:endParaRPr lang="ar-SA"/>
        </a:p>
      </dgm:t>
    </dgm:pt>
    <dgm:pt modelId="{CC52D79F-A2C7-40BD-BEC2-4A3A87AC6D7C}" type="pres">
      <dgm:prSet presAssocID="{A5B28A76-839E-46FD-9072-6659F57B77E2}" presName="hierChild4" presStyleCnt="0"/>
      <dgm:spPr/>
    </dgm:pt>
    <dgm:pt modelId="{EAFCB2B9-9141-499E-BBF3-D645C558C571}" type="pres">
      <dgm:prSet presAssocID="{DF1DEFB2-2A09-4123-A1F6-11E450FD5505}" presName="Name10" presStyleLbl="parChTrans1D2" presStyleIdx="1" presStyleCnt="3"/>
      <dgm:spPr/>
    </dgm:pt>
    <dgm:pt modelId="{613031F7-6A7D-45B8-9956-ED6272EFE8DD}" type="pres">
      <dgm:prSet presAssocID="{57F6A5FF-DA31-46ED-8CCE-5A956409EC7F}" presName="hierRoot2" presStyleCnt="0"/>
      <dgm:spPr/>
    </dgm:pt>
    <dgm:pt modelId="{1279FBB8-3492-44D9-8562-B00A135E1E0E}" type="pres">
      <dgm:prSet presAssocID="{57F6A5FF-DA31-46ED-8CCE-5A956409EC7F}" presName="composite2" presStyleCnt="0"/>
      <dgm:spPr/>
    </dgm:pt>
    <dgm:pt modelId="{55EFD004-9B91-4B79-B09F-F9A8380F7A93}" type="pres">
      <dgm:prSet presAssocID="{57F6A5FF-DA31-46ED-8CCE-5A956409EC7F}" presName="background2" presStyleLbl="node2" presStyleIdx="1" presStyleCnt="3"/>
      <dgm:spPr/>
    </dgm:pt>
    <dgm:pt modelId="{B22C4B7E-C79F-4288-82A7-7221AB744B43}" type="pres">
      <dgm:prSet presAssocID="{57F6A5FF-DA31-46ED-8CCE-5A956409EC7F}" presName="text2" presStyleLbl="fgAcc2" presStyleIdx="1" presStyleCnt="3">
        <dgm:presLayoutVars>
          <dgm:chPref val="3"/>
        </dgm:presLayoutVars>
      </dgm:prSet>
      <dgm:spPr/>
    </dgm:pt>
    <dgm:pt modelId="{04257F57-46E4-41F7-B21B-274F9D857D3B}" type="pres">
      <dgm:prSet presAssocID="{57F6A5FF-DA31-46ED-8CCE-5A956409EC7F}" presName="hierChild3" presStyleCnt="0"/>
      <dgm:spPr/>
    </dgm:pt>
    <dgm:pt modelId="{DEB24340-F292-4A78-80EB-A5398FB4A193}" type="pres">
      <dgm:prSet presAssocID="{7FA54CAB-7166-4303-972A-35D8014B438F}" presName="Name17" presStyleLbl="parChTrans1D3" presStyleIdx="1" presStyleCnt="3"/>
      <dgm:spPr/>
    </dgm:pt>
    <dgm:pt modelId="{B0E5B84D-3D48-4E99-A129-08045FC2CCB6}" type="pres">
      <dgm:prSet presAssocID="{65DFBF80-15E4-4498-A957-BC32A4635480}" presName="hierRoot3" presStyleCnt="0"/>
      <dgm:spPr/>
    </dgm:pt>
    <dgm:pt modelId="{73642979-39E6-4A3C-B2E5-59D12840FF18}" type="pres">
      <dgm:prSet presAssocID="{65DFBF80-15E4-4498-A957-BC32A4635480}" presName="composite3" presStyleCnt="0"/>
      <dgm:spPr/>
    </dgm:pt>
    <dgm:pt modelId="{52D67DC2-9640-4999-A799-050B54CC4AC9}" type="pres">
      <dgm:prSet presAssocID="{65DFBF80-15E4-4498-A957-BC32A4635480}" presName="background3" presStyleLbl="node3" presStyleIdx="1" presStyleCnt="3"/>
      <dgm:spPr/>
    </dgm:pt>
    <dgm:pt modelId="{A2531791-27E7-4E58-BFFD-5E64BBD5E7CF}" type="pres">
      <dgm:prSet presAssocID="{65DFBF80-15E4-4498-A957-BC32A4635480}" presName="text3" presStyleLbl="fgAcc3" presStyleIdx="1" presStyleCnt="3">
        <dgm:presLayoutVars>
          <dgm:chPref val="3"/>
        </dgm:presLayoutVars>
      </dgm:prSet>
      <dgm:spPr/>
    </dgm:pt>
    <dgm:pt modelId="{F98C0AF1-39E8-4181-B6B6-036DAA6F72C7}" type="pres">
      <dgm:prSet presAssocID="{65DFBF80-15E4-4498-A957-BC32A4635480}" presName="hierChild4" presStyleCnt="0"/>
      <dgm:spPr/>
    </dgm:pt>
    <dgm:pt modelId="{BEEECBBE-AE25-45A9-876A-5980137E25FD}" type="pres">
      <dgm:prSet presAssocID="{A750873B-F614-4808-B105-644B5D725D5C}" presName="Name10" presStyleLbl="parChTrans1D2" presStyleIdx="2" presStyleCnt="3"/>
      <dgm:spPr/>
    </dgm:pt>
    <dgm:pt modelId="{A917FA21-CDB0-4A3C-8D8F-F27F80494D64}" type="pres">
      <dgm:prSet presAssocID="{505A5F35-716F-4634-8B50-F7DE0905C3CC}" presName="hierRoot2" presStyleCnt="0"/>
      <dgm:spPr/>
    </dgm:pt>
    <dgm:pt modelId="{83FC15B9-57F3-4068-8330-F66E0E50D30D}" type="pres">
      <dgm:prSet presAssocID="{505A5F35-716F-4634-8B50-F7DE0905C3CC}" presName="composite2" presStyleCnt="0"/>
      <dgm:spPr/>
    </dgm:pt>
    <dgm:pt modelId="{6E87BFBE-1E42-495B-88DC-F542FD37889C}" type="pres">
      <dgm:prSet presAssocID="{505A5F35-716F-4634-8B50-F7DE0905C3CC}" presName="background2" presStyleLbl="node2" presStyleIdx="2" presStyleCnt="3"/>
      <dgm:spPr/>
    </dgm:pt>
    <dgm:pt modelId="{9C3384B1-066A-4FF3-8D6B-E47459DC4E42}" type="pres">
      <dgm:prSet presAssocID="{505A5F35-716F-4634-8B50-F7DE0905C3CC}" presName="text2" presStyleLbl="fgAcc2" presStyleIdx="2" presStyleCnt="3">
        <dgm:presLayoutVars>
          <dgm:chPref val="3"/>
        </dgm:presLayoutVars>
      </dgm:prSet>
      <dgm:spPr/>
      <dgm:t>
        <a:bodyPr/>
        <a:lstStyle/>
        <a:p>
          <a:pPr rtl="1"/>
          <a:endParaRPr lang="ar-SA"/>
        </a:p>
      </dgm:t>
    </dgm:pt>
    <dgm:pt modelId="{D34C7481-7964-460E-B370-ACA9D7F65EFE}" type="pres">
      <dgm:prSet presAssocID="{505A5F35-716F-4634-8B50-F7DE0905C3CC}" presName="hierChild3" presStyleCnt="0"/>
      <dgm:spPr/>
    </dgm:pt>
    <dgm:pt modelId="{729B138A-72F8-4F72-87E8-7FCF9E9B7451}" type="pres">
      <dgm:prSet presAssocID="{0D4440D3-2123-4FFC-8BB7-8B6D52993F20}" presName="Name17" presStyleLbl="parChTrans1D3" presStyleIdx="2" presStyleCnt="3"/>
      <dgm:spPr/>
    </dgm:pt>
    <dgm:pt modelId="{AD9BF731-7923-48DC-A63C-436006CA72BC}" type="pres">
      <dgm:prSet presAssocID="{844A41D8-CA71-4D5F-B828-252EC997C334}" presName="hierRoot3" presStyleCnt="0"/>
      <dgm:spPr/>
    </dgm:pt>
    <dgm:pt modelId="{ABAFEF10-62AF-45A7-9955-B27FE231AD64}" type="pres">
      <dgm:prSet presAssocID="{844A41D8-CA71-4D5F-B828-252EC997C334}" presName="composite3" presStyleCnt="0"/>
      <dgm:spPr/>
    </dgm:pt>
    <dgm:pt modelId="{6969CBDE-2AC1-4D40-B66F-00F09C0259C9}" type="pres">
      <dgm:prSet presAssocID="{844A41D8-CA71-4D5F-B828-252EC997C334}" presName="background3" presStyleLbl="node3" presStyleIdx="2" presStyleCnt="3"/>
      <dgm:spPr/>
    </dgm:pt>
    <dgm:pt modelId="{31A714B4-A24A-4338-AEAF-C54A95B66E2F}" type="pres">
      <dgm:prSet presAssocID="{844A41D8-CA71-4D5F-B828-252EC997C334}" presName="text3" presStyleLbl="fgAcc3" presStyleIdx="2" presStyleCnt="3">
        <dgm:presLayoutVars>
          <dgm:chPref val="3"/>
        </dgm:presLayoutVars>
      </dgm:prSet>
      <dgm:spPr/>
      <dgm:t>
        <a:bodyPr/>
        <a:lstStyle/>
        <a:p>
          <a:pPr rtl="1"/>
          <a:endParaRPr lang="ar-SA"/>
        </a:p>
      </dgm:t>
    </dgm:pt>
    <dgm:pt modelId="{BE1517A3-354D-48F4-8A30-C175EE078113}" type="pres">
      <dgm:prSet presAssocID="{844A41D8-CA71-4D5F-B828-252EC997C334}" presName="hierChild4" presStyleCnt="0"/>
      <dgm:spPr/>
    </dgm:pt>
  </dgm:ptLst>
  <dgm:cxnLst>
    <dgm:cxn modelId="{3DB7D65E-D9C2-48F5-A8A9-FACFD67CED32}" type="presOf" srcId="{57F6A5FF-DA31-46ED-8CCE-5A956409EC7F}" destId="{B22C4B7E-C79F-4288-82A7-7221AB744B43}" srcOrd="0" destOrd="0" presId="urn:microsoft.com/office/officeart/2005/8/layout/hierarchy1"/>
    <dgm:cxn modelId="{344AF169-32CC-4F38-BC2D-CE4AF07399F2}" type="presOf" srcId="{844A41D8-CA71-4D5F-B828-252EC997C334}" destId="{31A714B4-A24A-4338-AEAF-C54A95B66E2F}" srcOrd="0" destOrd="0" presId="urn:microsoft.com/office/officeart/2005/8/layout/hierarchy1"/>
    <dgm:cxn modelId="{6A40CBCF-9459-4A43-950A-C3A05EEC55B8}" type="presOf" srcId="{65DFBF80-15E4-4498-A957-BC32A4635480}" destId="{A2531791-27E7-4E58-BFFD-5E64BBD5E7CF}" srcOrd="0" destOrd="0" presId="urn:microsoft.com/office/officeart/2005/8/layout/hierarchy1"/>
    <dgm:cxn modelId="{421CA797-A283-4719-B429-A50ABEAFFEBC}" srcId="{E4C7E9CD-C485-45CC-AA6D-9BD3372B95F1}" destId="{A5B28A76-839E-46FD-9072-6659F57B77E2}" srcOrd="0" destOrd="0" parTransId="{31B1FFB1-5144-4467-A1AA-93A0DA61D807}" sibTransId="{AF100BD6-FA96-475F-94B2-5F17D23014C2}"/>
    <dgm:cxn modelId="{15156843-83C0-46DE-B03C-CCA00D67FD66}" type="presOf" srcId="{A5B28A76-839E-46FD-9072-6659F57B77E2}" destId="{8FA485AF-2F4A-4973-8A50-2B1E08E0EA6D}" srcOrd="0" destOrd="0" presId="urn:microsoft.com/office/officeart/2005/8/layout/hierarchy1"/>
    <dgm:cxn modelId="{6975F86B-9FF2-42B0-9175-A9DD251F535F}" srcId="{F9DA357D-D72D-4B4C-9293-A448220838EB}" destId="{E4C7E9CD-C485-45CC-AA6D-9BD3372B95F1}" srcOrd="0" destOrd="0" parTransId="{4655EEB1-7C6A-4623-80A2-DD478163C7ED}" sibTransId="{F3E3CC57-325A-4E86-9EC0-A61E75F95658}"/>
    <dgm:cxn modelId="{A31304D1-F96F-46B4-AB2F-D5EE429B1189}" type="presOf" srcId="{A750873B-F614-4808-B105-644B5D725D5C}" destId="{BEEECBBE-AE25-45A9-876A-5980137E25FD}" srcOrd="0" destOrd="0" presId="urn:microsoft.com/office/officeart/2005/8/layout/hierarchy1"/>
    <dgm:cxn modelId="{E8BEB21C-8906-4587-B26D-04736FD24BCC}" type="presOf" srcId="{DF1DEFB2-2A09-4123-A1F6-11E450FD5505}" destId="{EAFCB2B9-9141-499E-BBF3-D645C558C571}" srcOrd="0" destOrd="0" presId="urn:microsoft.com/office/officeart/2005/8/layout/hierarchy1"/>
    <dgm:cxn modelId="{3B99C1AB-6E36-4CAA-8223-A211D357CC43}" srcId="{505A5F35-716F-4634-8B50-F7DE0905C3CC}" destId="{844A41D8-CA71-4D5F-B828-252EC997C334}" srcOrd="0" destOrd="0" parTransId="{0D4440D3-2123-4FFC-8BB7-8B6D52993F20}" sibTransId="{630E66A7-F936-4F20-9278-6740730CD7E1}"/>
    <dgm:cxn modelId="{1FE2EDD9-648B-4319-A9E9-3212EBD5CF04}" type="presOf" srcId="{C0D2BC45-47BE-426C-AF05-27DF1064D695}" destId="{11A58C65-EE28-4B0E-B384-D0795CE1D9E8}" srcOrd="0" destOrd="0" presId="urn:microsoft.com/office/officeart/2005/8/layout/hierarchy1"/>
    <dgm:cxn modelId="{22779458-06C8-455A-A20B-9D2F0FFAAA60}" srcId="{57F6A5FF-DA31-46ED-8CCE-5A956409EC7F}" destId="{65DFBF80-15E4-4498-A957-BC32A4635480}" srcOrd="0" destOrd="0" parTransId="{7FA54CAB-7166-4303-972A-35D8014B438F}" sibTransId="{4D639E8B-4C82-48A3-8827-C58FB0142D1E}"/>
    <dgm:cxn modelId="{59716F42-3C45-4F2B-9D6D-1E432FD69B3D}" type="presOf" srcId="{F9DA357D-D72D-4B4C-9293-A448220838EB}" destId="{D063F01E-6A36-4310-A491-8295774750DB}" srcOrd="0" destOrd="0" presId="urn:microsoft.com/office/officeart/2005/8/layout/hierarchy1"/>
    <dgm:cxn modelId="{9EFF80A0-51D5-4892-8941-DAE89B4D215F}" type="presOf" srcId="{31B1FFB1-5144-4467-A1AA-93A0DA61D807}" destId="{6BC61DD2-144B-4836-A7CD-46F46FAB447A}" srcOrd="0" destOrd="0" presId="urn:microsoft.com/office/officeart/2005/8/layout/hierarchy1"/>
    <dgm:cxn modelId="{13C7618B-2865-40AE-B39D-3B9E46BE8142}" type="presOf" srcId="{4655EEB1-7C6A-4623-80A2-DD478163C7ED}" destId="{302C104F-9F3A-44F0-8EC4-7426626D13E0}" srcOrd="0" destOrd="0" presId="urn:microsoft.com/office/officeart/2005/8/layout/hierarchy1"/>
    <dgm:cxn modelId="{122AEF84-D4E1-4112-BFB1-850891BA46E7}" type="presOf" srcId="{0D4440D3-2123-4FFC-8BB7-8B6D52993F20}" destId="{729B138A-72F8-4F72-87E8-7FCF9E9B7451}" srcOrd="0" destOrd="0" presId="urn:microsoft.com/office/officeart/2005/8/layout/hierarchy1"/>
    <dgm:cxn modelId="{D4537383-E7B4-44F6-BDA4-83F5A4F931C5}" type="presOf" srcId="{E4C7E9CD-C485-45CC-AA6D-9BD3372B95F1}" destId="{21486099-BE54-49B0-9CDD-DBEF6324AB9F}" srcOrd="0" destOrd="0" presId="urn:microsoft.com/office/officeart/2005/8/layout/hierarchy1"/>
    <dgm:cxn modelId="{B7AFFB5F-F426-418A-B163-2F785CF4784C}" srcId="{F9DA357D-D72D-4B4C-9293-A448220838EB}" destId="{505A5F35-716F-4634-8B50-F7DE0905C3CC}" srcOrd="2" destOrd="0" parTransId="{A750873B-F614-4808-B105-644B5D725D5C}" sibTransId="{1E7F3B7C-B9FF-45A9-87ED-81D659ACF648}"/>
    <dgm:cxn modelId="{29616FBF-ED55-4580-97EC-81A5D0C86197}" srcId="{C0D2BC45-47BE-426C-AF05-27DF1064D695}" destId="{F9DA357D-D72D-4B4C-9293-A448220838EB}" srcOrd="0" destOrd="0" parTransId="{EF94620E-8ED5-4EB9-95DE-723AE8CD5E9F}" sibTransId="{E33A0CB3-C38A-4F7B-BCAA-D6052AB778FA}"/>
    <dgm:cxn modelId="{B6B61023-AB68-4383-8EAF-EF3E036DC18F}" type="presOf" srcId="{7FA54CAB-7166-4303-972A-35D8014B438F}" destId="{DEB24340-F292-4A78-80EB-A5398FB4A193}" srcOrd="0" destOrd="0" presId="urn:microsoft.com/office/officeart/2005/8/layout/hierarchy1"/>
    <dgm:cxn modelId="{4DB5B08F-42C8-4A67-811F-9877922AFD44}" srcId="{F9DA357D-D72D-4B4C-9293-A448220838EB}" destId="{57F6A5FF-DA31-46ED-8CCE-5A956409EC7F}" srcOrd="1" destOrd="0" parTransId="{DF1DEFB2-2A09-4123-A1F6-11E450FD5505}" sibTransId="{F8DCE09D-A7AB-42A3-B94D-DA8B12A77ABD}"/>
    <dgm:cxn modelId="{4AF34DCB-CD7E-4000-8B52-4F9F0FD3764F}" type="presOf" srcId="{505A5F35-716F-4634-8B50-F7DE0905C3CC}" destId="{9C3384B1-066A-4FF3-8D6B-E47459DC4E42}" srcOrd="0" destOrd="0" presId="urn:microsoft.com/office/officeart/2005/8/layout/hierarchy1"/>
    <dgm:cxn modelId="{4BFAB476-B893-4E74-82F7-1C738697A22A}" type="presParOf" srcId="{11A58C65-EE28-4B0E-B384-D0795CE1D9E8}" destId="{D6FD3BBD-2A64-4A8F-8FAB-F1C195EF0547}" srcOrd="0" destOrd="0" presId="urn:microsoft.com/office/officeart/2005/8/layout/hierarchy1"/>
    <dgm:cxn modelId="{9E8EAAB4-723D-4A0E-8944-FC33B0B14FB1}" type="presParOf" srcId="{D6FD3BBD-2A64-4A8F-8FAB-F1C195EF0547}" destId="{8801F147-E314-420D-AFAF-C1C519138342}" srcOrd="0" destOrd="0" presId="urn:microsoft.com/office/officeart/2005/8/layout/hierarchy1"/>
    <dgm:cxn modelId="{E91A61F4-397B-4388-8F36-124AD535C2A8}" type="presParOf" srcId="{8801F147-E314-420D-AFAF-C1C519138342}" destId="{8A50558E-C8C9-44C8-A30C-CF2C8C87DFF6}" srcOrd="0" destOrd="0" presId="urn:microsoft.com/office/officeart/2005/8/layout/hierarchy1"/>
    <dgm:cxn modelId="{FA6C5EE3-F88E-4F9A-859C-D27E2F614C11}" type="presParOf" srcId="{8801F147-E314-420D-AFAF-C1C519138342}" destId="{D063F01E-6A36-4310-A491-8295774750DB}" srcOrd="1" destOrd="0" presId="urn:microsoft.com/office/officeart/2005/8/layout/hierarchy1"/>
    <dgm:cxn modelId="{E12F0D5C-B45A-454F-A5A9-0AFD185D3087}" type="presParOf" srcId="{D6FD3BBD-2A64-4A8F-8FAB-F1C195EF0547}" destId="{9751B804-C494-4F3A-8343-2D25FFF9CC08}" srcOrd="1" destOrd="0" presId="urn:microsoft.com/office/officeart/2005/8/layout/hierarchy1"/>
    <dgm:cxn modelId="{F2C44E6A-51E9-437D-A24C-8BC180435FEB}" type="presParOf" srcId="{9751B804-C494-4F3A-8343-2D25FFF9CC08}" destId="{302C104F-9F3A-44F0-8EC4-7426626D13E0}" srcOrd="0" destOrd="0" presId="urn:microsoft.com/office/officeart/2005/8/layout/hierarchy1"/>
    <dgm:cxn modelId="{E2A6A39A-719B-49BD-9E3B-F24564D9B679}" type="presParOf" srcId="{9751B804-C494-4F3A-8343-2D25FFF9CC08}" destId="{4052883F-8EF2-450A-8224-44953B295162}" srcOrd="1" destOrd="0" presId="urn:microsoft.com/office/officeart/2005/8/layout/hierarchy1"/>
    <dgm:cxn modelId="{F63C5ED3-E8AF-4483-BEA8-3883C86ED5F5}" type="presParOf" srcId="{4052883F-8EF2-450A-8224-44953B295162}" destId="{A6EC9710-24F6-481D-B072-DA506FE4FAFF}" srcOrd="0" destOrd="0" presId="urn:microsoft.com/office/officeart/2005/8/layout/hierarchy1"/>
    <dgm:cxn modelId="{1E3CD5BD-23AB-45A6-BA65-C6F41B0195C5}" type="presParOf" srcId="{A6EC9710-24F6-481D-B072-DA506FE4FAFF}" destId="{E9DD5C5F-C2EA-4D01-A2E3-C27B52D59B02}" srcOrd="0" destOrd="0" presId="urn:microsoft.com/office/officeart/2005/8/layout/hierarchy1"/>
    <dgm:cxn modelId="{B533488B-E8A4-43CA-8C6E-2FB7E52892ED}" type="presParOf" srcId="{A6EC9710-24F6-481D-B072-DA506FE4FAFF}" destId="{21486099-BE54-49B0-9CDD-DBEF6324AB9F}" srcOrd="1" destOrd="0" presId="urn:microsoft.com/office/officeart/2005/8/layout/hierarchy1"/>
    <dgm:cxn modelId="{FF07E8B6-6A76-44B7-9BAC-482F91461D31}" type="presParOf" srcId="{4052883F-8EF2-450A-8224-44953B295162}" destId="{5CDAC4CB-548B-455D-BDB2-A98A3240FD18}" srcOrd="1" destOrd="0" presId="urn:microsoft.com/office/officeart/2005/8/layout/hierarchy1"/>
    <dgm:cxn modelId="{7615D531-6345-48FD-B6F2-421B730DC6C2}" type="presParOf" srcId="{5CDAC4CB-548B-455D-BDB2-A98A3240FD18}" destId="{6BC61DD2-144B-4836-A7CD-46F46FAB447A}" srcOrd="0" destOrd="0" presId="urn:microsoft.com/office/officeart/2005/8/layout/hierarchy1"/>
    <dgm:cxn modelId="{3BBC9160-08C1-4043-920B-CE88B1B2751F}" type="presParOf" srcId="{5CDAC4CB-548B-455D-BDB2-A98A3240FD18}" destId="{A28D3321-1CC6-4313-B066-37FCDC64A0E9}" srcOrd="1" destOrd="0" presId="urn:microsoft.com/office/officeart/2005/8/layout/hierarchy1"/>
    <dgm:cxn modelId="{6C991C54-04D1-421F-8973-4DCAF390D76B}" type="presParOf" srcId="{A28D3321-1CC6-4313-B066-37FCDC64A0E9}" destId="{69C7E67D-BBF4-425D-A970-AB3F07B61E5C}" srcOrd="0" destOrd="0" presId="urn:microsoft.com/office/officeart/2005/8/layout/hierarchy1"/>
    <dgm:cxn modelId="{D5BA49A6-D00A-4EE4-AAED-7575E553D4AC}" type="presParOf" srcId="{69C7E67D-BBF4-425D-A970-AB3F07B61E5C}" destId="{7212F9CD-CA6E-4008-9048-0A9C68A56973}" srcOrd="0" destOrd="0" presId="urn:microsoft.com/office/officeart/2005/8/layout/hierarchy1"/>
    <dgm:cxn modelId="{221FB81E-A514-4BD2-A785-2E80A97C6BA3}" type="presParOf" srcId="{69C7E67D-BBF4-425D-A970-AB3F07B61E5C}" destId="{8FA485AF-2F4A-4973-8A50-2B1E08E0EA6D}" srcOrd="1" destOrd="0" presId="urn:microsoft.com/office/officeart/2005/8/layout/hierarchy1"/>
    <dgm:cxn modelId="{3CC80F18-2D26-4663-80FB-822E9FA2D654}" type="presParOf" srcId="{A28D3321-1CC6-4313-B066-37FCDC64A0E9}" destId="{CC52D79F-A2C7-40BD-BEC2-4A3A87AC6D7C}" srcOrd="1" destOrd="0" presId="urn:microsoft.com/office/officeart/2005/8/layout/hierarchy1"/>
    <dgm:cxn modelId="{C43D9E8D-E397-4B5E-AF6B-13625C9688A6}" type="presParOf" srcId="{9751B804-C494-4F3A-8343-2D25FFF9CC08}" destId="{EAFCB2B9-9141-499E-BBF3-D645C558C571}" srcOrd="2" destOrd="0" presId="urn:microsoft.com/office/officeart/2005/8/layout/hierarchy1"/>
    <dgm:cxn modelId="{7473B0E2-51F1-42F9-BD2E-8EC0EA025052}" type="presParOf" srcId="{9751B804-C494-4F3A-8343-2D25FFF9CC08}" destId="{613031F7-6A7D-45B8-9956-ED6272EFE8DD}" srcOrd="3" destOrd="0" presId="urn:microsoft.com/office/officeart/2005/8/layout/hierarchy1"/>
    <dgm:cxn modelId="{02217A57-99C3-4B89-A744-E0CFCBE264F5}" type="presParOf" srcId="{613031F7-6A7D-45B8-9956-ED6272EFE8DD}" destId="{1279FBB8-3492-44D9-8562-B00A135E1E0E}" srcOrd="0" destOrd="0" presId="urn:microsoft.com/office/officeart/2005/8/layout/hierarchy1"/>
    <dgm:cxn modelId="{28C40719-1D33-4004-8ACF-2ACBAD797631}" type="presParOf" srcId="{1279FBB8-3492-44D9-8562-B00A135E1E0E}" destId="{55EFD004-9B91-4B79-B09F-F9A8380F7A93}" srcOrd="0" destOrd="0" presId="urn:microsoft.com/office/officeart/2005/8/layout/hierarchy1"/>
    <dgm:cxn modelId="{53260E67-170A-4CCF-9CC6-E70973328EB7}" type="presParOf" srcId="{1279FBB8-3492-44D9-8562-B00A135E1E0E}" destId="{B22C4B7E-C79F-4288-82A7-7221AB744B43}" srcOrd="1" destOrd="0" presId="urn:microsoft.com/office/officeart/2005/8/layout/hierarchy1"/>
    <dgm:cxn modelId="{D5A1610B-9205-41AD-9439-C3E2A32E9ABA}" type="presParOf" srcId="{613031F7-6A7D-45B8-9956-ED6272EFE8DD}" destId="{04257F57-46E4-41F7-B21B-274F9D857D3B}" srcOrd="1" destOrd="0" presId="urn:microsoft.com/office/officeart/2005/8/layout/hierarchy1"/>
    <dgm:cxn modelId="{1019D161-F6F1-4BA7-90BA-DC2AFA701236}" type="presParOf" srcId="{04257F57-46E4-41F7-B21B-274F9D857D3B}" destId="{DEB24340-F292-4A78-80EB-A5398FB4A193}" srcOrd="0" destOrd="0" presId="urn:microsoft.com/office/officeart/2005/8/layout/hierarchy1"/>
    <dgm:cxn modelId="{BBE3D984-D872-4DA4-BD0B-6086DFBDAD11}" type="presParOf" srcId="{04257F57-46E4-41F7-B21B-274F9D857D3B}" destId="{B0E5B84D-3D48-4E99-A129-08045FC2CCB6}" srcOrd="1" destOrd="0" presId="urn:microsoft.com/office/officeart/2005/8/layout/hierarchy1"/>
    <dgm:cxn modelId="{3ED37E2B-B726-4F9E-9268-9B704955C99B}" type="presParOf" srcId="{B0E5B84D-3D48-4E99-A129-08045FC2CCB6}" destId="{73642979-39E6-4A3C-B2E5-59D12840FF18}" srcOrd="0" destOrd="0" presId="urn:microsoft.com/office/officeart/2005/8/layout/hierarchy1"/>
    <dgm:cxn modelId="{57EB96C4-F0E5-4E3B-8F51-E381F9EFF1E2}" type="presParOf" srcId="{73642979-39E6-4A3C-B2E5-59D12840FF18}" destId="{52D67DC2-9640-4999-A799-050B54CC4AC9}" srcOrd="0" destOrd="0" presId="urn:microsoft.com/office/officeart/2005/8/layout/hierarchy1"/>
    <dgm:cxn modelId="{A0896B1F-3E69-4240-B065-AF1935E855C6}" type="presParOf" srcId="{73642979-39E6-4A3C-B2E5-59D12840FF18}" destId="{A2531791-27E7-4E58-BFFD-5E64BBD5E7CF}" srcOrd="1" destOrd="0" presId="urn:microsoft.com/office/officeart/2005/8/layout/hierarchy1"/>
    <dgm:cxn modelId="{FA92CB21-E726-4476-A938-DB0EFBE9B102}" type="presParOf" srcId="{B0E5B84D-3D48-4E99-A129-08045FC2CCB6}" destId="{F98C0AF1-39E8-4181-B6B6-036DAA6F72C7}" srcOrd="1" destOrd="0" presId="urn:microsoft.com/office/officeart/2005/8/layout/hierarchy1"/>
    <dgm:cxn modelId="{6506DDED-81CC-441D-A594-9B78753DC4F5}" type="presParOf" srcId="{9751B804-C494-4F3A-8343-2D25FFF9CC08}" destId="{BEEECBBE-AE25-45A9-876A-5980137E25FD}" srcOrd="4" destOrd="0" presId="urn:microsoft.com/office/officeart/2005/8/layout/hierarchy1"/>
    <dgm:cxn modelId="{30192D06-2A0F-45A0-8475-5AD1820609F5}" type="presParOf" srcId="{9751B804-C494-4F3A-8343-2D25FFF9CC08}" destId="{A917FA21-CDB0-4A3C-8D8F-F27F80494D64}" srcOrd="5" destOrd="0" presId="urn:microsoft.com/office/officeart/2005/8/layout/hierarchy1"/>
    <dgm:cxn modelId="{9ED549C9-A372-4FEA-BBFD-C70DFAAE024E}" type="presParOf" srcId="{A917FA21-CDB0-4A3C-8D8F-F27F80494D64}" destId="{83FC15B9-57F3-4068-8330-F66E0E50D30D}" srcOrd="0" destOrd="0" presId="urn:microsoft.com/office/officeart/2005/8/layout/hierarchy1"/>
    <dgm:cxn modelId="{F34C5B44-535C-4A7E-8494-C27F5F5A9261}" type="presParOf" srcId="{83FC15B9-57F3-4068-8330-F66E0E50D30D}" destId="{6E87BFBE-1E42-495B-88DC-F542FD37889C}" srcOrd="0" destOrd="0" presId="urn:microsoft.com/office/officeart/2005/8/layout/hierarchy1"/>
    <dgm:cxn modelId="{DBBDA707-CFDF-4F84-B105-917F2BABF278}" type="presParOf" srcId="{83FC15B9-57F3-4068-8330-F66E0E50D30D}" destId="{9C3384B1-066A-4FF3-8D6B-E47459DC4E42}" srcOrd="1" destOrd="0" presId="urn:microsoft.com/office/officeart/2005/8/layout/hierarchy1"/>
    <dgm:cxn modelId="{89655AD2-4676-4204-A603-A06DFDB63C8F}" type="presParOf" srcId="{A917FA21-CDB0-4A3C-8D8F-F27F80494D64}" destId="{D34C7481-7964-460E-B370-ACA9D7F65EFE}" srcOrd="1" destOrd="0" presId="urn:microsoft.com/office/officeart/2005/8/layout/hierarchy1"/>
    <dgm:cxn modelId="{EAB62C2B-907C-4632-AF8A-A6AF64AD07E7}" type="presParOf" srcId="{D34C7481-7964-460E-B370-ACA9D7F65EFE}" destId="{729B138A-72F8-4F72-87E8-7FCF9E9B7451}" srcOrd="0" destOrd="0" presId="urn:microsoft.com/office/officeart/2005/8/layout/hierarchy1"/>
    <dgm:cxn modelId="{2EB82946-6304-40DC-AFE7-ADAF69F81ADE}" type="presParOf" srcId="{D34C7481-7964-460E-B370-ACA9D7F65EFE}" destId="{AD9BF731-7923-48DC-A63C-436006CA72BC}" srcOrd="1" destOrd="0" presId="urn:microsoft.com/office/officeart/2005/8/layout/hierarchy1"/>
    <dgm:cxn modelId="{86FEF8B5-7358-4FB5-977A-42AAE83E0764}" type="presParOf" srcId="{AD9BF731-7923-48DC-A63C-436006CA72BC}" destId="{ABAFEF10-62AF-45A7-9955-B27FE231AD64}" srcOrd="0" destOrd="0" presId="urn:microsoft.com/office/officeart/2005/8/layout/hierarchy1"/>
    <dgm:cxn modelId="{DA87544B-9BE1-4C99-9CCB-971D3918C1AD}" type="presParOf" srcId="{ABAFEF10-62AF-45A7-9955-B27FE231AD64}" destId="{6969CBDE-2AC1-4D40-B66F-00F09C0259C9}" srcOrd="0" destOrd="0" presId="urn:microsoft.com/office/officeart/2005/8/layout/hierarchy1"/>
    <dgm:cxn modelId="{58C330DC-CBE4-47E2-99C2-309A7CBC2687}" type="presParOf" srcId="{ABAFEF10-62AF-45A7-9955-B27FE231AD64}" destId="{31A714B4-A24A-4338-AEAF-C54A95B66E2F}" srcOrd="1" destOrd="0" presId="urn:microsoft.com/office/officeart/2005/8/layout/hierarchy1"/>
    <dgm:cxn modelId="{7AAA60F2-C9CF-445D-AC73-E9364CC048D2}" type="presParOf" srcId="{AD9BF731-7923-48DC-A63C-436006CA72BC}" destId="{BE1517A3-354D-48F4-8A30-C175EE078113}" srcOrd="1" destOrd="0" presId="urn:microsoft.com/office/officeart/2005/8/layout/hierarchy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03/01/34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03/01/34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03/01/34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03/01/34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03/01/34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03/01/34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نظريات علم اجتماع السكان</a:t>
            </a:r>
            <a:endParaRPr lang="ar-SA" dirty="0"/>
          </a:p>
        </p:txBody>
      </p:sp>
      <p:sp>
        <p:nvSpPr>
          <p:cNvPr id="3" name="عنوان فرعي 2"/>
          <p:cNvSpPr>
            <a:spLocks noGrp="1"/>
          </p:cNvSpPr>
          <p:nvPr>
            <p:ph type="subTitle" idx="1"/>
          </p:nvPr>
        </p:nvSpPr>
        <p:spPr/>
        <p:txBody>
          <a:bodyPr/>
          <a:lstStyle/>
          <a:p>
            <a:r>
              <a:rPr lang="ar-SA" dirty="0" smtClean="0"/>
              <a:t>هناك عدة محاولات لتصنيف القضايا النظرية في علم اجتماع السكان, كل محاولة منها تستند على أساس مغاير.</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النقد الموجه </a:t>
            </a:r>
            <a:r>
              <a:rPr lang="ar-SA" dirty="0" err="1" smtClean="0"/>
              <a:t>لهربرت</a:t>
            </a:r>
            <a:r>
              <a:rPr lang="ar-SA" dirty="0" smtClean="0"/>
              <a:t> سبنسر:</a:t>
            </a:r>
            <a:endParaRPr lang="ar-SA" dirty="0"/>
          </a:p>
        </p:txBody>
      </p:sp>
      <p:sp>
        <p:nvSpPr>
          <p:cNvPr id="3" name="عنصر نائب للمحتوى 2"/>
          <p:cNvSpPr>
            <a:spLocks noGrp="1"/>
          </p:cNvSpPr>
          <p:nvPr>
            <p:ph idx="1"/>
          </p:nvPr>
        </p:nvSpPr>
        <p:spPr/>
        <p:txBody>
          <a:bodyPr/>
          <a:lstStyle/>
          <a:p>
            <a:r>
              <a:rPr lang="ar-SA" dirty="0" smtClean="0"/>
              <a:t>- أن الخصوبة المتناقصة </a:t>
            </a:r>
            <a:r>
              <a:rPr lang="ar-SA" dirty="0" err="1" smtClean="0"/>
              <a:t>لاترجع</a:t>
            </a:r>
            <a:r>
              <a:rPr lang="ar-SA" dirty="0" smtClean="0"/>
              <a:t> إلى تغيرات فسيولوجية في بناء الإنسان بقدر </a:t>
            </a:r>
            <a:r>
              <a:rPr lang="ar-SA" dirty="0" err="1" smtClean="0"/>
              <a:t>ماترجع</a:t>
            </a:r>
            <a:r>
              <a:rPr lang="ar-SA" dirty="0" smtClean="0"/>
              <a:t> إلى الرغبة في الاختيار في تحديد حجم الأسرة باستعمال </a:t>
            </a:r>
            <a:r>
              <a:rPr lang="ar-SA" dirty="0" err="1" smtClean="0"/>
              <a:t>ماوفره</a:t>
            </a:r>
            <a:r>
              <a:rPr lang="ar-SA" dirty="0" smtClean="0"/>
              <a:t> العلم الحديث من وسائل ضبط النسل.</a:t>
            </a:r>
          </a:p>
          <a:p>
            <a:r>
              <a:rPr lang="ar-SA" dirty="0" smtClean="0"/>
              <a:t>- هناك عوامل أخرى غير التعليم تؤثر في القدرة على التناسل, فالمرأة إذا نالت قدر من التعليم قد تكون تجاوزت أهم فترات خصوبتها(الفئة العمرية20-30 سنة).</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2- </a:t>
            </a:r>
            <a:r>
              <a:rPr lang="ar-SA" dirty="0" err="1" smtClean="0"/>
              <a:t>كواردو</a:t>
            </a:r>
            <a:r>
              <a:rPr lang="ar-SA" dirty="0" smtClean="0"/>
              <a:t> جيني/ أفكاره:</a:t>
            </a:r>
          </a:p>
          <a:p>
            <a:r>
              <a:rPr lang="ar-SA" dirty="0" smtClean="0"/>
              <a:t>أ- يرى أن المجتمع يمر بثلاث مراحل:</a:t>
            </a:r>
          </a:p>
          <a:p>
            <a:r>
              <a:rPr lang="ar-SA" dirty="0" smtClean="0"/>
              <a:t>1- مرحلة النشأة والتكوين:</a:t>
            </a:r>
          </a:p>
          <a:p>
            <a:r>
              <a:rPr lang="ar-SA" dirty="0" smtClean="0"/>
              <a:t>تتميز المجتمعات في هذه المرحلة بمعدل خصوبة مرتفع.</a:t>
            </a:r>
          </a:p>
          <a:p>
            <a:r>
              <a:rPr lang="ar-SA" dirty="0" smtClean="0"/>
              <a:t>لا توجد اختلافات اجتماعية واضحة بين السكان(الطبقات).</a:t>
            </a:r>
          </a:p>
          <a:p>
            <a:r>
              <a:rPr lang="ar-SA" dirty="0" smtClean="0"/>
              <a:t>مثل المجتمعات التي تكونت عن طريق الهجرة: أمريكا, كندا.</a:t>
            </a:r>
          </a:p>
          <a:p>
            <a:r>
              <a:rPr lang="ar-SA" dirty="0" smtClean="0"/>
              <a:t>كثافة السكان الناتجة عن الخصوبة المرتفعة, صاحبتها تباين الأوضاع الاجتماعية والاختلافات الطبقية(لأنهم يصلون إلى التقدم </a:t>
            </a:r>
            <a:r>
              <a:rPr lang="ar-SA" dirty="0" err="1" smtClean="0"/>
              <a:t>والإزدهار</a:t>
            </a:r>
            <a:r>
              <a:rPr lang="ar-SA" dirty="0" smtClean="0"/>
              <a:t>).</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10000"/>
          </a:bodyPr>
          <a:lstStyle/>
          <a:p>
            <a:r>
              <a:rPr lang="ar-SA" dirty="0" smtClean="0"/>
              <a:t>2- مرحلة التقدم </a:t>
            </a:r>
            <a:r>
              <a:rPr lang="ar-SA" dirty="0" err="1" smtClean="0"/>
              <a:t>والإزدهار</a:t>
            </a:r>
            <a:r>
              <a:rPr lang="ar-SA" dirty="0" smtClean="0"/>
              <a:t>:</a:t>
            </a:r>
          </a:p>
          <a:p>
            <a:r>
              <a:rPr lang="ar-SA" b="1" dirty="0" smtClean="0"/>
              <a:t>تتناقص الخصوبة في هذه المرحلة:</a:t>
            </a:r>
          </a:p>
          <a:p>
            <a:r>
              <a:rPr lang="ar-SA" dirty="0" smtClean="0"/>
              <a:t>يقل المواليد عن السابق.</a:t>
            </a:r>
          </a:p>
          <a:p>
            <a:r>
              <a:rPr lang="ar-SA" dirty="0" smtClean="0"/>
              <a:t>نسبة من السكان دخلوا في عداد الوفيات قبل زواجها, أو لم تستطع الإنجاب.</a:t>
            </a:r>
          </a:p>
          <a:p>
            <a:r>
              <a:rPr lang="ar-SA" dirty="0" smtClean="0"/>
              <a:t>نسبة </a:t>
            </a:r>
            <a:r>
              <a:rPr lang="ar-SA" dirty="0" err="1" smtClean="0"/>
              <a:t>الإنسال</a:t>
            </a:r>
            <a:r>
              <a:rPr lang="ar-SA" dirty="0" smtClean="0"/>
              <a:t> بين الطبقات الصاعدة في أعلى السلم الاجتماعي تميل إلى الانخفاض.</a:t>
            </a:r>
          </a:p>
          <a:p>
            <a:r>
              <a:rPr lang="ar-SA" dirty="0" smtClean="0"/>
              <a:t>نتيجة الحروب التوسعية والهجرة التي تقع على عاتق الشباب يفقد المجتمع أصلح عناصره, ويقل عدد سكانه.</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b="1" dirty="0" smtClean="0"/>
              <a:t>النتائج </a:t>
            </a:r>
            <a:r>
              <a:rPr lang="ar-SA" b="1" dirty="0" err="1" smtClean="0"/>
              <a:t>الإقتصادية</a:t>
            </a:r>
            <a:r>
              <a:rPr lang="ar-SA" b="1" dirty="0" smtClean="0"/>
              <a:t> لنقص السكان:</a:t>
            </a:r>
          </a:p>
          <a:p>
            <a:r>
              <a:rPr lang="ar-SA" dirty="0" smtClean="0"/>
              <a:t>يتناقص عدد السكان وتزداد استغلال المستعمرات, وانتعاش الاقتصاد, ارتفاع مستوى المعيشة, الرفاهية, والتصنيع, التجارة.</a:t>
            </a:r>
          </a:p>
          <a:p>
            <a:r>
              <a:rPr lang="ar-SA" dirty="0" smtClean="0"/>
              <a:t>يترتب على النمو الاقتصادي ازدهار الفنون </a:t>
            </a:r>
            <a:r>
              <a:rPr lang="ar-SA" dirty="0" err="1" smtClean="0"/>
              <a:t>والموسقى</a:t>
            </a:r>
            <a:r>
              <a:rPr lang="ar-SA" dirty="0" smtClean="0"/>
              <a:t> والآداب, ويصبح المجتمع أكثر </a:t>
            </a:r>
            <a:r>
              <a:rPr lang="ar-SA" dirty="0" err="1" smtClean="0"/>
              <a:t>ديمو</a:t>
            </a:r>
            <a:r>
              <a:rPr lang="ar-SA" dirty="0" smtClean="0"/>
              <a:t> </a:t>
            </a:r>
            <a:r>
              <a:rPr lang="ar-SA" dirty="0" err="1" smtClean="0"/>
              <a:t>قراطية</a:t>
            </a:r>
            <a:r>
              <a:rPr lang="ar-SA" dirty="0" smtClean="0"/>
              <a:t>.</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85000" lnSpcReduction="20000"/>
          </a:bodyPr>
          <a:lstStyle/>
          <a:p>
            <a:r>
              <a:rPr lang="ar-SA" dirty="0" smtClean="0"/>
              <a:t>3- مرحلة </a:t>
            </a:r>
            <a:r>
              <a:rPr lang="ar-SA" dirty="0" err="1" smtClean="0"/>
              <a:t>الإضمحلال</a:t>
            </a:r>
            <a:r>
              <a:rPr lang="ar-SA" dirty="0" smtClean="0"/>
              <a:t> و الفناء:</a:t>
            </a:r>
          </a:p>
          <a:p>
            <a:r>
              <a:rPr lang="ar-SA" dirty="0" smtClean="0"/>
              <a:t>يقل عدد السكان في كثير من أجزاء المجتمع.</a:t>
            </a:r>
          </a:p>
          <a:p>
            <a:r>
              <a:rPr lang="ar-SA" dirty="0" smtClean="0"/>
              <a:t>يتناقص عدد السكان في المناطق الريفية نتيجة لنمو التصنيع والتوسع في هجرة العمال من الريف إلى الحضر.</a:t>
            </a:r>
          </a:p>
          <a:p>
            <a:r>
              <a:rPr lang="ar-SA" dirty="0" smtClean="0"/>
              <a:t>(النتائج الاقتصادية لتناقص السكان)</a:t>
            </a:r>
          </a:p>
          <a:p>
            <a:r>
              <a:rPr lang="ar-SA" dirty="0" err="1" smtClean="0"/>
              <a:t>اهمال</a:t>
            </a:r>
            <a:r>
              <a:rPr lang="ar-SA" dirty="0" smtClean="0"/>
              <a:t> الأراضي الزراعية, نتيجة لنقص الأيدي العاملة.</a:t>
            </a:r>
          </a:p>
          <a:p>
            <a:r>
              <a:rPr lang="ar-SA" dirty="0" smtClean="0"/>
              <a:t>زيادة حالة الفلاحين سوءاً, وتدهور أحوالهم الاقتصادية.</a:t>
            </a:r>
          </a:p>
          <a:p>
            <a:r>
              <a:rPr lang="ar-SA" dirty="0" smtClean="0"/>
              <a:t>يقل الطلب على الصناعات.</a:t>
            </a:r>
          </a:p>
          <a:p>
            <a:r>
              <a:rPr lang="ar-SA" dirty="0" smtClean="0"/>
              <a:t>يزداد </a:t>
            </a:r>
            <a:r>
              <a:rPr lang="ar-SA" dirty="0" err="1" smtClean="0"/>
              <a:t>الانتاج</a:t>
            </a:r>
            <a:r>
              <a:rPr lang="ar-SA" dirty="0" smtClean="0"/>
              <a:t> على الاستهلاك.</a:t>
            </a:r>
          </a:p>
          <a:p>
            <a:r>
              <a:rPr lang="ar-SA" dirty="0" smtClean="0"/>
              <a:t>حلول الأزمات الاقتصادية والتعارض بين طبقات العمال والطبقة العليا, وينشأ الصراع الطبقي, ثم تتدخل الدولة وتفرض الضرائب.</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ب- افترض </a:t>
            </a:r>
            <a:r>
              <a:rPr lang="ar-SA" dirty="0" err="1" smtClean="0"/>
              <a:t>نه</a:t>
            </a:r>
            <a:r>
              <a:rPr lang="ar-SA" dirty="0" smtClean="0"/>
              <a:t> في كل مرحلة من مراحل تطور المجتمع يمكن أن نلاحظ خصائص تميز نمو السكان ونتائج تترتب على هذا النمو تؤثر في مختلف نواحي المجتمع البيولوجية </a:t>
            </a:r>
            <a:r>
              <a:rPr lang="ar-SA" dirty="0" err="1" smtClean="0"/>
              <a:t>والمورفولوجية</a:t>
            </a:r>
            <a:r>
              <a:rPr lang="ar-SA" dirty="0" smtClean="0"/>
              <a:t> والاقتصادية.</a:t>
            </a:r>
          </a:p>
          <a:p>
            <a:r>
              <a:rPr lang="ar-SA" dirty="0" smtClean="0"/>
              <a:t>ج- بحث عن الشواهد الواقعية التي تؤكد الارتباط بين نمو السكان وتغير المجتمع.</a:t>
            </a: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النقد الموجه لجيني:</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افترض وجود قوة طبيعية تحدد عدد السكان تمثل في العوامل البيولوجية, هذا الافتراض يصعب قبوله لأن العلم أوضح تفسير ذلك بالاستناد على طبيعة غامضة يستطيع </a:t>
            </a:r>
            <a:r>
              <a:rPr lang="ar-SA" dirty="0" err="1" smtClean="0"/>
              <a:t>الانسان</a:t>
            </a:r>
            <a:r>
              <a:rPr lang="ar-SA" dirty="0" smtClean="0"/>
              <a:t> التحكم </a:t>
            </a:r>
            <a:r>
              <a:rPr lang="ar-SA" dirty="0" err="1" smtClean="0"/>
              <a:t>بها</a:t>
            </a:r>
            <a:r>
              <a:rPr lang="ar-SA" dirty="0" smtClean="0"/>
              <a:t> وضبطها.</a:t>
            </a:r>
          </a:p>
          <a:p>
            <a:r>
              <a:rPr lang="ar-SA" dirty="0" err="1" smtClean="0"/>
              <a:t>بنى</a:t>
            </a:r>
            <a:r>
              <a:rPr lang="ar-SA" dirty="0" smtClean="0"/>
              <a:t> نظريته على تاريخ بعض الشعوب كاليونان والرومان لكن الشعب الأخرى كالصين والهند أخذت في تطورها اتجاها مغاير.</a:t>
            </a:r>
          </a:p>
          <a:p>
            <a:r>
              <a:rPr lang="ar-SA" dirty="0" smtClean="0"/>
              <a:t>الهند والصين تتميز بمعدلات خصوبة مرتفعة, </a:t>
            </a:r>
            <a:r>
              <a:rPr lang="ar-SA" dirty="0" err="1" smtClean="0"/>
              <a:t>ولاتختلف</a:t>
            </a:r>
            <a:r>
              <a:rPr lang="ar-SA" dirty="0" smtClean="0"/>
              <a:t> من طبقة إلى أخرى.(إذا ًهذه النظرية </a:t>
            </a:r>
            <a:r>
              <a:rPr lang="ar-SA" dirty="0" err="1" smtClean="0"/>
              <a:t>لاتنطبق</a:t>
            </a:r>
            <a:r>
              <a:rPr lang="ar-SA" dirty="0" smtClean="0"/>
              <a:t> على كل المجتمعات وفي كل الأوقات)</a:t>
            </a:r>
          </a:p>
          <a:p>
            <a:r>
              <a:rPr lang="ar-SA" dirty="0" smtClean="0"/>
              <a:t>هناك عوامل أخرى غير الهجرة والحروب تؤثر في انخفاض معدل نمو السكان كالمجاعات والوفيات </a:t>
            </a:r>
            <a:r>
              <a:rPr lang="ar-SA" dirty="0" err="1" smtClean="0"/>
              <a:t>والاجهاض</a:t>
            </a:r>
            <a:r>
              <a:rPr lang="ar-SA" dirty="0" smtClean="0"/>
              <a:t>.</a:t>
            </a:r>
          </a:p>
          <a:p>
            <a:r>
              <a:rPr lang="ar-SA" dirty="0" err="1" smtClean="0"/>
              <a:t>ان</a:t>
            </a:r>
            <a:r>
              <a:rPr lang="ar-SA" dirty="0" smtClean="0"/>
              <a:t> هناك عوامل حربية غير العوامل السكانية أدت </a:t>
            </a:r>
            <a:r>
              <a:rPr lang="ar-SA" dirty="0" err="1" smtClean="0"/>
              <a:t>الى</a:t>
            </a:r>
            <a:r>
              <a:rPr lang="ar-SA" dirty="0" smtClean="0"/>
              <a:t> اضمحلال كثير من الشعوب مثل </a:t>
            </a:r>
            <a:r>
              <a:rPr lang="ar-SA" dirty="0" err="1" smtClean="0"/>
              <a:t>بولدا</a:t>
            </a:r>
            <a:r>
              <a:rPr lang="ar-SA" dirty="0" smtClean="0"/>
              <a:t>, </a:t>
            </a:r>
            <a:r>
              <a:rPr lang="ar-SA" dirty="0" err="1" smtClean="0"/>
              <a:t>قرطاجه</a:t>
            </a:r>
            <a:r>
              <a:rPr lang="ar-SA" smtClean="0"/>
              <a:t>, آشور.</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المدخل الراديكالي في نظريات السكان:</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b="1" dirty="0" smtClean="0"/>
              <a:t>كارل ماركس: </a:t>
            </a:r>
            <a:r>
              <a:rPr lang="ar-SA" dirty="0" smtClean="0"/>
              <a:t>أفكاره/</a:t>
            </a:r>
          </a:p>
          <a:p>
            <a:r>
              <a:rPr lang="ar-SA" dirty="0" smtClean="0"/>
              <a:t>المجتمع يمر بمراحل متباينة على أساس تغير النظام الاقتصادي </a:t>
            </a:r>
            <a:r>
              <a:rPr lang="ar-SA" dirty="0" err="1" smtClean="0"/>
              <a:t>والانتاج</a:t>
            </a:r>
            <a:r>
              <a:rPr lang="ar-SA" dirty="0" smtClean="0"/>
              <a:t>.</a:t>
            </a:r>
          </a:p>
          <a:p>
            <a:r>
              <a:rPr lang="ar-SA" dirty="0" smtClean="0"/>
              <a:t>أن تزايد السكان يرتبط بمعدل التشغيل في النظام الاقتصادي.</a:t>
            </a:r>
          </a:p>
          <a:p>
            <a:r>
              <a:rPr lang="ar-SA" dirty="0" err="1" smtClean="0"/>
              <a:t>بنى</a:t>
            </a:r>
            <a:r>
              <a:rPr lang="ar-SA" dirty="0" smtClean="0"/>
              <a:t> فكرته السابقة بناءً على </a:t>
            </a:r>
            <a:r>
              <a:rPr lang="ar-SA" dirty="0" err="1" smtClean="0"/>
              <a:t>مالاحظه</a:t>
            </a:r>
            <a:r>
              <a:rPr lang="ar-SA" dirty="0" smtClean="0"/>
              <a:t> أنه في مرحلة </a:t>
            </a:r>
            <a:r>
              <a:rPr lang="ar-SA" dirty="0" err="1" smtClean="0"/>
              <a:t>الانتاج</a:t>
            </a:r>
            <a:r>
              <a:rPr lang="ar-SA" dirty="0" smtClean="0"/>
              <a:t> الرأسمالي يتزايد رأس المال الثابت(</a:t>
            </a:r>
            <a:r>
              <a:rPr lang="ar-SA" dirty="0" err="1" smtClean="0"/>
              <a:t>الانتاج</a:t>
            </a:r>
            <a:r>
              <a:rPr lang="ar-SA" dirty="0" smtClean="0"/>
              <a:t>) بسرعة أكبر من تزايد رأس المال المتغير(العمال).</a:t>
            </a:r>
          </a:p>
          <a:p>
            <a:r>
              <a:rPr lang="ar-SA" dirty="0" smtClean="0"/>
              <a:t>إذاً يرى ماركس: عدم وجود فائض في السكان في النظام الاشتراكي, نتيجة للتشغيل المتوازن بين رأس المال والعمال.</a:t>
            </a:r>
          </a:p>
          <a:p>
            <a:pPr>
              <a:buNone/>
            </a:pPr>
            <a:r>
              <a:rPr lang="en-US" dirty="0" smtClean="0"/>
              <a:t>}</a:t>
            </a:r>
            <a:r>
              <a:rPr lang="ar-SA" dirty="0" smtClean="0"/>
              <a:t>تحقق التوازن بين الزيادة في رأس المال الثابت والمتغير, فلا يوجد فائض سكاني ويقل الفقر والبؤس</a:t>
            </a:r>
            <a:r>
              <a:rPr lang="en-US" dirty="0" smtClean="0"/>
              <a:t>{</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r>
              <a:rPr lang="ar-SA" dirty="0" smtClean="0"/>
              <a:t>استنتج(أنه لا يوجد قانون ثابت للسكان بل لكل مرحلة من مراحل تطور المجتمع والإنتاج قانون خاص, فقانون واحد لا يتحقق إلا في حال النبات والحيوان).</a:t>
            </a:r>
          </a:p>
          <a:p>
            <a:r>
              <a:rPr lang="ar-SA" dirty="0" smtClean="0"/>
              <a:t>عند وصول المجتمع إلى مرحلة الإنتاج الاشتراكي تتلاشى مشكلة الزيادة السكانية.</a:t>
            </a:r>
          </a:p>
          <a:p>
            <a:r>
              <a:rPr lang="ar-SA" dirty="0" smtClean="0"/>
              <a:t>إذاً النتيجة: أن الفقر والبؤس باعتبارهما مشكلتان مرتبطتان بمشكلة الزيادة السكانية </a:t>
            </a:r>
            <a:r>
              <a:rPr lang="ar-SA" b="1" dirty="0" smtClean="0"/>
              <a:t>لا </a:t>
            </a:r>
            <a:r>
              <a:rPr lang="ar-SA" dirty="0" smtClean="0"/>
              <a:t>يرجعان لعامل بيولوجي كقدرة الإنسان على الإنجاب(عوامل طبيعية) إنما إلى النظام الاقتصادي الذي يعجز عن تشغيل أفراد المجتمع تشغيلاً متكاملاً.</a:t>
            </a:r>
            <a:endParaRPr lang="ar-SA"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أهم الانتقادات الموجهة لكارل ماركس:</a:t>
            </a:r>
            <a:endParaRPr lang="ar-SA" dirty="0"/>
          </a:p>
        </p:txBody>
      </p:sp>
      <p:sp>
        <p:nvSpPr>
          <p:cNvPr id="3" name="عنصر نائب للمحتوى 2"/>
          <p:cNvSpPr>
            <a:spLocks noGrp="1"/>
          </p:cNvSpPr>
          <p:nvPr>
            <p:ph idx="1"/>
          </p:nvPr>
        </p:nvSpPr>
        <p:spPr/>
        <p:txBody>
          <a:bodyPr/>
          <a:lstStyle/>
          <a:p>
            <a:r>
              <a:rPr lang="ar-SA" dirty="0" smtClean="0"/>
              <a:t>أن نظريته متحيزة للطبقة المحكومة, مما أثر في نتائج دراسته.</a:t>
            </a:r>
          </a:p>
          <a:p>
            <a:r>
              <a:rPr lang="ar-SA" dirty="0" smtClean="0"/>
              <a:t>اعتقد أن مشكلة تزايد السكان وضغطهم على الموارد سوف تحل في النظام الاشتراكي, ولكن بالمقابل نمو السكان محكوم بعوامل أخرى مثل الحرية الشخصية فيما يتعلق بالزواج والإنجاب.</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تقسم محاولات تصنيف نظرية علم اجتماع السكان إلى </a:t>
            </a:r>
            <a:r>
              <a:rPr lang="ar-SA" b="1" i="1" u="sng" dirty="0" smtClean="0"/>
              <a:t>ثلاث محاولات</a:t>
            </a:r>
            <a:r>
              <a:rPr lang="ar-SA" dirty="0" smtClean="0"/>
              <a:t>:</a:t>
            </a:r>
            <a:endParaRPr lang="ar-SA" dirty="0"/>
          </a:p>
        </p:txBody>
      </p:sp>
      <p:sp>
        <p:nvSpPr>
          <p:cNvPr id="3" name="عنصر نائب للمحتوى 2"/>
          <p:cNvSpPr>
            <a:spLocks noGrp="1"/>
          </p:cNvSpPr>
          <p:nvPr>
            <p:ph idx="1"/>
          </p:nvPr>
        </p:nvSpPr>
        <p:spPr/>
        <p:txBody>
          <a:bodyPr/>
          <a:lstStyle/>
          <a:p>
            <a:r>
              <a:rPr lang="ar-SA" dirty="0" smtClean="0"/>
              <a:t>1- المحاولة الأولى: تقوم على تقسيم النظريات إلى نوعين: نظريات طبيعية, ونظريات اجتماعية.</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سيدني </a:t>
            </a:r>
            <a:r>
              <a:rPr lang="ar-SA" dirty="0" err="1" smtClean="0"/>
              <a:t>كونتز</a:t>
            </a:r>
            <a:r>
              <a:rPr lang="ar-SA" dirty="0" smtClean="0"/>
              <a:t>: أفكار/</a:t>
            </a:r>
            <a:endParaRPr lang="ar-SA" dirty="0"/>
          </a:p>
        </p:txBody>
      </p:sp>
      <p:sp>
        <p:nvSpPr>
          <p:cNvPr id="3" name="عنصر نائب للمحتوى 2"/>
          <p:cNvSpPr>
            <a:spLocks noGrp="1"/>
          </p:cNvSpPr>
          <p:nvPr>
            <p:ph idx="1"/>
          </p:nvPr>
        </p:nvSpPr>
        <p:spPr/>
        <p:txBody>
          <a:bodyPr/>
          <a:lstStyle/>
          <a:p>
            <a:r>
              <a:rPr lang="ar-SA" dirty="0" smtClean="0"/>
              <a:t>يتفق مع ماركس في آرائه حول تغير المجتمع.</a:t>
            </a:r>
          </a:p>
          <a:p>
            <a:r>
              <a:rPr lang="ar-SA" dirty="0" smtClean="0"/>
              <a:t>إلا أنه يختلف عنه في أنه يرى أن نمو السكان يتوقف على 3 عوامل اقتصادي, هي:</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457200" y="214313"/>
          <a:ext cx="8229600" cy="6357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النقد الموجه </a:t>
            </a:r>
            <a:r>
              <a:rPr lang="ar-SA" dirty="0" err="1" smtClean="0"/>
              <a:t>لكونتز</a:t>
            </a:r>
            <a:r>
              <a:rPr lang="ar-SA" dirty="0" smtClean="0"/>
              <a:t>:</a:t>
            </a:r>
            <a:endParaRPr lang="ar-SA" dirty="0"/>
          </a:p>
        </p:txBody>
      </p:sp>
      <p:sp>
        <p:nvSpPr>
          <p:cNvPr id="3" name="عنصر نائب للمحتوى 2"/>
          <p:cNvSpPr>
            <a:spLocks noGrp="1"/>
          </p:cNvSpPr>
          <p:nvPr>
            <p:ph idx="1"/>
          </p:nvPr>
        </p:nvSpPr>
        <p:spPr/>
        <p:txBody>
          <a:bodyPr/>
          <a:lstStyle/>
          <a:p>
            <a:r>
              <a:rPr lang="ar-SA" dirty="0" smtClean="0"/>
              <a:t>أنه تجاهل تأثير العوامل الاجتماعية الأخرى على الإنجاب, فهو يحصر العوامل في نوع العمل وما يتطلبه من تكاليف للإعداد.</a:t>
            </a:r>
          </a:p>
          <a:p>
            <a:r>
              <a:rPr lang="ar-SA" dirty="0" smtClean="0"/>
              <a:t>استند في آراءه على ملاحظاته في الدول الغربية,</a:t>
            </a:r>
            <a:r>
              <a:rPr lang="ar-SA" b="1" dirty="0" smtClean="0"/>
              <a:t> ولم </a:t>
            </a:r>
            <a:r>
              <a:rPr lang="ar-SA" smtClean="0"/>
              <a:t>يهتم بما هو </a:t>
            </a:r>
            <a:r>
              <a:rPr lang="ar-SA" dirty="0" smtClean="0"/>
              <a:t>في الدول النامية من استمرار معدلات المواليد وتزايد الخصوبة على الرغم من انتشار البطالة فيها.</a:t>
            </a:r>
            <a:endParaRPr lang="ar-SA" b="1" dirty="0" smtClean="0"/>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graphicFrame>
        <p:nvGraphicFramePr>
          <p:cNvPr id="4" name="رسم تخطيطي 3"/>
          <p:cNvGraphicFramePr/>
          <p:nvPr/>
        </p:nvGraphicFramePr>
        <p:xfrm>
          <a:off x="357158" y="428604"/>
          <a:ext cx="8286808" cy="5857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2- المحاولة الثانية: تصنف نظريات السكان في ضوء العوامل التي تؤثر في نمو السكان إلى : نظريات بيولوجية, نظريات ثقافية اجتماعية, نظريات اقتصادية.</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457200" y="285750"/>
          <a:ext cx="8472518" cy="6286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3- المحاولة الثالثة: ترد نظريات السكان إلى مدخلين: المدخل المحافظ, المدخل الراديكالي.</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457200" y="285750"/>
          <a:ext cx="8229600" cy="6215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المدخل المحافظ في نظريات السكان:</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1- </a:t>
            </a:r>
            <a:r>
              <a:rPr lang="ar-SA" dirty="0" err="1" smtClean="0"/>
              <a:t>هربرت</a:t>
            </a:r>
            <a:r>
              <a:rPr lang="ar-SA" dirty="0" smtClean="0"/>
              <a:t> سبنسر/ أفكاره:</a:t>
            </a:r>
          </a:p>
          <a:p>
            <a:pPr>
              <a:buFontTx/>
              <a:buChar char="-"/>
            </a:pPr>
            <a:r>
              <a:rPr lang="ar-SA" dirty="0" smtClean="0"/>
              <a:t>الغذاء الجيد يزيد من القدرة على التناسل.</a:t>
            </a:r>
          </a:p>
          <a:p>
            <a:pPr>
              <a:buFontTx/>
              <a:buChar char="-"/>
            </a:pPr>
            <a:r>
              <a:rPr lang="ar-SA" dirty="0" smtClean="0"/>
              <a:t>هناك تعارض بين التناسل والنضج الذاتي, فكلما ارتفعت المخلوقات وتطورت من الأشكال الدنيا للحيات نقصت خصوبتها, فالأشكال العليا للأجسام العضوية تنفق جزء كبير من نشاطها في إنضاج ذاتيتها.</a:t>
            </a:r>
          </a:p>
          <a:p>
            <a:pPr>
              <a:buFontTx/>
              <a:buChar char="-"/>
            </a:pPr>
            <a:r>
              <a:rPr lang="ar-SA" dirty="0" err="1" smtClean="0"/>
              <a:t>بنى</a:t>
            </a:r>
            <a:r>
              <a:rPr lang="ar-SA" dirty="0" smtClean="0"/>
              <a:t> أفكاره السابقة على </a:t>
            </a:r>
            <a:r>
              <a:rPr lang="ar-SA" dirty="0" err="1" smtClean="0"/>
              <a:t>مالاحضة</a:t>
            </a:r>
            <a:r>
              <a:rPr lang="ar-SA" dirty="0" smtClean="0"/>
              <a:t> من قلة النسل بين السيدات المشتغلات في المهن الفكرية والمنتسبات للطبقات العليا, على الرغم من أن تغذيتهن أفضل من تغذية السيدات في الطبقة الفقيرة, ويحصلن على رعاية صحية أفضل, ومع ذلك يكون تناسلهن ضعيف بسبب الإجهاد الذهني وعجزهن عن إرضاع أطفالهن ورعايتهم.</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 توصل من خلال ذلك إلى حقيقة أنه( كلما زاد </a:t>
            </a:r>
            <a:r>
              <a:rPr lang="ar-SA" dirty="0" err="1" smtClean="0"/>
              <a:t>مايبذله</a:t>
            </a:r>
            <a:r>
              <a:rPr lang="ar-SA" dirty="0" smtClean="0"/>
              <a:t> الفرد من جهد لتأكيد ذاته ضعف جهده في </a:t>
            </a:r>
            <a:r>
              <a:rPr lang="ar-SA" dirty="0" err="1" smtClean="0"/>
              <a:t>الإنسال</a:t>
            </a:r>
            <a:r>
              <a:rPr lang="ar-SA" dirty="0" smtClean="0"/>
              <a:t>)</a:t>
            </a:r>
          </a:p>
          <a:p>
            <a:r>
              <a:rPr lang="ar-SA" dirty="0" smtClean="0"/>
              <a:t>- بناءً على ذلك توصل إلى قانون: أن مشكلة الزيادة السكانية سوف تختفي طالما أن الإنسان ينشد الرقي.</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TotalTime>
  <Words>1483</Words>
  <PresentationFormat>عرض على الشاشة (3:4)‏</PresentationFormat>
  <Paragraphs>110</Paragraphs>
  <Slides>22</Slides>
  <Notes>0</Notes>
  <HiddenSlides>0</HiddenSlides>
  <MMClips>0</MMClips>
  <ScaleCrop>false</ScaleCrop>
  <HeadingPairs>
    <vt:vector size="4" baseType="variant">
      <vt:variant>
        <vt:lpstr>سمة</vt:lpstr>
      </vt:variant>
      <vt:variant>
        <vt:i4>1</vt:i4>
      </vt:variant>
      <vt:variant>
        <vt:lpstr>عناوين الشرائح</vt:lpstr>
      </vt:variant>
      <vt:variant>
        <vt:i4>22</vt:i4>
      </vt:variant>
    </vt:vector>
  </HeadingPairs>
  <TitlesOfParts>
    <vt:vector size="23" baseType="lpstr">
      <vt:lpstr>سمة Office</vt:lpstr>
      <vt:lpstr>نظريات علم اجتماع السكان</vt:lpstr>
      <vt:lpstr>تقسم محاولات تصنيف نظرية علم اجتماع السكان إلى ثلاث محاولات:</vt:lpstr>
      <vt:lpstr>الشريحة 3</vt:lpstr>
      <vt:lpstr>الشريحة 4</vt:lpstr>
      <vt:lpstr>الشريحة 5</vt:lpstr>
      <vt:lpstr>الشريحة 6</vt:lpstr>
      <vt:lpstr>الشريحة 7</vt:lpstr>
      <vt:lpstr>المدخل المحافظ في نظريات السكان:</vt:lpstr>
      <vt:lpstr>الشريحة 9</vt:lpstr>
      <vt:lpstr>النقد الموجه لهربرت سبنسر:</vt:lpstr>
      <vt:lpstr>الشريحة 11</vt:lpstr>
      <vt:lpstr>الشريحة 12</vt:lpstr>
      <vt:lpstr>الشريحة 13</vt:lpstr>
      <vt:lpstr>الشريحة 14</vt:lpstr>
      <vt:lpstr>الشريحة 15</vt:lpstr>
      <vt:lpstr>النقد الموجه لجيني:</vt:lpstr>
      <vt:lpstr>المدخل الراديكالي في نظريات السكان:</vt:lpstr>
      <vt:lpstr>الشريحة 18</vt:lpstr>
      <vt:lpstr>أهم الانتقادات الموجهة لكارل ماركس:</vt:lpstr>
      <vt:lpstr>سيدني كونتز: أفكار/</vt:lpstr>
      <vt:lpstr>الشريحة 21</vt:lpstr>
      <vt:lpstr>النقد الموجه لكونتز: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نظريات علم اجتماع السكان</dc:title>
  <dc:creator>ام ناصر</dc:creator>
  <cp:lastModifiedBy>ام ناصر</cp:lastModifiedBy>
  <cp:revision>17</cp:revision>
  <dcterms:created xsi:type="dcterms:W3CDTF">2012-11-14T21:51:58Z</dcterms:created>
  <dcterms:modified xsi:type="dcterms:W3CDTF">2012-11-16T14:02:58Z</dcterms:modified>
</cp:coreProperties>
</file>