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media/image1.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Lst>
  <p:sldSz cx="9144000" cy="6858000"/>
  <p:notesSz cx="6858000" cy="9144000"/>
  <p:defaultTextStyle>
    <a:lvl1pPr marR="40639" indent="40639">
      <a:defRPr>
        <a:uFill>
          <a:solidFill/>
        </a:uFill>
        <a:latin typeface="+mn-lt"/>
        <a:ea typeface="+mn-ea"/>
        <a:cs typeface="+mn-cs"/>
        <a:sym typeface="Helvetica Neue"/>
      </a:defRPr>
    </a:lvl1pPr>
    <a:lvl2pPr marR="40639" indent="40639">
      <a:defRPr>
        <a:uFill>
          <a:solidFill/>
        </a:uFill>
        <a:latin typeface="+mn-lt"/>
        <a:ea typeface="+mn-ea"/>
        <a:cs typeface="+mn-cs"/>
        <a:sym typeface="Helvetica Neue"/>
      </a:defRPr>
    </a:lvl2pPr>
    <a:lvl3pPr marR="40639" indent="40639">
      <a:defRPr>
        <a:uFill>
          <a:solidFill/>
        </a:uFill>
        <a:latin typeface="+mn-lt"/>
        <a:ea typeface="+mn-ea"/>
        <a:cs typeface="+mn-cs"/>
        <a:sym typeface="Helvetica Neue"/>
      </a:defRPr>
    </a:lvl3pPr>
    <a:lvl4pPr marR="40639" indent="40639">
      <a:defRPr>
        <a:uFill>
          <a:solidFill/>
        </a:uFill>
        <a:latin typeface="+mn-lt"/>
        <a:ea typeface="+mn-ea"/>
        <a:cs typeface="+mn-cs"/>
        <a:sym typeface="Helvetica Neue"/>
      </a:defRPr>
    </a:lvl4pPr>
    <a:lvl5pPr marR="40639" indent="40639">
      <a:defRPr>
        <a:uFill>
          <a:solidFill/>
        </a:uFill>
        <a:latin typeface="+mn-lt"/>
        <a:ea typeface="+mn-ea"/>
        <a:cs typeface="+mn-cs"/>
        <a:sym typeface="Helvetica Neue"/>
      </a:defRPr>
    </a:lvl5pPr>
    <a:lvl6pPr marR="40639" indent="40639">
      <a:defRPr>
        <a:uFill>
          <a:solidFill/>
        </a:uFill>
        <a:latin typeface="+mn-lt"/>
        <a:ea typeface="+mn-ea"/>
        <a:cs typeface="+mn-cs"/>
        <a:sym typeface="Helvetica Neue"/>
      </a:defRPr>
    </a:lvl6pPr>
    <a:lvl7pPr marR="40639" indent="40639">
      <a:defRPr>
        <a:uFill>
          <a:solidFill/>
        </a:uFill>
        <a:latin typeface="+mn-lt"/>
        <a:ea typeface="+mn-ea"/>
        <a:cs typeface="+mn-cs"/>
        <a:sym typeface="Helvetica Neue"/>
      </a:defRPr>
    </a:lvl7pPr>
    <a:lvl8pPr marR="40639" indent="40639">
      <a:defRPr>
        <a:uFill>
          <a:solidFill/>
        </a:uFill>
        <a:latin typeface="+mn-lt"/>
        <a:ea typeface="+mn-ea"/>
        <a:cs typeface="+mn-cs"/>
        <a:sym typeface="Helvetica Neue"/>
      </a:defRPr>
    </a:lvl8pPr>
    <a:lvl9pPr marR="40639" indent="40639">
      <a:defRPr>
        <a:uFill>
          <a:solidFill/>
        </a:uFill>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Ref idx="minor">
          <a:srgbClr val="F38000"/>
        </a:fontRef>
        <a:srgbClr val="F38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C5C7C9">
              <a:alpha val="30000"/>
            </a:srgbClr>
          </a:solidFill>
        </a:fill>
      </a:tcStyle>
    </a:band2H>
    <a:firstCol>
      <a:tcTxStyle b="on" i="off">
        <a:fontRef idx="minor">
          <a:srgbClr val="F38000"/>
        </a:fontRef>
        <a:srgbClr val="F38000"/>
      </a:tcTxStyle>
      <a:tcStyle>
        <a:tcBdr>
          <a:left>
            <a:ln w="28575"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000000">
              <a:alpha val="25000"/>
            </a:srgbClr>
          </a:solidFill>
        </a:fill>
      </a:tcStyle>
    </a:firstCol>
    <a:lastRow>
      <a:tcTxStyle b="on" i="off">
        <a:fontRef idx="minor">
          <a:srgbClr val="F38000"/>
        </a:fontRef>
        <a:srgbClr val="F38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28575"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000000">
              <a:alpha val="25000"/>
            </a:srgbClr>
          </a:solidFill>
        </a:fill>
      </a:tcStyle>
    </a:lastRow>
    <a:firstRow>
      <a:tcTxStyle b="on" i="off">
        <a:fontRef idx="minor">
          <a:srgbClr val="F38000"/>
        </a:fontRef>
        <a:srgbClr val="F38000"/>
      </a:tcTxStyle>
      <a:tcStyle>
        <a:tcBdr>
          <a:left>
            <a:ln w="12700" cap="flat">
              <a:solidFill>
                <a:srgbClr val="000000"/>
              </a:solidFill>
              <a:prstDash val="solid"/>
              <a:miter lim="400000"/>
            </a:ln>
          </a:left>
          <a:right>
            <a:ln w="12700" cap="flat">
              <a:solidFill>
                <a:srgbClr val="000000"/>
              </a:solidFill>
              <a:prstDash val="solid"/>
              <a:miter lim="400000"/>
            </a:ln>
          </a:right>
          <a:top>
            <a:ln w="28575"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000000">
              <a:alpha val="25000"/>
            </a:srgbClr>
          </a:solidFill>
        </a:fill>
      </a:tcStyle>
    </a:firstRow>
  </a:tblStyle>
  <a:tblStyle styleId="{C7B018BB-80A7-4F77-B60F-C8B233D01FF8}"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D2E8"/>
          </a:solidFill>
        </a:fill>
      </a:tcStyle>
    </a:wholeTbl>
    <a:band2H>
      <a:tcTxStyle b="def" i="def"/>
      <a:tcStyle>
        <a:tcBdr/>
        <a:fill>
          <a:solidFill>
            <a:srgbClr val="E6EAF4"/>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365C0"/>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365C0"/>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365C0"/>
          </a:solidFill>
        </a:fill>
      </a:tcStyle>
    </a:firstRow>
  </a:tblStyle>
  <a:tblStyle styleId="{EEE7283C-3CF3-47DC-8721-378D4A62B228}"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2E7CB"/>
          </a:solidFill>
        </a:fill>
      </a:tcStyle>
    </a:wholeTbl>
    <a:band2H>
      <a:tcTxStyle b="def" i="def"/>
      <a:tcStyle>
        <a:tcBdr/>
        <a:fill>
          <a:solidFill>
            <a:srgbClr val="F8F4E7"/>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CBD23"/>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CBD23"/>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CBD23"/>
          </a:solidFill>
        </a:fill>
      </a:tcStyle>
    </a:firstRow>
  </a:tblStyle>
  <a:tblStyle styleId="{CF821DB8-F4EB-4A41-A1BA-3FCAFE7338EE}"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5CDDE"/>
          </a:solidFill>
        </a:fill>
      </a:tcStyle>
    </a:wholeTbl>
    <a:band2H>
      <a:tcTxStyle b="def" i="def"/>
      <a:tcStyle>
        <a:tcBdr/>
        <a:fill>
          <a:solidFill>
            <a:srgbClr val="EBE8EF"/>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73F9B"/>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73F9B"/>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73F9B"/>
          </a:solidFill>
        </a:fill>
      </a:tcStyle>
    </a:firstRow>
  </a:tblStyle>
  <a:tblStyle styleId="{33BA23B1-9221-436E-865A-0063620EA4FD}" styleName="">
    <a:tblBg/>
    <a:wholeTbl>
      <a:tcTxStyle b="on" i="on">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365C0"/>
          </a:solidFill>
        </a:fill>
      </a:tcStyle>
    </a:firstCol>
    <a:lastRow>
      <a:tcTxStyle b="on" i="on">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0365C0"/>
          </a:solidFill>
        </a:fill>
      </a:tcStyle>
    </a:firstRow>
  </a:tblStyle>
  <a:tblStyle styleId="{2708684C-4D16-4618-839F-0558EEFCDFE6}"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Shape 166"/>
          <p:cNvSpPr/>
          <p:nvPr>
            <p:ph type="sldImg"/>
          </p:nvPr>
        </p:nvSpPr>
        <p:spPr>
          <a:xfrm>
            <a:off x="1143000" y="685800"/>
            <a:ext cx="4572000" cy="3429000"/>
          </a:xfrm>
          <a:prstGeom prst="rect">
            <a:avLst/>
          </a:prstGeom>
        </p:spPr>
        <p:txBody>
          <a:bodyPr/>
          <a:lstStyle/>
          <a:p>
            <a:pPr lvl="0"/>
          </a:p>
        </p:txBody>
      </p:sp>
      <p:sp>
        <p:nvSpPr>
          <p:cNvPr id="167" name="Shape 167"/>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17999"/>
      </a:lnSpc>
      <a:defRPr sz="2200">
        <a:latin typeface="+mn-lt"/>
        <a:ea typeface="+mn-ea"/>
        <a:cs typeface="+mn-cs"/>
        <a:sym typeface="Helvetica Neue"/>
      </a:defRPr>
    </a:lvl1pPr>
    <a:lvl2pPr indent="228600" defTabSz="457200">
      <a:lnSpc>
        <a:spcPct val="117999"/>
      </a:lnSpc>
      <a:defRPr sz="2200">
        <a:latin typeface="+mn-lt"/>
        <a:ea typeface="+mn-ea"/>
        <a:cs typeface="+mn-cs"/>
        <a:sym typeface="Helvetica Neue"/>
      </a:defRPr>
    </a:lvl2pPr>
    <a:lvl3pPr indent="457200" defTabSz="457200">
      <a:lnSpc>
        <a:spcPct val="117999"/>
      </a:lnSpc>
      <a:defRPr sz="2200">
        <a:latin typeface="+mn-lt"/>
        <a:ea typeface="+mn-ea"/>
        <a:cs typeface="+mn-cs"/>
        <a:sym typeface="Helvetica Neue"/>
      </a:defRPr>
    </a:lvl3pPr>
    <a:lvl4pPr indent="685800" defTabSz="457200">
      <a:lnSpc>
        <a:spcPct val="117999"/>
      </a:lnSpc>
      <a:defRPr sz="2200">
        <a:latin typeface="+mn-lt"/>
        <a:ea typeface="+mn-ea"/>
        <a:cs typeface="+mn-cs"/>
        <a:sym typeface="Helvetica Neue"/>
      </a:defRPr>
    </a:lvl4pPr>
    <a:lvl5pPr indent="914400" defTabSz="457200">
      <a:lnSpc>
        <a:spcPct val="117999"/>
      </a:lnSpc>
      <a:defRPr sz="2200">
        <a:latin typeface="+mn-lt"/>
        <a:ea typeface="+mn-ea"/>
        <a:cs typeface="+mn-cs"/>
        <a:sym typeface="Helvetica Neue"/>
      </a:defRPr>
    </a:lvl5pPr>
    <a:lvl6pPr indent="1143000" defTabSz="457200">
      <a:lnSpc>
        <a:spcPct val="117999"/>
      </a:lnSpc>
      <a:defRPr sz="2200">
        <a:latin typeface="+mn-lt"/>
        <a:ea typeface="+mn-ea"/>
        <a:cs typeface="+mn-cs"/>
        <a:sym typeface="Helvetica Neue"/>
      </a:defRPr>
    </a:lvl6pPr>
    <a:lvl7pPr indent="1371600" defTabSz="457200">
      <a:lnSpc>
        <a:spcPct val="117999"/>
      </a:lnSpc>
      <a:defRPr sz="2200">
        <a:latin typeface="+mn-lt"/>
        <a:ea typeface="+mn-ea"/>
        <a:cs typeface="+mn-cs"/>
        <a:sym typeface="Helvetica Neue"/>
      </a:defRPr>
    </a:lvl7pPr>
    <a:lvl8pPr indent="1600200" defTabSz="457200">
      <a:lnSpc>
        <a:spcPct val="117999"/>
      </a:lnSpc>
      <a:defRPr sz="2200">
        <a:latin typeface="+mn-lt"/>
        <a:ea typeface="+mn-ea"/>
        <a:cs typeface="+mn-cs"/>
        <a:sym typeface="Helvetica Neue"/>
      </a:defRPr>
    </a:lvl8pPr>
    <a:lvl9pPr indent="1828800" defTabSz="457200">
      <a:lnSpc>
        <a:spcPct val="117999"/>
      </a:lnSpc>
      <a:defRPr sz="2200">
        <a:latin typeface="+mn-lt"/>
        <a:ea typeface="+mn-ea"/>
        <a:cs typeface="+mn-cs"/>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1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1.png"/></Relationships>

</file>

<file path=ppt/slideLayouts/_rels/slideLayout1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7.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8.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9.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1.png"/></Relationships>

</file>

<file path=ppt/slideLayouts/_rels/slideLayout2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5.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0" showMasterPhAnim="1">
  <p:cSld name="Edge">
    <p:spTree>
      <p:nvGrpSpPr>
        <p:cNvPr id="1" name=""/>
        <p:cNvGrpSpPr/>
        <p:nvPr/>
      </p:nvGrpSpPr>
      <p:grpSpPr>
        <a:xfrm>
          <a:off x="0" y="0"/>
          <a:ext cx="0" cy="0"/>
          <a:chOff x="0" y="0"/>
          <a:chExt cx="0" cy="0"/>
        </a:xfrm>
      </p:grpSpPr>
      <p:sp>
        <p:nvSpPr>
          <p:cNvPr id="8" name="Shape 8"/>
          <p:cNvSpPr/>
          <p:nvPr/>
        </p:nvSpPr>
        <p:spPr>
          <a:xfrm>
            <a:off x="380999" y="228599"/>
            <a:ext cx="8229603" cy="6096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19050">
            <a:solidFill>
              <a:srgbClr val="D6A800"/>
            </a:solidFill>
            <a:miter lim="400000"/>
          </a:ln>
        </p:spPr>
        <p:txBody>
          <a:bodyPr lIns="0" tIns="0" rIns="0" bIns="0" anchor="ctr"/>
          <a:lstStyle/>
          <a:p>
            <a:pPr lvl="0" indent="0">
              <a:defRPr>
                <a:latin typeface="Arial"/>
                <a:ea typeface="Arial"/>
                <a:cs typeface="Arial"/>
                <a:sym typeface="Arial"/>
              </a:defRPr>
            </a:pPr>
          </a:p>
        </p:txBody>
      </p:sp>
      <p:sp>
        <p:nvSpPr>
          <p:cNvPr id="9" name="Shape 9"/>
          <p:cNvSpPr/>
          <p:nvPr/>
        </p:nvSpPr>
        <p:spPr>
          <a:xfrm>
            <a:off x="457199" y="6172200"/>
            <a:ext cx="8229603" cy="1590"/>
          </a:xfrm>
          <a:prstGeom prst="line">
            <a:avLst/>
          </a:prstGeom>
          <a:ln w="19050">
            <a:solidFill>
              <a:srgbClr val="D6A800"/>
            </a:solidFill>
            <a:round/>
          </a:ln>
        </p:spPr>
        <p:txBody>
          <a:bodyPr lIns="0" tIns="0" rIns="0" bIns="0"/>
          <a:lstStyle/>
          <a:p>
            <a:pPr lvl="0" marR="0" indent="0" defTabSz="457200">
              <a:defRPr sz="1200">
                <a:uFillTx/>
                <a:latin typeface="+mj-lt"/>
                <a:ea typeface="+mj-ea"/>
                <a:cs typeface="+mj-cs"/>
                <a:sym typeface="Helvetica"/>
              </a:defRPr>
            </a:pPr>
          </a:p>
        </p:txBody>
      </p:sp>
      <p:sp>
        <p:nvSpPr>
          <p:cNvPr id="10" name="Shape 10"/>
          <p:cNvSpPr/>
          <p:nvPr>
            <p:ph type="title"/>
          </p:nvPr>
        </p:nvSpPr>
        <p:spPr>
          <a:prstGeom prst="rect">
            <a:avLst/>
          </a:prstGeom>
        </p:spPr>
        <p:txBody>
          <a:bodyPr/>
          <a:lstStyle/>
          <a:p>
            <a:pPr lvl="0">
              <a:defRPr sz="1800">
                <a:solidFill>
                  <a:srgbClr val="000000"/>
                </a:solidFill>
                <a:uFillTx/>
              </a:defRPr>
            </a:pPr>
            <a:r>
              <a:rPr sz="4200">
                <a:solidFill>
                  <a:srgbClr val="007742"/>
                </a:solidFill>
                <a:uFill>
                  <a:solidFill>
                    <a:srgbClr val="007742"/>
                  </a:solidFill>
                </a:uFill>
              </a:rPr>
              <a:t>Title Text</a:t>
            </a:r>
          </a:p>
        </p:txBody>
      </p:sp>
      <p:sp>
        <p:nvSpPr>
          <p:cNvPr id="11" name="Shape 11"/>
          <p:cNvSpPr/>
          <p:nvPr>
            <p:ph type="body" idx="1"/>
          </p:nvPr>
        </p:nvSpPr>
        <p:spPr>
          <a:prstGeom prst="rect">
            <a:avLst/>
          </a:prstGeom>
        </p:spPr>
        <p:txBody>
          <a:bodyPr/>
          <a:lstStyle/>
          <a:p>
            <a:pPr lvl="0">
              <a:defRPr sz="1800">
                <a:uFillTx/>
              </a:defRPr>
            </a:pPr>
            <a:r>
              <a:rPr sz="3000">
                <a:uFill>
                  <a:solidFill/>
                </a:uFill>
              </a:rPr>
              <a:t>Body Level One</a:t>
            </a:r>
            <a:endParaRPr sz="3000">
              <a:uFill>
                <a:solidFill/>
              </a:uFill>
            </a:endParaRPr>
          </a:p>
          <a:p>
            <a:pPr lvl="1">
              <a:defRPr sz="1800">
                <a:uFillTx/>
              </a:defRPr>
            </a:pPr>
            <a:r>
              <a:rPr sz="3000">
                <a:uFill>
                  <a:solidFill/>
                </a:uFill>
              </a:rPr>
              <a:t>Body Level Two</a:t>
            </a:r>
            <a:endParaRPr sz="3000">
              <a:uFill>
                <a:solidFill/>
              </a:uFill>
            </a:endParaRPr>
          </a:p>
          <a:p>
            <a:pPr lvl="2">
              <a:defRPr sz="1800">
                <a:uFillTx/>
              </a:defRPr>
            </a:pPr>
            <a:r>
              <a:rPr sz="3000">
                <a:uFill>
                  <a:solidFill/>
                </a:uFill>
              </a:rPr>
              <a:t>Body Level Three</a:t>
            </a:r>
            <a:endParaRPr sz="3000">
              <a:uFill>
                <a:solidFill/>
              </a:uFill>
            </a:endParaRPr>
          </a:p>
          <a:p>
            <a:pPr lvl="3">
              <a:defRPr sz="1800">
                <a:uFillTx/>
              </a:defRPr>
            </a:pPr>
            <a:r>
              <a:rPr sz="3000">
                <a:uFill>
                  <a:solidFill/>
                </a:uFill>
              </a:rPr>
              <a:t>Body Level Four</a:t>
            </a:r>
            <a:endParaRPr sz="3000">
              <a:uFill>
                <a:solidFill/>
              </a:uFill>
            </a:endParaRPr>
          </a:p>
          <a:p>
            <a:pPr lvl="4">
              <a:defRPr sz="1800">
                <a:uFillTx/>
              </a:defRPr>
            </a:pPr>
            <a:r>
              <a:rPr sz="3000">
                <a:uFill>
                  <a:solidFill/>
                </a:uFill>
              </a:rPr>
              <a:t>Body Level Five</a:t>
            </a:r>
          </a:p>
        </p:txBody>
      </p:sp>
    </p:spTree>
  </p:cSld>
  <p:clrMapOvr>
    <a:masterClrMapping/>
  </p:clrMapOvr>
  <p:transitio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0" showMasterPhAnim="1">
  <p:cSld name="1_Pearson_Presentation">
    <p:bg>
      <p:bgPr>
        <a:solidFill>
          <a:srgbClr val="FCF7EE"/>
        </a:solidFill>
      </p:bgPr>
    </p:bg>
    <p:spTree>
      <p:nvGrpSpPr>
        <p:cNvPr id="1" name=""/>
        <p:cNvGrpSpPr/>
        <p:nvPr/>
      </p:nvGrpSpPr>
      <p:grpSpPr>
        <a:xfrm>
          <a:off x="0" y="0"/>
          <a:ext cx="0" cy="0"/>
          <a:chOff x="0" y="0"/>
          <a:chExt cx="0" cy="0"/>
        </a:xfrm>
      </p:grpSpPr>
      <p:sp>
        <p:nvSpPr>
          <p:cNvPr id="59" name="Shape 59"/>
          <p:cNvSpPr/>
          <p:nvPr/>
        </p:nvSpPr>
        <p:spPr>
          <a:xfrm>
            <a:off x="-1" y="6397625"/>
            <a:ext cx="9145590" cy="457200"/>
          </a:xfrm>
          <a:prstGeom prst="rect">
            <a:avLst/>
          </a:prstGeom>
          <a:solidFill>
            <a:srgbClr val="F38000"/>
          </a:solidFill>
          <a:ln w="12700">
            <a:miter lim="400000"/>
          </a:ln>
        </p:spPr>
        <p:txBody>
          <a:bodyPr lIns="0" tIns="0" rIns="0" bIns="0" anchor="ctr"/>
          <a:lstStyle/>
          <a:p>
            <a:pPr lvl="0" indent="0">
              <a:defRPr>
                <a:latin typeface="Arial"/>
                <a:ea typeface="Arial"/>
                <a:cs typeface="Arial"/>
                <a:sym typeface="Arial"/>
              </a:defRPr>
            </a:pPr>
          </a:p>
        </p:txBody>
      </p:sp>
      <p:pic>
        <p:nvPicPr>
          <p:cNvPr id="60" name="image1.png"/>
          <p:cNvPicPr/>
          <p:nvPr/>
        </p:nvPicPr>
        <p:blipFill>
          <a:blip r:embed="rId2">
            <a:extLst/>
          </a:blip>
          <a:stretch>
            <a:fillRect/>
          </a:stretch>
        </p:blipFill>
        <p:spPr>
          <a:xfrm>
            <a:off x="7612060" y="6356350"/>
            <a:ext cx="1528766" cy="493713"/>
          </a:xfrm>
          <a:prstGeom prst="rect">
            <a:avLst/>
          </a:prstGeom>
          <a:ln w="12700">
            <a:miter lim="400000"/>
          </a:ln>
        </p:spPr>
      </p:pic>
      <p:pic>
        <p:nvPicPr>
          <p:cNvPr id="61" name="image2.png"/>
          <p:cNvPicPr/>
          <p:nvPr/>
        </p:nvPicPr>
        <p:blipFill>
          <a:blip r:embed="rId3">
            <a:extLst/>
          </a:blip>
          <a:stretch>
            <a:fillRect/>
          </a:stretch>
        </p:blipFill>
        <p:spPr>
          <a:xfrm>
            <a:off x="0" y="6356350"/>
            <a:ext cx="1762125" cy="493713"/>
          </a:xfrm>
          <a:prstGeom prst="rect">
            <a:avLst/>
          </a:prstGeom>
          <a:ln w="12700">
            <a:miter lim="400000"/>
          </a:ln>
        </p:spPr>
      </p:pic>
      <p:sp>
        <p:nvSpPr>
          <p:cNvPr id="62" name="Shape 62"/>
          <p:cNvSpPr/>
          <p:nvPr>
            <p:ph type="title"/>
          </p:nvPr>
        </p:nvSpPr>
        <p:spPr>
          <a:xfrm>
            <a:off x="365125" y="395285"/>
            <a:ext cx="8407400" cy="1366841"/>
          </a:xfrm>
          <a:prstGeom prst="rect">
            <a:avLst/>
          </a:prstGeom>
        </p:spPr>
        <p:txBody>
          <a:bodyPr/>
          <a:lstStyle>
            <a:lvl1pPr marR="0" indent="0">
              <a:spcBef>
                <a:spcPts val="1700"/>
              </a:spcBef>
              <a:defRPr b="1" sz="36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3600">
                <a:solidFill>
                  <a:srgbClr val="F38000"/>
                </a:solidFill>
                <a:uFill>
                  <a:solidFill>
                    <a:srgbClr val="F38000"/>
                  </a:solidFill>
                </a:uFill>
              </a:rPr>
              <a:t>Title Text</a:t>
            </a:r>
          </a:p>
        </p:txBody>
      </p:sp>
      <p:sp>
        <p:nvSpPr>
          <p:cNvPr id="63" name="Shape 63"/>
          <p:cNvSpPr/>
          <p:nvPr>
            <p:ph type="body" idx="1"/>
          </p:nvPr>
        </p:nvSpPr>
        <p:spPr>
          <a:xfrm>
            <a:off x="365125" y="1762125"/>
            <a:ext cx="8407400" cy="5095875"/>
          </a:xfrm>
          <a:prstGeom prst="rect">
            <a:avLst/>
          </a:prstGeom>
        </p:spPr>
        <p:txBody>
          <a:bodyPr/>
          <a:lstStyle>
            <a:lvl1pPr marL="342900" marR="0">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1pPr>
            <a:lvl2pPr marL="3175" marR="0" indent="-1587">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2pPr>
            <a:lvl3pPr marL="879475" marR="0" indent="-165100">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3pPr>
            <a:lvl4pPr marL="1243012" marR="0" indent="-184150">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4pPr>
            <a:lvl5pPr marL="2057400" marR="0" indent="-228600">
              <a:spcBef>
                <a:spcPts val="0"/>
              </a:spcBef>
              <a:buClr>
                <a:srgbClr val="F38000"/>
              </a:buClr>
              <a:buSzPct val="100000"/>
              <a:buFont typeface="Verdana"/>
              <a:buChar char="»"/>
              <a:defRPr b="1" sz="2400">
                <a:solidFill>
                  <a:srgbClr val="F38000"/>
                </a:solidFill>
                <a:uFill>
                  <a:solidFill>
                    <a:srgbClr val="F38000"/>
                  </a:solidFill>
                </a:uFill>
                <a:latin typeface="Verdana"/>
                <a:ea typeface="Verdana"/>
                <a:cs typeface="Verdana"/>
                <a:sym typeface="Verdana"/>
              </a:defRPr>
            </a:lvl5pPr>
          </a:lstStyle>
          <a:p>
            <a:pPr lvl="0">
              <a:defRPr b="0" sz="1800">
                <a:solidFill>
                  <a:srgbClr val="000000"/>
                </a:solidFill>
                <a:uFillTx/>
              </a:defRPr>
            </a:pPr>
            <a:r>
              <a:rPr b="1" sz="2400">
                <a:solidFill>
                  <a:srgbClr val="F38000"/>
                </a:solidFill>
                <a:uFill>
                  <a:solidFill>
                    <a:srgbClr val="F38000"/>
                  </a:solidFill>
                </a:uFill>
              </a:rPr>
              <a:t>Body Level One</a:t>
            </a:r>
            <a:endParaRPr b="1" sz="2400">
              <a:solidFill>
                <a:srgbClr val="F38000"/>
              </a:solidFill>
              <a:uFill>
                <a:solidFill>
                  <a:srgbClr val="F38000"/>
                </a:solidFill>
              </a:uFill>
            </a:endParaRPr>
          </a:p>
          <a:p>
            <a:pPr lvl="1">
              <a:defRPr b="0" sz="1800">
                <a:solidFill>
                  <a:srgbClr val="000000"/>
                </a:solidFill>
                <a:uFillTx/>
              </a:defRPr>
            </a:pPr>
            <a:r>
              <a:rPr b="1" sz="2400">
                <a:solidFill>
                  <a:srgbClr val="F38000"/>
                </a:solidFill>
                <a:uFill>
                  <a:solidFill>
                    <a:srgbClr val="F38000"/>
                  </a:solidFill>
                </a:uFill>
              </a:rPr>
              <a:t>Body Level Two</a:t>
            </a:r>
            <a:endParaRPr b="1" sz="2400">
              <a:solidFill>
                <a:srgbClr val="F38000"/>
              </a:solidFill>
              <a:uFill>
                <a:solidFill>
                  <a:srgbClr val="F38000"/>
                </a:solidFill>
              </a:uFill>
            </a:endParaRPr>
          </a:p>
          <a:p>
            <a:pPr lvl="2">
              <a:defRPr b="0" sz="1800">
                <a:solidFill>
                  <a:srgbClr val="000000"/>
                </a:solidFill>
                <a:uFillTx/>
              </a:defRPr>
            </a:pPr>
            <a:r>
              <a:rPr b="1" sz="2400">
                <a:solidFill>
                  <a:srgbClr val="F38000"/>
                </a:solidFill>
                <a:uFill>
                  <a:solidFill>
                    <a:srgbClr val="F38000"/>
                  </a:solidFill>
                </a:uFill>
              </a:rPr>
              <a:t>Body Level Three</a:t>
            </a:r>
            <a:endParaRPr b="1" sz="2400">
              <a:solidFill>
                <a:srgbClr val="F38000"/>
              </a:solidFill>
              <a:uFill>
                <a:solidFill>
                  <a:srgbClr val="F38000"/>
                </a:solidFill>
              </a:uFill>
            </a:endParaRPr>
          </a:p>
          <a:p>
            <a:pPr lvl="3">
              <a:defRPr b="0" sz="1800">
                <a:solidFill>
                  <a:srgbClr val="000000"/>
                </a:solidFill>
                <a:uFillTx/>
              </a:defRPr>
            </a:pPr>
            <a:r>
              <a:rPr b="1" sz="2400">
                <a:solidFill>
                  <a:srgbClr val="F38000"/>
                </a:solidFill>
                <a:uFill>
                  <a:solidFill>
                    <a:srgbClr val="F38000"/>
                  </a:solidFill>
                </a:uFill>
              </a:rPr>
              <a:t>Body Level Four</a:t>
            </a:r>
            <a:endParaRPr b="1" sz="2400">
              <a:solidFill>
                <a:srgbClr val="F38000"/>
              </a:solidFill>
              <a:uFill>
                <a:solidFill>
                  <a:srgbClr val="F38000"/>
                </a:solidFill>
              </a:uFill>
            </a:endParaRPr>
          </a:p>
          <a:p>
            <a:pPr lvl="4">
              <a:defRPr b="0" sz="1800">
                <a:solidFill>
                  <a:srgbClr val="000000"/>
                </a:solidFill>
                <a:uFillTx/>
              </a:defRPr>
            </a:pPr>
            <a:r>
              <a:rPr b="1" sz="2400">
                <a:solidFill>
                  <a:srgbClr val="F38000"/>
                </a:solidFill>
                <a:uFill>
                  <a:solidFill>
                    <a:srgbClr val="F38000"/>
                  </a:solidFill>
                </a:uFill>
              </a:rPr>
              <a:t>Body Level Five</a:t>
            </a:r>
          </a:p>
        </p:txBody>
      </p:sp>
    </p:spTree>
  </p:cSld>
  <p:clrMapOvr>
    <a:masterClrMapping/>
  </p:clrMapOvr>
  <p:transitio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0" showMasterPhAnim="1">
  <p:cSld name="1_Pearson_Divider">
    <p:bg>
      <p:bgPr>
        <a:solidFill>
          <a:srgbClr val="F38000"/>
        </a:solidFill>
      </p:bgPr>
    </p:bg>
    <p:spTree>
      <p:nvGrpSpPr>
        <p:cNvPr id="1" name=""/>
        <p:cNvGrpSpPr/>
        <p:nvPr/>
      </p:nvGrpSpPr>
      <p:grpSpPr>
        <a:xfrm>
          <a:off x="0" y="0"/>
          <a:ext cx="0" cy="0"/>
          <a:chOff x="0" y="0"/>
          <a:chExt cx="0" cy="0"/>
        </a:xfrm>
      </p:grpSpPr>
      <p:sp>
        <p:nvSpPr>
          <p:cNvPr id="65" name="Shape 65"/>
          <p:cNvSpPr/>
          <p:nvPr/>
        </p:nvSpPr>
        <p:spPr>
          <a:xfrm>
            <a:off x="-1" y="6397625"/>
            <a:ext cx="9145590" cy="457200"/>
          </a:xfrm>
          <a:prstGeom prst="rect">
            <a:avLst/>
          </a:prstGeom>
          <a:solidFill>
            <a:srgbClr val="F38000"/>
          </a:solidFill>
          <a:ln w="12700">
            <a:miter lim="400000"/>
          </a:ln>
        </p:spPr>
        <p:txBody>
          <a:bodyPr lIns="0" tIns="0" rIns="0" bIns="0" anchor="ctr"/>
          <a:lstStyle/>
          <a:p>
            <a:pPr lvl="0" indent="0">
              <a:defRPr>
                <a:latin typeface="Arial"/>
                <a:ea typeface="Arial"/>
                <a:cs typeface="Arial"/>
                <a:sym typeface="Arial"/>
              </a:defRPr>
            </a:pPr>
          </a:p>
        </p:txBody>
      </p:sp>
      <p:sp>
        <p:nvSpPr>
          <p:cNvPr id="66" name="Shape 66"/>
          <p:cNvSpPr/>
          <p:nvPr/>
        </p:nvSpPr>
        <p:spPr>
          <a:xfrm>
            <a:off x="-3" y="6397625"/>
            <a:ext cx="9139242" cy="1590"/>
          </a:xfrm>
          <a:prstGeom prst="line">
            <a:avLst/>
          </a:prstGeom>
          <a:ln w="6350">
            <a:solidFill>
              <a:srgbClr val="FFFFFF"/>
            </a:solidFill>
            <a:round/>
          </a:ln>
        </p:spPr>
        <p:txBody>
          <a:bodyPr lIns="0" tIns="0" rIns="0" bIns="0"/>
          <a:lstStyle/>
          <a:p>
            <a:pPr lvl="0" marR="0" indent="0" defTabSz="457200">
              <a:defRPr sz="1200">
                <a:uFillTx/>
                <a:latin typeface="+mj-lt"/>
                <a:ea typeface="+mj-ea"/>
                <a:cs typeface="+mj-cs"/>
                <a:sym typeface="Helvetica"/>
              </a:defRPr>
            </a:pPr>
          </a:p>
        </p:txBody>
      </p:sp>
      <p:pic>
        <p:nvPicPr>
          <p:cNvPr id="67" name="image1.png"/>
          <p:cNvPicPr/>
          <p:nvPr/>
        </p:nvPicPr>
        <p:blipFill>
          <a:blip r:embed="rId2">
            <a:extLst/>
          </a:blip>
          <a:stretch>
            <a:fillRect/>
          </a:stretch>
        </p:blipFill>
        <p:spPr>
          <a:xfrm>
            <a:off x="7612060" y="6356350"/>
            <a:ext cx="1528766" cy="493713"/>
          </a:xfrm>
          <a:prstGeom prst="rect">
            <a:avLst/>
          </a:prstGeom>
          <a:ln w="12700">
            <a:miter lim="400000"/>
          </a:ln>
        </p:spPr>
      </p:pic>
      <p:sp>
        <p:nvSpPr>
          <p:cNvPr id="68" name="Shape 68"/>
          <p:cNvSpPr/>
          <p:nvPr>
            <p:ph type="title"/>
          </p:nvPr>
        </p:nvSpPr>
        <p:spPr>
          <a:xfrm>
            <a:off x="365125" y="395285"/>
            <a:ext cx="8407400" cy="2043116"/>
          </a:xfrm>
          <a:prstGeom prst="rect">
            <a:avLst/>
          </a:prstGeom>
        </p:spPr>
        <p:txBody>
          <a:bodyPr/>
          <a:lstStyle>
            <a:lvl1pPr marR="0" indent="0">
              <a:spcBef>
                <a:spcPts val="1100"/>
              </a:spcBef>
              <a:defRPr b="1" sz="2400">
                <a:solidFill>
                  <a:srgbClr val="FFFFFF"/>
                </a:solidFill>
                <a:uFill>
                  <a:solidFill>
                    <a:srgbClr val="FFFFFF"/>
                  </a:solidFill>
                </a:uFill>
                <a:latin typeface="Verdana"/>
                <a:ea typeface="Verdana"/>
                <a:cs typeface="Verdana"/>
                <a:sym typeface="Verdana"/>
              </a:defRPr>
            </a:lvl1pPr>
          </a:lstStyle>
          <a:p>
            <a:pPr lvl="0">
              <a:defRPr b="0" sz="1800">
                <a:solidFill>
                  <a:srgbClr val="000000"/>
                </a:solidFill>
                <a:uFillTx/>
              </a:defRPr>
            </a:pPr>
            <a:r>
              <a:rPr b="1" sz="2400">
                <a:solidFill>
                  <a:srgbClr val="FFFFFF"/>
                </a:solidFill>
                <a:uFill>
                  <a:solidFill>
                    <a:srgbClr val="FFFFFF"/>
                  </a:solidFill>
                </a:uFill>
              </a:rPr>
              <a:t>Title Text</a:t>
            </a:r>
          </a:p>
        </p:txBody>
      </p:sp>
    </p:spTree>
  </p:cSld>
  <p:clrMapOvr>
    <a:masterClrMapping/>
  </p:clrMapOvr>
  <p:transitio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0" showMasterPhAnim="1">
  <p:cSld name="1_Pearson_Key Point">
    <p:spTree>
      <p:nvGrpSpPr>
        <p:cNvPr id="1" name=""/>
        <p:cNvGrpSpPr/>
        <p:nvPr/>
      </p:nvGrpSpPr>
      <p:grpSpPr>
        <a:xfrm>
          <a:off x="0" y="0"/>
          <a:ext cx="0" cy="0"/>
          <a:chOff x="0" y="0"/>
          <a:chExt cx="0" cy="0"/>
        </a:xfrm>
      </p:grpSpPr>
      <p:sp>
        <p:nvSpPr>
          <p:cNvPr id="70" name="Shape 70"/>
          <p:cNvSpPr/>
          <p:nvPr/>
        </p:nvSpPr>
        <p:spPr>
          <a:xfrm>
            <a:off x="-1" y="6397625"/>
            <a:ext cx="9145590" cy="457200"/>
          </a:xfrm>
          <a:prstGeom prst="rect">
            <a:avLst/>
          </a:prstGeom>
          <a:solidFill>
            <a:srgbClr val="F38000"/>
          </a:solidFill>
          <a:ln w="12700">
            <a:miter lim="400000"/>
          </a:ln>
        </p:spPr>
        <p:txBody>
          <a:bodyPr lIns="0" tIns="0" rIns="0" bIns="0" anchor="ctr"/>
          <a:lstStyle/>
          <a:p>
            <a:pPr lvl="0" indent="0">
              <a:defRPr>
                <a:latin typeface="Arial"/>
                <a:ea typeface="Arial"/>
                <a:cs typeface="Arial"/>
                <a:sym typeface="Arial"/>
              </a:defRPr>
            </a:pPr>
          </a:p>
        </p:txBody>
      </p:sp>
      <p:pic>
        <p:nvPicPr>
          <p:cNvPr id="71" name="image1.png"/>
          <p:cNvPicPr/>
          <p:nvPr/>
        </p:nvPicPr>
        <p:blipFill>
          <a:blip r:embed="rId2">
            <a:extLst/>
          </a:blip>
          <a:stretch>
            <a:fillRect/>
          </a:stretch>
        </p:blipFill>
        <p:spPr>
          <a:xfrm>
            <a:off x="7612060" y="6356350"/>
            <a:ext cx="1528766" cy="493713"/>
          </a:xfrm>
          <a:prstGeom prst="rect">
            <a:avLst/>
          </a:prstGeom>
          <a:ln w="12700">
            <a:miter lim="400000"/>
          </a:ln>
        </p:spPr>
      </p:pic>
      <p:sp>
        <p:nvSpPr>
          <p:cNvPr id="72" name="Shape 72"/>
          <p:cNvSpPr/>
          <p:nvPr/>
        </p:nvSpPr>
        <p:spPr>
          <a:xfrm>
            <a:off x="-3" y="6397625"/>
            <a:ext cx="9139242" cy="1590"/>
          </a:xfrm>
          <a:prstGeom prst="line">
            <a:avLst/>
          </a:prstGeom>
          <a:ln w="6350">
            <a:solidFill>
              <a:srgbClr val="FFFFFF"/>
            </a:solidFill>
            <a:round/>
          </a:ln>
        </p:spPr>
        <p:txBody>
          <a:bodyPr lIns="0" tIns="0" rIns="0" bIns="0"/>
          <a:lstStyle/>
          <a:p>
            <a:pPr lvl="0" marR="0" indent="0" defTabSz="457200">
              <a:defRPr sz="1200">
                <a:uFillTx/>
                <a:latin typeface="+mj-lt"/>
                <a:ea typeface="+mj-ea"/>
                <a:cs typeface="+mj-cs"/>
                <a:sym typeface="Helvetica"/>
              </a:defRPr>
            </a:pPr>
          </a:p>
        </p:txBody>
      </p:sp>
      <p:sp>
        <p:nvSpPr>
          <p:cNvPr id="73" name="Shape 73"/>
          <p:cNvSpPr/>
          <p:nvPr>
            <p:ph type="title"/>
          </p:nvPr>
        </p:nvSpPr>
        <p:spPr>
          <a:xfrm>
            <a:off x="365125" y="395285"/>
            <a:ext cx="5581650" cy="3167067"/>
          </a:xfrm>
          <a:prstGeom prst="rect">
            <a:avLst/>
          </a:prstGeom>
        </p:spPr>
        <p:txBody>
          <a:bodyPr/>
          <a:lstStyle>
            <a:lvl1pPr marR="0" indent="0">
              <a:spcBef>
                <a:spcPts val="1700"/>
              </a:spcBef>
              <a:defRPr b="1" sz="36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3600">
                <a:solidFill>
                  <a:srgbClr val="F38000"/>
                </a:solidFill>
                <a:uFill>
                  <a:solidFill>
                    <a:srgbClr val="F38000"/>
                  </a:solidFill>
                </a:uFill>
              </a:rPr>
              <a:t>Title Text</a:t>
            </a:r>
          </a:p>
        </p:txBody>
      </p:sp>
      <p:sp>
        <p:nvSpPr>
          <p:cNvPr id="74" name="Shape 74"/>
          <p:cNvSpPr/>
          <p:nvPr>
            <p:ph type="body" idx="1"/>
          </p:nvPr>
        </p:nvSpPr>
        <p:spPr>
          <a:xfrm>
            <a:off x="365125" y="3562350"/>
            <a:ext cx="5581650" cy="3295650"/>
          </a:xfrm>
          <a:prstGeom prst="rect">
            <a:avLst/>
          </a:prstGeom>
        </p:spPr>
        <p:txBody>
          <a:bodyPr/>
          <a:lstStyle>
            <a:lvl1pPr marL="342900" marR="0">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1pPr>
            <a:lvl2pPr marL="912812" marR="0" indent="-911224">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2pPr>
            <a:lvl3pPr marL="517524" marR="0" indent="-333374">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3pPr>
            <a:lvl4pPr marL="730247" marR="0" indent="-377822">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4pPr>
            <a:lvl5pPr marL="901699" marR="0" indent="-358774">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5pPr>
          </a:lstStyle>
          <a:p>
            <a:pPr lvl="0">
              <a:defRPr b="0" sz="1800">
                <a:solidFill>
                  <a:srgbClr val="000000"/>
                </a:solidFill>
                <a:uFillTx/>
              </a:defRPr>
            </a:pPr>
            <a:r>
              <a:rPr b="1" sz="2400">
                <a:solidFill>
                  <a:srgbClr val="F38000"/>
                </a:solidFill>
                <a:uFill>
                  <a:solidFill>
                    <a:srgbClr val="F38000"/>
                  </a:solidFill>
                </a:uFill>
              </a:rPr>
              <a:t>Body Level One</a:t>
            </a:r>
            <a:endParaRPr b="1" sz="2400">
              <a:solidFill>
                <a:srgbClr val="F38000"/>
              </a:solidFill>
              <a:uFill>
                <a:solidFill>
                  <a:srgbClr val="F38000"/>
                </a:solidFill>
              </a:uFill>
            </a:endParaRPr>
          </a:p>
          <a:p>
            <a:pPr lvl="1">
              <a:defRPr b="0" sz="1800">
                <a:solidFill>
                  <a:srgbClr val="000000"/>
                </a:solidFill>
                <a:uFillTx/>
              </a:defRPr>
            </a:pPr>
            <a:r>
              <a:rPr b="1" sz="2400">
                <a:solidFill>
                  <a:srgbClr val="F38000"/>
                </a:solidFill>
                <a:uFill>
                  <a:solidFill>
                    <a:srgbClr val="F38000"/>
                  </a:solidFill>
                </a:uFill>
              </a:rPr>
              <a:t>Body Level Two</a:t>
            </a:r>
            <a:endParaRPr b="1" sz="2400">
              <a:solidFill>
                <a:srgbClr val="F38000"/>
              </a:solidFill>
              <a:uFill>
                <a:solidFill>
                  <a:srgbClr val="F38000"/>
                </a:solidFill>
              </a:uFill>
            </a:endParaRPr>
          </a:p>
          <a:p>
            <a:pPr lvl="2">
              <a:defRPr b="0" sz="1800">
                <a:solidFill>
                  <a:srgbClr val="000000"/>
                </a:solidFill>
                <a:uFillTx/>
              </a:defRPr>
            </a:pPr>
            <a:r>
              <a:rPr b="1" sz="2400">
                <a:solidFill>
                  <a:srgbClr val="F38000"/>
                </a:solidFill>
                <a:uFill>
                  <a:solidFill>
                    <a:srgbClr val="F38000"/>
                  </a:solidFill>
                </a:uFill>
              </a:rPr>
              <a:t>Body Level Three</a:t>
            </a:r>
            <a:endParaRPr b="1" sz="2400">
              <a:solidFill>
                <a:srgbClr val="F38000"/>
              </a:solidFill>
              <a:uFill>
                <a:solidFill>
                  <a:srgbClr val="F38000"/>
                </a:solidFill>
              </a:uFill>
            </a:endParaRPr>
          </a:p>
          <a:p>
            <a:pPr lvl="3">
              <a:defRPr b="0" sz="1800">
                <a:solidFill>
                  <a:srgbClr val="000000"/>
                </a:solidFill>
                <a:uFillTx/>
              </a:defRPr>
            </a:pPr>
            <a:r>
              <a:rPr b="1" sz="2400">
                <a:solidFill>
                  <a:srgbClr val="F38000"/>
                </a:solidFill>
                <a:uFill>
                  <a:solidFill>
                    <a:srgbClr val="F38000"/>
                  </a:solidFill>
                </a:uFill>
              </a:rPr>
              <a:t>Body Level Four</a:t>
            </a:r>
            <a:endParaRPr b="1" sz="2400">
              <a:solidFill>
                <a:srgbClr val="F38000"/>
              </a:solidFill>
              <a:uFill>
                <a:solidFill>
                  <a:srgbClr val="F38000"/>
                </a:solidFill>
              </a:uFill>
            </a:endParaRPr>
          </a:p>
          <a:p>
            <a:pPr lvl="4">
              <a:defRPr b="0" sz="1800">
                <a:solidFill>
                  <a:srgbClr val="000000"/>
                </a:solidFill>
                <a:uFillTx/>
              </a:defRPr>
            </a:pPr>
            <a:r>
              <a:rPr b="1" sz="2400">
                <a:solidFill>
                  <a:srgbClr val="F38000"/>
                </a:solidFill>
                <a:uFill>
                  <a:solidFill>
                    <a:srgbClr val="F38000"/>
                  </a:solidFill>
                </a:uFill>
              </a:rPr>
              <a:t>Body Level Five</a:t>
            </a:r>
          </a:p>
        </p:txBody>
      </p:sp>
    </p:spTree>
  </p:cSld>
  <p:clrMapOvr>
    <a:masterClrMapping/>
  </p:clrMapOvr>
  <p:transitio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type="tx" showMasterSp="0" showMasterPhAnim="1">
  <p:cSld name="1_Pearson_Thank you">
    <p:spTree>
      <p:nvGrpSpPr>
        <p:cNvPr id="1" name=""/>
        <p:cNvGrpSpPr/>
        <p:nvPr/>
      </p:nvGrpSpPr>
      <p:grpSpPr>
        <a:xfrm>
          <a:off x="0" y="0"/>
          <a:ext cx="0" cy="0"/>
          <a:chOff x="0" y="0"/>
          <a:chExt cx="0" cy="0"/>
        </a:xfrm>
      </p:grpSpPr>
      <p:sp>
        <p:nvSpPr>
          <p:cNvPr id="76" name="Shape 76"/>
          <p:cNvSpPr/>
          <p:nvPr/>
        </p:nvSpPr>
        <p:spPr>
          <a:xfrm>
            <a:off x="-3" y="6397625"/>
            <a:ext cx="9139242" cy="1590"/>
          </a:xfrm>
          <a:prstGeom prst="line">
            <a:avLst/>
          </a:prstGeom>
          <a:ln w="6350">
            <a:solidFill>
              <a:srgbClr val="FFFFFF"/>
            </a:solidFill>
            <a:round/>
          </a:ln>
        </p:spPr>
        <p:txBody>
          <a:bodyPr lIns="0" tIns="0" rIns="0" bIns="0"/>
          <a:lstStyle/>
          <a:p>
            <a:pPr lvl="0" marR="0" indent="0" defTabSz="457200">
              <a:defRPr sz="1200">
                <a:uFillTx/>
                <a:latin typeface="+mj-lt"/>
                <a:ea typeface="+mj-ea"/>
                <a:cs typeface="+mj-cs"/>
                <a:sym typeface="Helvetica"/>
              </a:defRPr>
            </a:pPr>
          </a:p>
        </p:txBody>
      </p:sp>
      <p:sp>
        <p:nvSpPr>
          <p:cNvPr id="77" name="Shape 77"/>
          <p:cNvSpPr/>
          <p:nvPr/>
        </p:nvSpPr>
        <p:spPr>
          <a:xfrm>
            <a:off x="-1" y="6397625"/>
            <a:ext cx="9145590" cy="457200"/>
          </a:xfrm>
          <a:prstGeom prst="rect">
            <a:avLst/>
          </a:prstGeom>
          <a:solidFill>
            <a:srgbClr val="F38000"/>
          </a:solidFill>
          <a:ln w="12700">
            <a:miter lim="400000"/>
          </a:ln>
        </p:spPr>
        <p:txBody>
          <a:bodyPr lIns="0" tIns="0" rIns="0" bIns="0" anchor="ctr"/>
          <a:lstStyle/>
          <a:p>
            <a:pPr lvl="0" indent="0">
              <a:defRPr>
                <a:latin typeface="Arial"/>
                <a:ea typeface="Arial"/>
                <a:cs typeface="Arial"/>
                <a:sym typeface="Arial"/>
              </a:defRPr>
            </a:pPr>
          </a:p>
        </p:txBody>
      </p:sp>
      <p:pic>
        <p:nvPicPr>
          <p:cNvPr id="78" name="image2.png"/>
          <p:cNvPicPr/>
          <p:nvPr/>
        </p:nvPicPr>
        <p:blipFill>
          <a:blip r:embed="rId2">
            <a:extLst/>
          </a:blip>
          <a:stretch>
            <a:fillRect/>
          </a:stretch>
        </p:blipFill>
        <p:spPr>
          <a:xfrm>
            <a:off x="0" y="6356350"/>
            <a:ext cx="1762125" cy="493713"/>
          </a:xfrm>
          <a:prstGeom prst="rect">
            <a:avLst/>
          </a:prstGeom>
          <a:ln w="12700">
            <a:miter lim="400000"/>
          </a:ln>
        </p:spPr>
      </p:pic>
      <p:pic>
        <p:nvPicPr>
          <p:cNvPr id="79" name="image1.png"/>
          <p:cNvPicPr/>
          <p:nvPr/>
        </p:nvPicPr>
        <p:blipFill>
          <a:blip r:embed="rId3">
            <a:extLst/>
          </a:blip>
          <a:stretch>
            <a:fillRect/>
          </a:stretch>
        </p:blipFill>
        <p:spPr>
          <a:xfrm>
            <a:off x="7612060" y="6356350"/>
            <a:ext cx="1528766" cy="493713"/>
          </a:xfrm>
          <a:prstGeom prst="rect">
            <a:avLst/>
          </a:prstGeom>
          <a:ln w="12700">
            <a:miter lim="400000"/>
          </a:ln>
        </p:spPr>
      </p:pic>
      <p:sp>
        <p:nvSpPr>
          <p:cNvPr id="80" name="Shape 80"/>
          <p:cNvSpPr/>
          <p:nvPr>
            <p:ph type="title"/>
          </p:nvPr>
        </p:nvSpPr>
        <p:spPr>
          <a:xfrm>
            <a:off x="365125" y="395285"/>
            <a:ext cx="5581650" cy="3167067"/>
          </a:xfrm>
          <a:prstGeom prst="rect">
            <a:avLst/>
          </a:prstGeom>
        </p:spPr>
        <p:txBody>
          <a:bodyPr/>
          <a:lstStyle>
            <a:lvl1pPr marR="0" indent="0">
              <a:spcBef>
                <a:spcPts val="1700"/>
              </a:spcBef>
              <a:defRPr b="1" sz="36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3600">
                <a:solidFill>
                  <a:srgbClr val="F38000"/>
                </a:solidFill>
                <a:uFill>
                  <a:solidFill>
                    <a:srgbClr val="F38000"/>
                  </a:solidFill>
                </a:uFill>
              </a:rPr>
              <a:t>Title Text</a:t>
            </a:r>
          </a:p>
        </p:txBody>
      </p:sp>
      <p:sp>
        <p:nvSpPr>
          <p:cNvPr id="81" name="Shape 81"/>
          <p:cNvSpPr/>
          <p:nvPr>
            <p:ph type="body" idx="1"/>
          </p:nvPr>
        </p:nvSpPr>
        <p:spPr>
          <a:xfrm>
            <a:off x="365125" y="3562350"/>
            <a:ext cx="5581650" cy="3295650"/>
          </a:xfrm>
          <a:prstGeom prst="rect">
            <a:avLst/>
          </a:prstGeom>
        </p:spPr>
        <p:txBody>
          <a:bodyPr/>
          <a:lstStyle>
            <a:lvl1pPr marL="342900" marR="0">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1pPr>
            <a:lvl2pPr marL="912812" marR="0" indent="-911224">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2pPr>
            <a:lvl3pPr marL="517524" marR="0" indent="-333374">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3pPr>
            <a:lvl4pPr marL="730247" marR="0" indent="-377822">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4pPr>
            <a:lvl5pPr marL="901699" marR="0" indent="-358774">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5pPr>
          </a:lstStyle>
          <a:p>
            <a:pPr lvl="0">
              <a:defRPr b="0" sz="1800">
                <a:solidFill>
                  <a:srgbClr val="000000"/>
                </a:solidFill>
                <a:uFillTx/>
              </a:defRPr>
            </a:pPr>
            <a:r>
              <a:rPr b="1" sz="2400">
                <a:solidFill>
                  <a:srgbClr val="F38000"/>
                </a:solidFill>
                <a:uFill>
                  <a:solidFill>
                    <a:srgbClr val="F38000"/>
                  </a:solidFill>
                </a:uFill>
              </a:rPr>
              <a:t>Body Level One</a:t>
            </a:r>
            <a:endParaRPr b="1" sz="2400">
              <a:solidFill>
                <a:srgbClr val="F38000"/>
              </a:solidFill>
              <a:uFill>
                <a:solidFill>
                  <a:srgbClr val="F38000"/>
                </a:solidFill>
              </a:uFill>
            </a:endParaRPr>
          </a:p>
          <a:p>
            <a:pPr lvl="1">
              <a:defRPr b="0" sz="1800">
                <a:solidFill>
                  <a:srgbClr val="000000"/>
                </a:solidFill>
                <a:uFillTx/>
              </a:defRPr>
            </a:pPr>
            <a:r>
              <a:rPr b="1" sz="2400">
                <a:solidFill>
                  <a:srgbClr val="F38000"/>
                </a:solidFill>
                <a:uFill>
                  <a:solidFill>
                    <a:srgbClr val="F38000"/>
                  </a:solidFill>
                </a:uFill>
              </a:rPr>
              <a:t>Body Level Two</a:t>
            </a:r>
            <a:endParaRPr b="1" sz="2400">
              <a:solidFill>
                <a:srgbClr val="F38000"/>
              </a:solidFill>
              <a:uFill>
                <a:solidFill>
                  <a:srgbClr val="F38000"/>
                </a:solidFill>
              </a:uFill>
            </a:endParaRPr>
          </a:p>
          <a:p>
            <a:pPr lvl="2">
              <a:defRPr b="0" sz="1800">
                <a:solidFill>
                  <a:srgbClr val="000000"/>
                </a:solidFill>
                <a:uFillTx/>
              </a:defRPr>
            </a:pPr>
            <a:r>
              <a:rPr b="1" sz="2400">
                <a:solidFill>
                  <a:srgbClr val="F38000"/>
                </a:solidFill>
                <a:uFill>
                  <a:solidFill>
                    <a:srgbClr val="F38000"/>
                  </a:solidFill>
                </a:uFill>
              </a:rPr>
              <a:t>Body Level Three</a:t>
            </a:r>
            <a:endParaRPr b="1" sz="2400">
              <a:solidFill>
                <a:srgbClr val="F38000"/>
              </a:solidFill>
              <a:uFill>
                <a:solidFill>
                  <a:srgbClr val="F38000"/>
                </a:solidFill>
              </a:uFill>
            </a:endParaRPr>
          </a:p>
          <a:p>
            <a:pPr lvl="3">
              <a:defRPr b="0" sz="1800">
                <a:solidFill>
                  <a:srgbClr val="000000"/>
                </a:solidFill>
                <a:uFillTx/>
              </a:defRPr>
            </a:pPr>
            <a:r>
              <a:rPr b="1" sz="2400">
                <a:solidFill>
                  <a:srgbClr val="F38000"/>
                </a:solidFill>
                <a:uFill>
                  <a:solidFill>
                    <a:srgbClr val="F38000"/>
                  </a:solidFill>
                </a:uFill>
              </a:rPr>
              <a:t>Body Level Four</a:t>
            </a:r>
            <a:endParaRPr b="1" sz="2400">
              <a:solidFill>
                <a:srgbClr val="F38000"/>
              </a:solidFill>
              <a:uFill>
                <a:solidFill>
                  <a:srgbClr val="F38000"/>
                </a:solidFill>
              </a:uFill>
            </a:endParaRPr>
          </a:p>
          <a:p>
            <a:pPr lvl="4">
              <a:defRPr b="0" sz="1800">
                <a:solidFill>
                  <a:srgbClr val="000000"/>
                </a:solidFill>
                <a:uFillTx/>
              </a:defRPr>
            </a:pPr>
            <a:r>
              <a:rPr b="1" sz="2400">
                <a:solidFill>
                  <a:srgbClr val="F38000"/>
                </a:solidFill>
                <a:uFill>
                  <a:solidFill>
                    <a:srgbClr val="F38000"/>
                  </a:solidFill>
                </a:uFill>
              </a:rPr>
              <a:t>Body Level Five</a:t>
            </a:r>
          </a:p>
        </p:txBody>
      </p:sp>
    </p:spTree>
  </p:cSld>
  <p:clrMapOvr>
    <a:masterClrMapping/>
  </p:clrMapOvr>
  <p:transitio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type="tx" showMasterSp="1" showMasterPhAnim="1">
  <p:cSld name="3_Edge">
    <p:spTree>
      <p:nvGrpSpPr>
        <p:cNvPr id="1" name=""/>
        <p:cNvGrpSpPr/>
        <p:nvPr/>
      </p:nvGrpSpPr>
      <p:grpSpPr>
        <a:xfrm>
          <a:off x="0" y="0"/>
          <a:ext cx="0" cy="0"/>
          <a:chOff x="0" y="0"/>
          <a:chExt cx="0" cy="0"/>
        </a:xfrm>
      </p:grpSpPr>
      <p:sp>
        <p:nvSpPr>
          <p:cNvPr id="83" name="Shape 83"/>
          <p:cNvSpPr/>
          <p:nvPr>
            <p:ph type="title"/>
          </p:nvPr>
        </p:nvSpPr>
        <p:spPr>
          <a:prstGeom prst="rect">
            <a:avLst/>
          </a:prstGeom>
        </p:spPr>
        <p:txBody>
          <a:bodyPr/>
          <a:lstStyle/>
          <a:p>
            <a:pPr lvl="0">
              <a:defRPr sz="1800">
                <a:solidFill>
                  <a:srgbClr val="000000"/>
                </a:solidFill>
                <a:uFillTx/>
              </a:defRPr>
            </a:pPr>
            <a:r>
              <a:rPr sz="4200">
                <a:solidFill>
                  <a:srgbClr val="007742"/>
                </a:solidFill>
                <a:uFill>
                  <a:solidFill>
                    <a:srgbClr val="007742"/>
                  </a:solidFill>
                </a:uFill>
              </a:rPr>
              <a:t>Title Text</a:t>
            </a:r>
          </a:p>
        </p:txBody>
      </p:sp>
      <p:sp>
        <p:nvSpPr>
          <p:cNvPr id="84" name="Shape 84"/>
          <p:cNvSpPr/>
          <p:nvPr>
            <p:ph type="body" idx="1"/>
          </p:nvPr>
        </p:nvSpPr>
        <p:spPr>
          <a:prstGeom prst="rect">
            <a:avLst/>
          </a:prstGeom>
        </p:spPr>
        <p:txBody>
          <a:bodyPr/>
          <a:lstStyle/>
          <a:p>
            <a:pPr lvl="0">
              <a:defRPr sz="1800">
                <a:uFillTx/>
              </a:defRPr>
            </a:pPr>
            <a:r>
              <a:rPr sz="3000">
                <a:uFill>
                  <a:solidFill/>
                </a:uFill>
              </a:rPr>
              <a:t>Body Level One</a:t>
            </a:r>
            <a:endParaRPr sz="3000">
              <a:uFill>
                <a:solidFill/>
              </a:uFill>
            </a:endParaRPr>
          </a:p>
          <a:p>
            <a:pPr lvl="1">
              <a:defRPr sz="1800">
                <a:uFillTx/>
              </a:defRPr>
            </a:pPr>
            <a:r>
              <a:rPr sz="3000">
                <a:uFill>
                  <a:solidFill/>
                </a:uFill>
              </a:rPr>
              <a:t>Body Level Two</a:t>
            </a:r>
            <a:endParaRPr sz="3000">
              <a:uFill>
                <a:solidFill/>
              </a:uFill>
            </a:endParaRPr>
          </a:p>
          <a:p>
            <a:pPr lvl="2">
              <a:defRPr sz="1800">
                <a:uFillTx/>
              </a:defRPr>
            </a:pPr>
            <a:r>
              <a:rPr sz="3000">
                <a:uFill>
                  <a:solidFill/>
                </a:uFill>
              </a:rPr>
              <a:t>Body Level Three</a:t>
            </a:r>
            <a:endParaRPr sz="3000">
              <a:uFill>
                <a:solidFill/>
              </a:uFill>
            </a:endParaRPr>
          </a:p>
          <a:p>
            <a:pPr lvl="3">
              <a:defRPr sz="1800">
                <a:uFillTx/>
              </a:defRPr>
            </a:pPr>
            <a:r>
              <a:rPr sz="3000">
                <a:uFill>
                  <a:solidFill/>
                </a:uFill>
              </a:rPr>
              <a:t>Body Level Four</a:t>
            </a:r>
            <a:endParaRPr sz="3000">
              <a:uFill>
                <a:solidFill/>
              </a:uFill>
            </a:endParaRPr>
          </a:p>
          <a:p>
            <a:pPr lvl="4">
              <a:defRPr sz="1800">
                <a:uFillTx/>
              </a:defRPr>
            </a:pPr>
            <a:r>
              <a:rPr sz="3000">
                <a:uFill>
                  <a:solidFill/>
                </a:uFill>
              </a:rPr>
              <a:t>Body Level Five</a:t>
            </a:r>
          </a:p>
        </p:txBody>
      </p:sp>
      <p:sp>
        <p:nvSpPr>
          <p:cNvPr id="85" name="Shape 85"/>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type="tx" showMasterSp="0" showMasterPhAnim="1">
  <p:cSld name="2_Pearson_orange">
    <p:bg>
      <p:bgPr>
        <a:solidFill>
          <a:srgbClr val="FCF7EE"/>
        </a:solidFill>
      </p:bgPr>
    </p:bg>
    <p:spTree>
      <p:nvGrpSpPr>
        <p:cNvPr id="1" name=""/>
        <p:cNvGrpSpPr/>
        <p:nvPr/>
      </p:nvGrpSpPr>
      <p:grpSpPr>
        <a:xfrm>
          <a:off x="0" y="0"/>
          <a:ext cx="0" cy="0"/>
          <a:chOff x="0" y="0"/>
          <a:chExt cx="0" cy="0"/>
        </a:xfrm>
      </p:grpSpPr>
      <p:pic>
        <p:nvPicPr>
          <p:cNvPr id="87" name="image3.png"/>
          <p:cNvPicPr/>
          <p:nvPr/>
        </p:nvPicPr>
        <p:blipFill>
          <a:blip r:embed="rId2">
            <a:extLst/>
          </a:blip>
          <a:stretch>
            <a:fillRect/>
          </a:stretch>
        </p:blipFill>
        <p:spPr>
          <a:xfrm>
            <a:off x="7783510" y="6496050"/>
            <a:ext cx="1190629" cy="223840"/>
          </a:xfrm>
          <a:prstGeom prst="rect">
            <a:avLst/>
          </a:prstGeom>
          <a:ln w="12700">
            <a:miter lim="400000"/>
          </a:ln>
        </p:spPr>
      </p:pic>
      <p:sp>
        <p:nvSpPr>
          <p:cNvPr id="88" name="Shape 88"/>
          <p:cNvSpPr/>
          <p:nvPr/>
        </p:nvSpPr>
        <p:spPr>
          <a:xfrm>
            <a:off x="-3" y="6397625"/>
            <a:ext cx="9139242" cy="1590"/>
          </a:xfrm>
          <a:prstGeom prst="line">
            <a:avLst/>
          </a:prstGeom>
          <a:ln w="6350">
            <a:solidFill>
              <a:srgbClr val="FFFFFF"/>
            </a:solidFill>
            <a:round/>
          </a:ln>
        </p:spPr>
        <p:txBody>
          <a:bodyPr lIns="0" tIns="0" rIns="0" bIns="0"/>
          <a:lstStyle/>
          <a:p>
            <a:pPr lvl="0" marR="0" indent="0" defTabSz="457200">
              <a:defRPr sz="1200">
                <a:uFillTx/>
                <a:latin typeface="+mj-lt"/>
                <a:ea typeface="+mj-ea"/>
                <a:cs typeface="+mj-cs"/>
                <a:sym typeface="Helvetica"/>
              </a:defRPr>
            </a:pPr>
          </a:p>
        </p:txBody>
      </p:sp>
      <p:pic>
        <p:nvPicPr>
          <p:cNvPr id="89" name="image4.png"/>
          <p:cNvPicPr/>
          <p:nvPr/>
        </p:nvPicPr>
        <p:blipFill>
          <a:blip r:embed="rId3">
            <a:extLst/>
          </a:blip>
          <a:stretch>
            <a:fillRect/>
          </a:stretch>
        </p:blipFill>
        <p:spPr>
          <a:xfrm>
            <a:off x="1262062" y="2330450"/>
            <a:ext cx="6610351" cy="1727200"/>
          </a:xfrm>
          <a:prstGeom prst="rect">
            <a:avLst/>
          </a:prstGeom>
          <a:ln w="12700">
            <a:miter lim="400000"/>
          </a:ln>
        </p:spPr>
      </p:pic>
      <p:sp>
        <p:nvSpPr>
          <p:cNvPr id="90" name="Shape 90"/>
          <p:cNvSpPr/>
          <p:nvPr/>
        </p:nvSpPr>
        <p:spPr>
          <a:xfrm>
            <a:off x="-1" y="6397625"/>
            <a:ext cx="9145590" cy="457200"/>
          </a:xfrm>
          <a:prstGeom prst="rect">
            <a:avLst/>
          </a:prstGeom>
          <a:solidFill>
            <a:srgbClr val="F38000"/>
          </a:solidFill>
          <a:ln w="12700">
            <a:miter lim="400000"/>
          </a:ln>
        </p:spPr>
        <p:txBody>
          <a:bodyPr lIns="0" tIns="0" rIns="0" bIns="0" anchor="ctr"/>
          <a:lstStyle/>
          <a:p>
            <a:pPr lvl="0" indent="0">
              <a:defRPr>
                <a:latin typeface="Arial"/>
                <a:ea typeface="Arial"/>
                <a:cs typeface="Arial"/>
                <a:sym typeface="Arial"/>
              </a:defRPr>
            </a:pPr>
          </a:p>
        </p:txBody>
      </p:sp>
      <p:pic>
        <p:nvPicPr>
          <p:cNvPr id="91" name="image2.png"/>
          <p:cNvPicPr/>
          <p:nvPr/>
        </p:nvPicPr>
        <p:blipFill>
          <a:blip r:embed="rId4">
            <a:extLst/>
          </a:blip>
          <a:stretch>
            <a:fillRect/>
          </a:stretch>
        </p:blipFill>
        <p:spPr>
          <a:xfrm>
            <a:off x="0" y="6356350"/>
            <a:ext cx="1762125" cy="493713"/>
          </a:xfrm>
          <a:prstGeom prst="rect">
            <a:avLst/>
          </a:prstGeom>
          <a:ln w="12700">
            <a:miter lim="400000"/>
          </a:ln>
        </p:spPr>
      </p:pic>
      <p:pic>
        <p:nvPicPr>
          <p:cNvPr id="92" name="image1.png"/>
          <p:cNvPicPr/>
          <p:nvPr/>
        </p:nvPicPr>
        <p:blipFill>
          <a:blip r:embed="rId5">
            <a:extLst/>
          </a:blip>
          <a:stretch>
            <a:fillRect/>
          </a:stretch>
        </p:blipFill>
        <p:spPr>
          <a:xfrm>
            <a:off x="7612060" y="6356350"/>
            <a:ext cx="1528766" cy="493713"/>
          </a:xfrm>
          <a:prstGeom prst="rect">
            <a:avLst/>
          </a:prstGeom>
          <a:ln w="12700">
            <a:miter lim="400000"/>
          </a:ln>
        </p:spPr>
      </p:pic>
      <p:sp>
        <p:nvSpPr>
          <p:cNvPr id="93" name="Shape 93"/>
          <p:cNvSpPr/>
          <p:nvPr>
            <p:ph type="title"/>
          </p:nvPr>
        </p:nvSpPr>
        <p:spPr>
          <a:xfrm>
            <a:off x="365125" y="395285"/>
            <a:ext cx="8407400" cy="1150941"/>
          </a:xfrm>
          <a:prstGeom prst="rect">
            <a:avLst/>
          </a:prstGeom>
        </p:spPr>
        <p:txBody>
          <a:bodyPr/>
          <a:lstStyle>
            <a:lvl1pPr marR="0" indent="0">
              <a:spcBef>
                <a:spcPts val="1100"/>
              </a:spcBef>
              <a:defRPr b="1" sz="24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2400">
                <a:solidFill>
                  <a:srgbClr val="F38000"/>
                </a:solidFill>
                <a:uFill>
                  <a:solidFill>
                    <a:srgbClr val="F38000"/>
                  </a:solidFill>
                </a:uFill>
              </a:rPr>
              <a:t>Title Text</a:t>
            </a:r>
          </a:p>
        </p:txBody>
      </p:sp>
      <p:sp>
        <p:nvSpPr>
          <p:cNvPr id="94" name="Shape 94"/>
          <p:cNvSpPr/>
          <p:nvPr>
            <p:ph type="body" idx="1"/>
          </p:nvPr>
        </p:nvSpPr>
        <p:spPr>
          <a:xfrm>
            <a:off x="365125" y="1546225"/>
            <a:ext cx="8407400" cy="5311775"/>
          </a:xfrm>
          <a:prstGeom prst="rect">
            <a:avLst/>
          </a:prstGeom>
        </p:spPr>
        <p:txBody>
          <a:bodyPr/>
          <a:lstStyle>
            <a:lvl1pPr marL="342900" marR="0" defTabSz="857250">
              <a:lnSpc>
                <a:spcPct val="120000"/>
              </a:lnSpc>
              <a:spcBef>
                <a:spcPts val="0"/>
              </a:spcBef>
              <a:buClr>
                <a:srgbClr val="000000"/>
              </a:buClr>
              <a:buSzPct val="80000"/>
              <a:buFont typeface="Verdana"/>
              <a:buChar char="•"/>
              <a:defRPr sz="2000">
                <a:latin typeface="Verdana"/>
                <a:ea typeface="Verdana"/>
                <a:cs typeface="Verdana"/>
                <a:sym typeface="Verdana"/>
              </a:defRPr>
            </a:lvl1pPr>
            <a:lvl2pPr marL="182562" marR="0" indent="-180975" defTabSz="857250">
              <a:lnSpc>
                <a:spcPct val="120000"/>
              </a:lnSpc>
              <a:spcBef>
                <a:spcPts val="0"/>
              </a:spcBef>
              <a:buClr>
                <a:srgbClr val="000000"/>
              </a:buClr>
              <a:buSzPct val="80000"/>
              <a:buFont typeface="Verdana"/>
              <a:buChar char="•"/>
              <a:defRPr sz="2000">
                <a:latin typeface="Verdana"/>
                <a:ea typeface="Verdana"/>
                <a:cs typeface="Verdana"/>
                <a:sym typeface="Verdana"/>
              </a:defRPr>
            </a:lvl2pPr>
            <a:lvl3pPr marL="350835" marR="0" indent="-166687" defTabSz="857250">
              <a:lnSpc>
                <a:spcPct val="120000"/>
              </a:lnSpc>
              <a:spcBef>
                <a:spcPts val="0"/>
              </a:spcBef>
              <a:buClr>
                <a:srgbClr val="000000"/>
              </a:buClr>
              <a:buSzPct val="80000"/>
              <a:buFont typeface="Verdana"/>
              <a:buChar char="•"/>
              <a:defRPr sz="2000">
                <a:latin typeface="Verdana"/>
                <a:ea typeface="Verdana"/>
                <a:cs typeface="Verdana"/>
                <a:sym typeface="Verdana"/>
              </a:defRPr>
            </a:lvl3pPr>
            <a:lvl4pPr marL="541337" marR="0" indent="-188912" defTabSz="857250">
              <a:lnSpc>
                <a:spcPct val="120000"/>
              </a:lnSpc>
              <a:spcBef>
                <a:spcPts val="0"/>
              </a:spcBef>
              <a:buClr>
                <a:srgbClr val="000000"/>
              </a:buClr>
              <a:buSzPct val="80000"/>
              <a:buFont typeface="Verdana"/>
              <a:buChar char="–"/>
              <a:defRPr sz="2000">
                <a:latin typeface="Verdana"/>
                <a:ea typeface="Verdana"/>
                <a:cs typeface="Verdana"/>
                <a:sym typeface="Verdana"/>
              </a:defRPr>
            </a:lvl4pPr>
            <a:lvl5pPr marL="722312" marR="0" indent="-179387" defTabSz="857250">
              <a:lnSpc>
                <a:spcPct val="120000"/>
              </a:lnSpc>
              <a:spcBef>
                <a:spcPts val="0"/>
              </a:spcBef>
              <a:buClr>
                <a:srgbClr val="000000"/>
              </a:buClr>
              <a:buSzPct val="80000"/>
              <a:buFont typeface="Verdana"/>
              <a:buChar char="○"/>
              <a:defRPr sz="2000">
                <a:latin typeface="Verdana"/>
                <a:ea typeface="Verdana"/>
                <a:cs typeface="Verdana"/>
                <a:sym typeface="Verdana"/>
              </a:defRPr>
            </a:lvl5pPr>
          </a:lstStyle>
          <a:p>
            <a:pPr lvl="0">
              <a:defRPr sz="1800">
                <a:uFillTx/>
              </a:defRPr>
            </a:pPr>
            <a:r>
              <a:rPr sz="2000">
                <a:uFill>
                  <a:solidFill/>
                </a:uFill>
              </a:rPr>
              <a:t>Body Level One</a:t>
            </a:r>
            <a:endParaRPr sz="2000">
              <a:uFill>
                <a:solidFill/>
              </a:uFill>
            </a:endParaRPr>
          </a:p>
          <a:p>
            <a:pPr lvl="1">
              <a:defRPr sz="1800">
                <a:uFillTx/>
              </a:defRPr>
            </a:pPr>
            <a:r>
              <a:rPr sz="2000">
                <a:uFill>
                  <a:solidFill/>
                </a:uFill>
              </a:rPr>
              <a:t>Body Level Two</a:t>
            </a:r>
            <a:endParaRPr sz="2000">
              <a:uFill>
                <a:solidFill/>
              </a:uFill>
            </a:endParaRPr>
          </a:p>
          <a:p>
            <a:pPr lvl="2">
              <a:defRPr sz="1800">
                <a:uFillTx/>
              </a:defRPr>
            </a:pPr>
            <a:r>
              <a:rPr sz="2000">
                <a:uFill>
                  <a:solidFill/>
                </a:uFill>
              </a:rPr>
              <a:t>Body Level Three</a:t>
            </a:r>
            <a:endParaRPr sz="2000">
              <a:uFill>
                <a:solidFill/>
              </a:uFill>
            </a:endParaRPr>
          </a:p>
          <a:p>
            <a:pPr lvl="3">
              <a:defRPr sz="1800">
                <a:uFillTx/>
              </a:defRPr>
            </a:pPr>
            <a:r>
              <a:rPr sz="2000">
                <a:uFill>
                  <a:solidFill/>
                </a:uFill>
              </a:rPr>
              <a:t>Body Level Four</a:t>
            </a:r>
            <a:endParaRPr sz="2000">
              <a:uFill>
                <a:solidFill/>
              </a:uFill>
            </a:endParaRPr>
          </a:p>
          <a:p>
            <a:pPr lvl="4">
              <a:defRPr sz="1800">
                <a:uFillTx/>
              </a:defRPr>
            </a:pPr>
            <a:r>
              <a:rPr sz="2000">
                <a:uFill>
                  <a:solidFill/>
                </a:uFill>
              </a:rPr>
              <a:t>Body Level Five</a:t>
            </a:r>
          </a:p>
        </p:txBody>
      </p:sp>
    </p:spTree>
  </p:cSld>
  <p:clrMapOvr>
    <a:masterClrMapping/>
  </p:clrMapOvr>
  <p:transitio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type="tx" showMasterSp="0" showMasterPhAnim="1">
  <p:cSld name="3_Pearson_orange">
    <p:spTree>
      <p:nvGrpSpPr>
        <p:cNvPr id="1" name=""/>
        <p:cNvGrpSpPr/>
        <p:nvPr/>
      </p:nvGrpSpPr>
      <p:grpSpPr>
        <a:xfrm>
          <a:off x="0" y="0"/>
          <a:ext cx="0" cy="0"/>
          <a:chOff x="0" y="0"/>
          <a:chExt cx="0" cy="0"/>
        </a:xfrm>
      </p:grpSpPr>
      <p:sp>
        <p:nvSpPr>
          <p:cNvPr id="96" name="Shape 96"/>
          <p:cNvSpPr/>
          <p:nvPr/>
        </p:nvSpPr>
        <p:spPr>
          <a:xfrm>
            <a:off x="-1" y="6397625"/>
            <a:ext cx="9145590" cy="457200"/>
          </a:xfrm>
          <a:prstGeom prst="rect">
            <a:avLst/>
          </a:prstGeom>
          <a:solidFill>
            <a:srgbClr val="F38000"/>
          </a:solidFill>
          <a:ln w="12700">
            <a:miter lim="400000"/>
          </a:ln>
        </p:spPr>
        <p:txBody>
          <a:bodyPr lIns="0" tIns="0" rIns="0" bIns="0" anchor="ctr"/>
          <a:lstStyle/>
          <a:p>
            <a:pPr lvl="0" indent="0">
              <a:defRPr>
                <a:latin typeface="Arial"/>
                <a:ea typeface="Arial"/>
                <a:cs typeface="Arial"/>
                <a:sym typeface="Arial"/>
              </a:defRPr>
            </a:pPr>
          </a:p>
        </p:txBody>
      </p:sp>
      <p:sp>
        <p:nvSpPr>
          <p:cNvPr id="97" name="Shape 97"/>
          <p:cNvSpPr/>
          <p:nvPr/>
        </p:nvSpPr>
        <p:spPr>
          <a:xfrm>
            <a:off x="-3" y="6397625"/>
            <a:ext cx="9139242" cy="1590"/>
          </a:xfrm>
          <a:prstGeom prst="line">
            <a:avLst/>
          </a:prstGeom>
          <a:ln w="6350">
            <a:solidFill>
              <a:srgbClr val="FFFFFF"/>
            </a:solidFill>
            <a:round/>
          </a:ln>
        </p:spPr>
        <p:txBody>
          <a:bodyPr lIns="0" tIns="0" rIns="0" bIns="0"/>
          <a:lstStyle/>
          <a:p>
            <a:pPr lvl="0" marR="0" indent="0" defTabSz="457200">
              <a:defRPr sz="1200">
                <a:uFillTx/>
                <a:latin typeface="+mj-lt"/>
                <a:ea typeface="+mj-ea"/>
                <a:cs typeface="+mj-cs"/>
                <a:sym typeface="Helvetica"/>
              </a:defRPr>
            </a:pPr>
          </a:p>
        </p:txBody>
      </p:sp>
      <p:pic>
        <p:nvPicPr>
          <p:cNvPr id="98" name="image1.png"/>
          <p:cNvPicPr/>
          <p:nvPr/>
        </p:nvPicPr>
        <p:blipFill>
          <a:blip r:embed="rId2">
            <a:extLst/>
          </a:blip>
          <a:stretch>
            <a:fillRect/>
          </a:stretch>
        </p:blipFill>
        <p:spPr>
          <a:xfrm>
            <a:off x="7612060" y="6356350"/>
            <a:ext cx="1528766" cy="493713"/>
          </a:xfrm>
          <a:prstGeom prst="rect">
            <a:avLst/>
          </a:prstGeom>
          <a:ln w="12700">
            <a:miter lim="400000"/>
          </a:ln>
        </p:spPr>
      </p:pic>
      <p:sp>
        <p:nvSpPr>
          <p:cNvPr id="99" name="Shape 99"/>
          <p:cNvSpPr/>
          <p:nvPr>
            <p:ph type="title"/>
          </p:nvPr>
        </p:nvSpPr>
        <p:spPr>
          <a:xfrm>
            <a:off x="365125" y="395285"/>
            <a:ext cx="8407400" cy="1150941"/>
          </a:xfrm>
          <a:prstGeom prst="rect">
            <a:avLst/>
          </a:prstGeom>
        </p:spPr>
        <p:txBody>
          <a:bodyPr/>
          <a:lstStyle>
            <a:lvl1pPr marR="0" indent="0">
              <a:spcBef>
                <a:spcPts val="1100"/>
              </a:spcBef>
              <a:defRPr b="1" sz="24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2400">
                <a:solidFill>
                  <a:srgbClr val="F38000"/>
                </a:solidFill>
                <a:uFill>
                  <a:solidFill>
                    <a:srgbClr val="F38000"/>
                  </a:solidFill>
                </a:uFill>
              </a:rPr>
              <a:t>Title Text</a:t>
            </a:r>
          </a:p>
        </p:txBody>
      </p:sp>
      <p:sp>
        <p:nvSpPr>
          <p:cNvPr id="100" name="Shape 100"/>
          <p:cNvSpPr/>
          <p:nvPr>
            <p:ph type="body" idx="1"/>
          </p:nvPr>
        </p:nvSpPr>
        <p:spPr>
          <a:xfrm>
            <a:off x="365125" y="1546225"/>
            <a:ext cx="8407400" cy="5311775"/>
          </a:xfrm>
          <a:prstGeom prst="rect">
            <a:avLst/>
          </a:prstGeom>
        </p:spPr>
        <p:txBody>
          <a:bodyPr/>
          <a:lstStyle>
            <a:lvl1pPr marL="342900" marR="0" defTabSz="857250">
              <a:lnSpc>
                <a:spcPct val="120000"/>
              </a:lnSpc>
              <a:spcBef>
                <a:spcPts val="0"/>
              </a:spcBef>
              <a:buClr>
                <a:srgbClr val="000000"/>
              </a:buClr>
              <a:buSzPct val="80000"/>
              <a:buFont typeface="Verdana"/>
              <a:buChar char="•"/>
              <a:defRPr sz="2000">
                <a:latin typeface="Verdana"/>
                <a:ea typeface="Verdana"/>
                <a:cs typeface="Verdana"/>
                <a:sym typeface="Verdana"/>
              </a:defRPr>
            </a:lvl1pPr>
            <a:lvl2pPr marL="182562" marR="0" indent="-180975" defTabSz="857250">
              <a:lnSpc>
                <a:spcPct val="120000"/>
              </a:lnSpc>
              <a:spcBef>
                <a:spcPts val="0"/>
              </a:spcBef>
              <a:buClr>
                <a:srgbClr val="000000"/>
              </a:buClr>
              <a:buSzPct val="80000"/>
              <a:buFont typeface="Verdana"/>
              <a:buChar char="•"/>
              <a:defRPr sz="2000">
                <a:latin typeface="Verdana"/>
                <a:ea typeface="Verdana"/>
                <a:cs typeface="Verdana"/>
                <a:sym typeface="Verdana"/>
              </a:defRPr>
            </a:lvl2pPr>
            <a:lvl3pPr marL="350835" marR="0" indent="-166687" defTabSz="857250">
              <a:lnSpc>
                <a:spcPct val="120000"/>
              </a:lnSpc>
              <a:spcBef>
                <a:spcPts val="0"/>
              </a:spcBef>
              <a:buClr>
                <a:srgbClr val="000000"/>
              </a:buClr>
              <a:buSzPct val="80000"/>
              <a:buFont typeface="Verdana"/>
              <a:buChar char="•"/>
              <a:defRPr sz="2000">
                <a:latin typeface="Verdana"/>
                <a:ea typeface="Verdana"/>
                <a:cs typeface="Verdana"/>
                <a:sym typeface="Verdana"/>
              </a:defRPr>
            </a:lvl3pPr>
            <a:lvl4pPr marL="541337" marR="0" indent="-188912" defTabSz="857250">
              <a:lnSpc>
                <a:spcPct val="120000"/>
              </a:lnSpc>
              <a:spcBef>
                <a:spcPts val="0"/>
              </a:spcBef>
              <a:buClr>
                <a:srgbClr val="000000"/>
              </a:buClr>
              <a:buSzPct val="80000"/>
              <a:buFont typeface="Verdana"/>
              <a:buChar char="–"/>
              <a:defRPr sz="2000">
                <a:latin typeface="Verdana"/>
                <a:ea typeface="Verdana"/>
                <a:cs typeface="Verdana"/>
                <a:sym typeface="Verdana"/>
              </a:defRPr>
            </a:lvl4pPr>
            <a:lvl5pPr marL="722312" marR="0" indent="-179387" defTabSz="857250">
              <a:lnSpc>
                <a:spcPct val="120000"/>
              </a:lnSpc>
              <a:spcBef>
                <a:spcPts val="0"/>
              </a:spcBef>
              <a:buClr>
                <a:srgbClr val="000000"/>
              </a:buClr>
              <a:buSzPct val="80000"/>
              <a:buFont typeface="Verdana"/>
              <a:buChar char="○"/>
              <a:defRPr sz="2000">
                <a:latin typeface="Verdana"/>
                <a:ea typeface="Verdana"/>
                <a:cs typeface="Verdana"/>
                <a:sym typeface="Verdana"/>
              </a:defRPr>
            </a:lvl5pPr>
          </a:lstStyle>
          <a:p>
            <a:pPr lvl="0">
              <a:defRPr sz="1800">
                <a:uFillTx/>
              </a:defRPr>
            </a:pPr>
            <a:r>
              <a:rPr sz="2000">
                <a:uFill>
                  <a:solidFill/>
                </a:uFill>
              </a:rPr>
              <a:t>Body Level One</a:t>
            </a:r>
            <a:endParaRPr sz="2000">
              <a:uFill>
                <a:solidFill/>
              </a:uFill>
            </a:endParaRPr>
          </a:p>
          <a:p>
            <a:pPr lvl="1">
              <a:defRPr sz="1800">
                <a:uFillTx/>
              </a:defRPr>
            </a:pPr>
            <a:r>
              <a:rPr sz="2000">
                <a:uFill>
                  <a:solidFill/>
                </a:uFill>
              </a:rPr>
              <a:t>Body Level Two</a:t>
            </a:r>
            <a:endParaRPr sz="2000">
              <a:uFill>
                <a:solidFill/>
              </a:uFill>
            </a:endParaRPr>
          </a:p>
          <a:p>
            <a:pPr lvl="2">
              <a:defRPr sz="1800">
                <a:uFillTx/>
              </a:defRPr>
            </a:pPr>
            <a:r>
              <a:rPr sz="2000">
                <a:uFill>
                  <a:solidFill/>
                </a:uFill>
              </a:rPr>
              <a:t>Body Level Three</a:t>
            </a:r>
            <a:endParaRPr sz="2000">
              <a:uFill>
                <a:solidFill/>
              </a:uFill>
            </a:endParaRPr>
          </a:p>
          <a:p>
            <a:pPr lvl="3">
              <a:defRPr sz="1800">
                <a:uFillTx/>
              </a:defRPr>
            </a:pPr>
            <a:r>
              <a:rPr sz="2000">
                <a:uFill>
                  <a:solidFill/>
                </a:uFill>
              </a:rPr>
              <a:t>Body Level Four</a:t>
            </a:r>
            <a:endParaRPr sz="2000">
              <a:uFill>
                <a:solidFill/>
              </a:uFill>
            </a:endParaRPr>
          </a:p>
          <a:p>
            <a:pPr lvl="4">
              <a:defRPr sz="1800">
                <a:uFillTx/>
              </a:defRPr>
            </a:pPr>
            <a:r>
              <a:rPr sz="2000">
                <a:uFill>
                  <a:solidFill/>
                </a:uFill>
              </a:rPr>
              <a:t>Body Level Five</a:t>
            </a:r>
          </a:p>
        </p:txBody>
      </p:sp>
    </p:spTree>
  </p:cSld>
  <p:clrMapOvr>
    <a:masterClrMapping/>
  </p:clrMapOvr>
  <p:transitio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type="tx" showMasterSp="0" showMasterPhAnim="1">
  <p:cSld name="4_Pearson_orange">
    <p:spTree>
      <p:nvGrpSpPr>
        <p:cNvPr id="1" name=""/>
        <p:cNvGrpSpPr/>
        <p:nvPr/>
      </p:nvGrpSpPr>
      <p:grpSpPr>
        <a:xfrm>
          <a:off x="0" y="0"/>
          <a:ext cx="0" cy="0"/>
          <a:chOff x="0" y="0"/>
          <a:chExt cx="0" cy="0"/>
        </a:xfrm>
      </p:grpSpPr>
      <p:sp>
        <p:nvSpPr>
          <p:cNvPr id="102" name="Shape 102"/>
          <p:cNvSpPr/>
          <p:nvPr/>
        </p:nvSpPr>
        <p:spPr>
          <a:xfrm>
            <a:off x="-1" y="6397625"/>
            <a:ext cx="9145590" cy="457200"/>
          </a:xfrm>
          <a:prstGeom prst="rect">
            <a:avLst/>
          </a:prstGeom>
          <a:solidFill>
            <a:srgbClr val="F38000"/>
          </a:solidFill>
          <a:ln w="12700">
            <a:miter lim="400000"/>
          </a:ln>
        </p:spPr>
        <p:txBody>
          <a:bodyPr lIns="0" tIns="0" rIns="0" bIns="0" anchor="ctr"/>
          <a:lstStyle/>
          <a:p>
            <a:pPr lvl="0" indent="0">
              <a:defRPr>
                <a:latin typeface="Arial"/>
                <a:ea typeface="Arial"/>
                <a:cs typeface="Arial"/>
                <a:sym typeface="Arial"/>
              </a:defRPr>
            </a:pPr>
          </a:p>
        </p:txBody>
      </p:sp>
      <p:sp>
        <p:nvSpPr>
          <p:cNvPr id="103" name="Shape 103"/>
          <p:cNvSpPr/>
          <p:nvPr/>
        </p:nvSpPr>
        <p:spPr>
          <a:xfrm>
            <a:off x="-3" y="6397625"/>
            <a:ext cx="9139242" cy="1590"/>
          </a:xfrm>
          <a:prstGeom prst="line">
            <a:avLst/>
          </a:prstGeom>
          <a:ln w="6350">
            <a:solidFill>
              <a:srgbClr val="FFFFFF"/>
            </a:solidFill>
            <a:round/>
          </a:ln>
        </p:spPr>
        <p:txBody>
          <a:bodyPr lIns="0" tIns="0" rIns="0" bIns="0"/>
          <a:lstStyle/>
          <a:p>
            <a:pPr lvl="0" marR="0" indent="0" defTabSz="457200">
              <a:defRPr sz="1200">
                <a:uFillTx/>
                <a:latin typeface="+mj-lt"/>
                <a:ea typeface="+mj-ea"/>
                <a:cs typeface="+mj-cs"/>
                <a:sym typeface="Helvetica"/>
              </a:defRPr>
            </a:pPr>
          </a:p>
        </p:txBody>
      </p:sp>
      <p:pic>
        <p:nvPicPr>
          <p:cNvPr id="104" name="image1.png"/>
          <p:cNvPicPr/>
          <p:nvPr/>
        </p:nvPicPr>
        <p:blipFill>
          <a:blip r:embed="rId2">
            <a:extLst/>
          </a:blip>
          <a:stretch>
            <a:fillRect/>
          </a:stretch>
        </p:blipFill>
        <p:spPr>
          <a:xfrm>
            <a:off x="7612060" y="6356350"/>
            <a:ext cx="1528766" cy="493713"/>
          </a:xfrm>
          <a:prstGeom prst="rect">
            <a:avLst/>
          </a:prstGeom>
          <a:ln w="12700">
            <a:miter lim="400000"/>
          </a:ln>
        </p:spPr>
      </p:pic>
      <p:sp>
        <p:nvSpPr>
          <p:cNvPr id="105" name="Shape 105"/>
          <p:cNvSpPr/>
          <p:nvPr>
            <p:ph type="title"/>
          </p:nvPr>
        </p:nvSpPr>
        <p:spPr>
          <a:xfrm>
            <a:off x="365125" y="395285"/>
            <a:ext cx="8407400" cy="1150941"/>
          </a:xfrm>
          <a:prstGeom prst="rect">
            <a:avLst/>
          </a:prstGeom>
        </p:spPr>
        <p:txBody>
          <a:bodyPr/>
          <a:lstStyle>
            <a:lvl1pPr marR="0" indent="0">
              <a:spcBef>
                <a:spcPts val="1100"/>
              </a:spcBef>
              <a:defRPr b="1" sz="24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2400">
                <a:solidFill>
                  <a:srgbClr val="F38000"/>
                </a:solidFill>
                <a:uFill>
                  <a:solidFill>
                    <a:srgbClr val="F38000"/>
                  </a:solidFill>
                </a:uFill>
              </a:rPr>
              <a:t>Title Text</a:t>
            </a:r>
          </a:p>
        </p:txBody>
      </p:sp>
      <p:sp>
        <p:nvSpPr>
          <p:cNvPr id="106" name="Shape 106"/>
          <p:cNvSpPr/>
          <p:nvPr>
            <p:ph type="body" idx="1"/>
          </p:nvPr>
        </p:nvSpPr>
        <p:spPr>
          <a:xfrm>
            <a:off x="365125" y="1546225"/>
            <a:ext cx="8407400" cy="5311775"/>
          </a:xfrm>
          <a:prstGeom prst="rect">
            <a:avLst/>
          </a:prstGeom>
        </p:spPr>
        <p:txBody>
          <a:bodyPr/>
          <a:lstStyle>
            <a:lvl1pPr marL="342900" marR="0" defTabSz="857250">
              <a:lnSpc>
                <a:spcPct val="120000"/>
              </a:lnSpc>
              <a:spcBef>
                <a:spcPts val="0"/>
              </a:spcBef>
              <a:buClr>
                <a:srgbClr val="000000"/>
              </a:buClr>
              <a:buSzPct val="80000"/>
              <a:buFont typeface="Verdana"/>
              <a:buChar char="•"/>
              <a:defRPr sz="2000">
                <a:latin typeface="Verdana"/>
                <a:ea typeface="Verdana"/>
                <a:cs typeface="Verdana"/>
                <a:sym typeface="Verdana"/>
              </a:defRPr>
            </a:lvl1pPr>
            <a:lvl2pPr marL="182562" marR="0" indent="-180975" defTabSz="857250">
              <a:lnSpc>
                <a:spcPct val="120000"/>
              </a:lnSpc>
              <a:spcBef>
                <a:spcPts val="0"/>
              </a:spcBef>
              <a:buClr>
                <a:srgbClr val="000000"/>
              </a:buClr>
              <a:buSzPct val="80000"/>
              <a:buFont typeface="Verdana"/>
              <a:buChar char="•"/>
              <a:defRPr sz="2000">
                <a:latin typeface="Verdana"/>
                <a:ea typeface="Verdana"/>
                <a:cs typeface="Verdana"/>
                <a:sym typeface="Verdana"/>
              </a:defRPr>
            </a:lvl2pPr>
            <a:lvl3pPr marL="350835" marR="0" indent="-166687" defTabSz="857250">
              <a:lnSpc>
                <a:spcPct val="120000"/>
              </a:lnSpc>
              <a:spcBef>
                <a:spcPts val="0"/>
              </a:spcBef>
              <a:buClr>
                <a:srgbClr val="000000"/>
              </a:buClr>
              <a:buSzPct val="80000"/>
              <a:buFont typeface="Verdana"/>
              <a:buChar char="•"/>
              <a:defRPr sz="2000">
                <a:latin typeface="Verdana"/>
                <a:ea typeface="Verdana"/>
                <a:cs typeface="Verdana"/>
                <a:sym typeface="Verdana"/>
              </a:defRPr>
            </a:lvl3pPr>
            <a:lvl4pPr marL="541337" marR="0" indent="-188912" defTabSz="857250">
              <a:lnSpc>
                <a:spcPct val="120000"/>
              </a:lnSpc>
              <a:spcBef>
                <a:spcPts val="0"/>
              </a:spcBef>
              <a:buClr>
                <a:srgbClr val="000000"/>
              </a:buClr>
              <a:buSzPct val="80000"/>
              <a:buFont typeface="Verdana"/>
              <a:buChar char="–"/>
              <a:defRPr sz="2000">
                <a:latin typeface="Verdana"/>
                <a:ea typeface="Verdana"/>
                <a:cs typeface="Verdana"/>
                <a:sym typeface="Verdana"/>
              </a:defRPr>
            </a:lvl4pPr>
            <a:lvl5pPr marL="722312" marR="0" indent="-179387" defTabSz="857250">
              <a:lnSpc>
                <a:spcPct val="120000"/>
              </a:lnSpc>
              <a:spcBef>
                <a:spcPts val="0"/>
              </a:spcBef>
              <a:buClr>
                <a:srgbClr val="000000"/>
              </a:buClr>
              <a:buSzPct val="80000"/>
              <a:buFont typeface="Verdana"/>
              <a:buChar char="○"/>
              <a:defRPr sz="2000">
                <a:latin typeface="Verdana"/>
                <a:ea typeface="Verdana"/>
                <a:cs typeface="Verdana"/>
                <a:sym typeface="Verdana"/>
              </a:defRPr>
            </a:lvl5pPr>
          </a:lstStyle>
          <a:p>
            <a:pPr lvl="0">
              <a:defRPr sz="1800">
                <a:uFillTx/>
              </a:defRPr>
            </a:pPr>
            <a:r>
              <a:rPr sz="2000">
                <a:uFill>
                  <a:solidFill/>
                </a:uFill>
              </a:rPr>
              <a:t>Body Level One</a:t>
            </a:r>
            <a:endParaRPr sz="2000">
              <a:uFill>
                <a:solidFill/>
              </a:uFill>
            </a:endParaRPr>
          </a:p>
          <a:p>
            <a:pPr lvl="1">
              <a:defRPr sz="1800">
                <a:uFillTx/>
              </a:defRPr>
            </a:pPr>
            <a:r>
              <a:rPr sz="2000">
                <a:uFill>
                  <a:solidFill/>
                </a:uFill>
              </a:rPr>
              <a:t>Body Level Two</a:t>
            </a:r>
            <a:endParaRPr sz="2000">
              <a:uFill>
                <a:solidFill/>
              </a:uFill>
            </a:endParaRPr>
          </a:p>
          <a:p>
            <a:pPr lvl="2">
              <a:defRPr sz="1800">
                <a:uFillTx/>
              </a:defRPr>
            </a:pPr>
            <a:r>
              <a:rPr sz="2000">
                <a:uFill>
                  <a:solidFill/>
                </a:uFill>
              </a:rPr>
              <a:t>Body Level Three</a:t>
            </a:r>
            <a:endParaRPr sz="2000">
              <a:uFill>
                <a:solidFill/>
              </a:uFill>
            </a:endParaRPr>
          </a:p>
          <a:p>
            <a:pPr lvl="3">
              <a:defRPr sz="1800">
                <a:uFillTx/>
              </a:defRPr>
            </a:pPr>
            <a:r>
              <a:rPr sz="2000">
                <a:uFill>
                  <a:solidFill/>
                </a:uFill>
              </a:rPr>
              <a:t>Body Level Four</a:t>
            </a:r>
            <a:endParaRPr sz="2000">
              <a:uFill>
                <a:solidFill/>
              </a:uFill>
            </a:endParaRPr>
          </a:p>
          <a:p>
            <a:pPr lvl="4">
              <a:defRPr sz="1800">
                <a:uFillTx/>
              </a:defRPr>
            </a:pPr>
            <a:r>
              <a:rPr sz="2000">
                <a:uFill>
                  <a:solidFill/>
                </a:uFill>
              </a:rPr>
              <a:t>Body Level Five</a:t>
            </a:r>
          </a:p>
        </p:txBody>
      </p:sp>
    </p:spTree>
  </p:cSld>
  <p:clrMapOvr>
    <a:masterClrMapping/>
  </p:clrMapOvr>
  <p:transitio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type="tx" showMasterSp="0" showMasterPhAnim="1">
  <p:cSld name="5_Pearson_orange">
    <p:spTree>
      <p:nvGrpSpPr>
        <p:cNvPr id="1" name=""/>
        <p:cNvGrpSpPr/>
        <p:nvPr/>
      </p:nvGrpSpPr>
      <p:grpSpPr>
        <a:xfrm>
          <a:off x="0" y="0"/>
          <a:ext cx="0" cy="0"/>
          <a:chOff x="0" y="0"/>
          <a:chExt cx="0" cy="0"/>
        </a:xfrm>
      </p:grpSpPr>
      <p:sp>
        <p:nvSpPr>
          <p:cNvPr id="108" name="Shape 108"/>
          <p:cNvSpPr/>
          <p:nvPr/>
        </p:nvSpPr>
        <p:spPr>
          <a:xfrm>
            <a:off x="-1" y="6397625"/>
            <a:ext cx="9145590" cy="457200"/>
          </a:xfrm>
          <a:prstGeom prst="rect">
            <a:avLst/>
          </a:prstGeom>
          <a:solidFill>
            <a:srgbClr val="F38000"/>
          </a:solidFill>
          <a:ln w="12700">
            <a:miter lim="400000"/>
          </a:ln>
        </p:spPr>
        <p:txBody>
          <a:bodyPr lIns="0" tIns="0" rIns="0" bIns="0" anchor="ctr"/>
          <a:lstStyle/>
          <a:p>
            <a:pPr lvl="0" indent="0">
              <a:defRPr>
                <a:latin typeface="Arial"/>
                <a:ea typeface="Arial"/>
                <a:cs typeface="Arial"/>
                <a:sym typeface="Arial"/>
              </a:defRPr>
            </a:pPr>
          </a:p>
        </p:txBody>
      </p:sp>
      <p:sp>
        <p:nvSpPr>
          <p:cNvPr id="109" name="Shape 109"/>
          <p:cNvSpPr/>
          <p:nvPr/>
        </p:nvSpPr>
        <p:spPr>
          <a:xfrm>
            <a:off x="-3" y="6397625"/>
            <a:ext cx="9139242" cy="1590"/>
          </a:xfrm>
          <a:prstGeom prst="line">
            <a:avLst/>
          </a:prstGeom>
          <a:ln w="6350">
            <a:solidFill>
              <a:srgbClr val="FFFFFF"/>
            </a:solidFill>
            <a:round/>
          </a:ln>
        </p:spPr>
        <p:txBody>
          <a:bodyPr lIns="0" tIns="0" rIns="0" bIns="0"/>
          <a:lstStyle/>
          <a:p>
            <a:pPr lvl="0" marR="0" indent="0" defTabSz="457200">
              <a:defRPr sz="1200">
                <a:uFillTx/>
                <a:latin typeface="+mj-lt"/>
                <a:ea typeface="+mj-ea"/>
                <a:cs typeface="+mj-cs"/>
                <a:sym typeface="Helvetica"/>
              </a:defRPr>
            </a:pPr>
          </a:p>
        </p:txBody>
      </p:sp>
      <p:pic>
        <p:nvPicPr>
          <p:cNvPr id="110" name="image1.png"/>
          <p:cNvPicPr/>
          <p:nvPr/>
        </p:nvPicPr>
        <p:blipFill>
          <a:blip r:embed="rId2">
            <a:extLst/>
          </a:blip>
          <a:stretch>
            <a:fillRect/>
          </a:stretch>
        </p:blipFill>
        <p:spPr>
          <a:xfrm>
            <a:off x="7612060" y="6356350"/>
            <a:ext cx="1528766" cy="493713"/>
          </a:xfrm>
          <a:prstGeom prst="rect">
            <a:avLst/>
          </a:prstGeom>
          <a:ln w="12700">
            <a:miter lim="400000"/>
          </a:ln>
        </p:spPr>
      </p:pic>
      <p:sp>
        <p:nvSpPr>
          <p:cNvPr id="111" name="Shape 111"/>
          <p:cNvSpPr/>
          <p:nvPr>
            <p:ph type="title"/>
          </p:nvPr>
        </p:nvSpPr>
        <p:spPr>
          <a:xfrm>
            <a:off x="365125" y="395285"/>
            <a:ext cx="8407400" cy="1150941"/>
          </a:xfrm>
          <a:prstGeom prst="rect">
            <a:avLst/>
          </a:prstGeom>
        </p:spPr>
        <p:txBody>
          <a:bodyPr/>
          <a:lstStyle>
            <a:lvl1pPr marR="0" indent="0">
              <a:spcBef>
                <a:spcPts val="1100"/>
              </a:spcBef>
              <a:defRPr b="1" sz="24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2400">
                <a:solidFill>
                  <a:srgbClr val="F38000"/>
                </a:solidFill>
                <a:uFill>
                  <a:solidFill>
                    <a:srgbClr val="F38000"/>
                  </a:solidFill>
                </a:uFill>
              </a:rPr>
              <a:t>Title Text</a:t>
            </a:r>
          </a:p>
        </p:txBody>
      </p:sp>
      <p:sp>
        <p:nvSpPr>
          <p:cNvPr id="112" name="Shape 112"/>
          <p:cNvSpPr/>
          <p:nvPr>
            <p:ph type="body" idx="1"/>
          </p:nvPr>
        </p:nvSpPr>
        <p:spPr>
          <a:xfrm>
            <a:off x="365125" y="1546225"/>
            <a:ext cx="8407400" cy="5311775"/>
          </a:xfrm>
          <a:prstGeom prst="rect">
            <a:avLst/>
          </a:prstGeom>
        </p:spPr>
        <p:txBody>
          <a:bodyPr/>
          <a:lstStyle>
            <a:lvl1pPr marL="342900" marR="0" defTabSz="857250">
              <a:lnSpc>
                <a:spcPct val="120000"/>
              </a:lnSpc>
              <a:spcBef>
                <a:spcPts val="0"/>
              </a:spcBef>
              <a:buClr>
                <a:srgbClr val="000000"/>
              </a:buClr>
              <a:buSzPct val="80000"/>
              <a:buFont typeface="Verdana"/>
              <a:buChar char="•"/>
              <a:defRPr sz="2000">
                <a:latin typeface="Verdana"/>
                <a:ea typeface="Verdana"/>
                <a:cs typeface="Verdana"/>
                <a:sym typeface="Verdana"/>
              </a:defRPr>
            </a:lvl1pPr>
            <a:lvl2pPr marL="182562" marR="0" indent="-180975" defTabSz="857250">
              <a:lnSpc>
                <a:spcPct val="120000"/>
              </a:lnSpc>
              <a:spcBef>
                <a:spcPts val="0"/>
              </a:spcBef>
              <a:buClr>
                <a:srgbClr val="000000"/>
              </a:buClr>
              <a:buSzPct val="80000"/>
              <a:buFont typeface="Verdana"/>
              <a:buChar char="•"/>
              <a:defRPr sz="2000">
                <a:latin typeface="Verdana"/>
                <a:ea typeface="Verdana"/>
                <a:cs typeface="Verdana"/>
                <a:sym typeface="Verdana"/>
              </a:defRPr>
            </a:lvl2pPr>
            <a:lvl3pPr marL="350835" marR="0" indent="-166687" defTabSz="857250">
              <a:lnSpc>
                <a:spcPct val="120000"/>
              </a:lnSpc>
              <a:spcBef>
                <a:spcPts val="0"/>
              </a:spcBef>
              <a:buClr>
                <a:srgbClr val="000000"/>
              </a:buClr>
              <a:buSzPct val="80000"/>
              <a:buFont typeface="Verdana"/>
              <a:buChar char="•"/>
              <a:defRPr sz="2000">
                <a:latin typeface="Verdana"/>
                <a:ea typeface="Verdana"/>
                <a:cs typeface="Verdana"/>
                <a:sym typeface="Verdana"/>
              </a:defRPr>
            </a:lvl3pPr>
            <a:lvl4pPr marL="541337" marR="0" indent="-188912" defTabSz="857250">
              <a:lnSpc>
                <a:spcPct val="120000"/>
              </a:lnSpc>
              <a:spcBef>
                <a:spcPts val="0"/>
              </a:spcBef>
              <a:buClr>
                <a:srgbClr val="000000"/>
              </a:buClr>
              <a:buSzPct val="80000"/>
              <a:buFont typeface="Verdana"/>
              <a:buChar char="–"/>
              <a:defRPr sz="2000">
                <a:latin typeface="Verdana"/>
                <a:ea typeface="Verdana"/>
                <a:cs typeface="Verdana"/>
                <a:sym typeface="Verdana"/>
              </a:defRPr>
            </a:lvl4pPr>
            <a:lvl5pPr marL="722312" marR="0" indent="-179387" defTabSz="857250">
              <a:lnSpc>
                <a:spcPct val="120000"/>
              </a:lnSpc>
              <a:spcBef>
                <a:spcPts val="0"/>
              </a:spcBef>
              <a:buClr>
                <a:srgbClr val="000000"/>
              </a:buClr>
              <a:buSzPct val="80000"/>
              <a:buFont typeface="Verdana"/>
              <a:buChar char="○"/>
              <a:defRPr sz="2000">
                <a:latin typeface="Verdana"/>
                <a:ea typeface="Verdana"/>
                <a:cs typeface="Verdana"/>
                <a:sym typeface="Verdana"/>
              </a:defRPr>
            </a:lvl5pPr>
          </a:lstStyle>
          <a:p>
            <a:pPr lvl="0">
              <a:defRPr sz="1800">
                <a:uFillTx/>
              </a:defRPr>
            </a:pPr>
            <a:r>
              <a:rPr sz="2000">
                <a:uFill>
                  <a:solidFill/>
                </a:uFill>
              </a:rPr>
              <a:t>Body Level One</a:t>
            </a:r>
            <a:endParaRPr sz="2000">
              <a:uFill>
                <a:solidFill/>
              </a:uFill>
            </a:endParaRPr>
          </a:p>
          <a:p>
            <a:pPr lvl="1">
              <a:defRPr sz="1800">
                <a:uFillTx/>
              </a:defRPr>
            </a:pPr>
            <a:r>
              <a:rPr sz="2000">
                <a:uFill>
                  <a:solidFill/>
                </a:uFill>
              </a:rPr>
              <a:t>Body Level Two</a:t>
            </a:r>
            <a:endParaRPr sz="2000">
              <a:uFill>
                <a:solidFill/>
              </a:uFill>
            </a:endParaRPr>
          </a:p>
          <a:p>
            <a:pPr lvl="2">
              <a:defRPr sz="1800">
                <a:uFillTx/>
              </a:defRPr>
            </a:pPr>
            <a:r>
              <a:rPr sz="2000">
                <a:uFill>
                  <a:solidFill/>
                </a:uFill>
              </a:rPr>
              <a:t>Body Level Three</a:t>
            </a:r>
            <a:endParaRPr sz="2000">
              <a:uFill>
                <a:solidFill/>
              </a:uFill>
            </a:endParaRPr>
          </a:p>
          <a:p>
            <a:pPr lvl="3">
              <a:defRPr sz="1800">
                <a:uFillTx/>
              </a:defRPr>
            </a:pPr>
            <a:r>
              <a:rPr sz="2000">
                <a:uFill>
                  <a:solidFill/>
                </a:uFill>
              </a:rPr>
              <a:t>Body Level Four</a:t>
            </a:r>
            <a:endParaRPr sz="2000">
              <a:uFill>
                <a:solidFill/>
              </a:uFill>
            </a:endParaRPr>
          </a:p>
          <a:p>
            <a:pPr lvl="4">
              <a:defRPr sz="1800">
                <a:uFillTx/>
              </a:defRPr>
            </a:pPr>
            <a:r>
              <a:rPr sz="2000">
                <a:uFill>
                  <a:solidFill/>
                </a:uFill>
              </a:rPr>
              <a:t>Body Level Five</a:t>
            </a:r>
          </a:p>
        </p:txBody>
      </p:sp>
    </p:spTree>
  </p:cSld>
  <p:clrMapOvr>
    <a:masterClrMapping/>
  </p:clrMapOvr>
  <p:transitio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type="tx" showMasterSp="0" showMasterPhAnim="1">
  <p:cSld name="6_Pearson_orange">
    <p:spTree>
      <p:nvGrpSpPr>
        <p:cNvPr id="1" name=""/>
        <p:cNvGrpSpPr/>
        <p:nvPr/>
      </p:nvGrpSpPr>
      <p:grpSpPr>
        <a:xfrm>
          <a:off x="0" y="0"/>
          <a:ext cx="0" cy="0"/>
          <a:chOff x="0" y="0"/>
          <a:chExt cx="0" cy="0"/>
        </a:xfrm>
      </p:grpSpPr>
      <p:sp>
        <p:nvSpPr>
          <p:cNvPr id="114" name="Shape 114"/>
          <p:cNvSpPr/>
          <p:nvPr/>
        </p:nvSpPr>
        <p:spPr>
          <a:xfrm>
            <a:off x="-1" y="6397625"/>
            <a:ext cx="9145590" cy="457200"/>
          </a:xfrm>
          <a:prstGeom prst="rect">
            <a:avLst/>
          </a:prstGeom>
          <a:solidFill>
            <a:srgbClr val="F38000"/>
          </a:solidFill>
          <a:ln w="12700">
            <a:miter lim="400000"/>
          </a:ln>
        </p:spPr>
        <p:txBody>
          <a:bodyPr lIns="0" tIns="0" rIns="0" bIns="0" anchor="ctr"/>
          <a:lstStyle/>
          <a:p>
            <a:pPr lvl="0" indent="0">
              <a:defRPr>
                <a:latin typeface="Arial"/>
                <a:ea typeface="Arial"/>
                <a:cs typeface="Arial"/>
                <a:sym typeface="Arial"/>
              </a:defRPr>
            </a:pPr>
          </a:p>
        </p:txBody>
      </p:sp>
      <p:sp>
        <p:nvSpPr>
          <p:cNvPr id="115" name="Shape 115"/>
          <p:cNvSpPr/>
          <p:nvPr/>
        </p:nvSpPr>
        <p:spPr>
          <a:xfrm>
            <a:off x="-3" y="6397625"/>
            <a:ext cx="9139242" cy="1590"/>
          </a:xfrm>
          <a:prstGeom prst="line">
            <a:avLst/>
          </a:prstGeom>
          <a:ln w="6350">
            <a:solidFill>
              <a:srgbClr val="FFFFFF"/>
            </a:solidFill>
            <a:round/>
          </a:ln>
        </p:spPr>
        <p:txBody>
          <a:bodyPr lIns="0" tIns="0" rIns="0" bIns="0"/>
          <a:lstStyle/>
          <a:p>
            <a:pPr lvl="0" marR="0" indent="0" defTabSz="457200">
              <a:defRPr sz="1200">
                <a:uFillTx/>
                <a:latin typeface="+mj-lt"/>
                <a:ea typeface="+mj-ea"/>
                <a:cs typeface="+mj-cs"/>
                <a:sym typeface="Helvetica"/>
              </a:defRPr>
            </a:pPr>
          </a:p>
        </p:txBody>
      </p:sp>
      <p:pic>
        <p:nvPicPr>
          <p:cNvPr id="116" name="image1.png"/>
          <p:cNvPicPr/>
          <p:nvPr/>
        </p:nvPicPr>
        <p:blipFill>
          <a:blip r:embed="rId2">
            <a:extLst/>
          </a:blip>
          <a:stretch>
            <a:fillRect/>
          </a:stretch>
        </p:blipFill>
        <p:spPr>
          <a:xfrm>
            <a:off x="7612060" y="6356350"/>
            <a:ext cx="1528766" cy="493713"/>
          </a:xfrm>
          <a:prstGeom prst="rect">
            <a:avLst/>
          </a:prstGeom>
          <a:ln w="12700">
            <a:miter lim="400000"/>
          </a:ln>
        </p:spPr>
      </p:pic>
      <p:sp>
        <p:nvSpPr>
          <p:cNvPr id="117" name="Shape 117"/>
          <p:cNvSpPr/>
          <p:nvPr>
            <p:ph type="title"/>
          </p:nvPr>
        </p:nvSpPr>
        <p:spPr>
          <a:xfrm>
            <a:off x="365125" y="395285"/>
            <a:ext cx="8407400" cy="1150941"/>
          </a:xfrm>
          <a:prstGeom prst="rect">
            <a:avLst/>
          </a:prstGeom>
        </p:spPr>
        <p:txBody>
          <a:bodyPr/>
          <a:lstStyle>
            <a:lvl1pPr marR="0" indent="0">
              <a:spcBef>
                <a:spcPts val="1100"/>
              </a:spcBef>
              <a:defRPr b="1" sz="24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2400">
                <a:solidFill>
                  <a:srgbClr val="F38000"/>
                </a:solidFill>
                <a:uFill>
                  <a:solidFill>
                    <a:srgbClr val="F38000"/>
                  </a:solidFill>
                </a:uFill>
              </a:rPr>
              <a:t>Title Text</a:t>
            </a:r>
          </a:p>
        </p:txBody>
      </p:sp>
      <p:sp>
        <p:nvSpPr>
          <p:cNvPr id="118" name="Shape 118"/>
          <p:cNvSpPr/>
          <p:nvPr>
            <p:ph type="body" idx="1"/>
          </p:nvPr>
        </p:nvSpPr>
        <p:spPr>
          <a:xfrm>
            <a:off x="365125" y="1546225"/>
            <a:ext cx="8407400" cy="5311775"/>
          </a:xfrm>
          <a:prstGeom prst="rect">
            <a:avLst/>
          </a:prstGeom>
        </p:spPr>
        <p:txBody>
          <a:bodyPr/>
          <a:lstStyle>
            <a:lvl1pPr marL="342900" marR="0" defTabSz="857250">
              <a:lnSpc>
                <a:spcPct val="120000"/>
              </a:lnSpc>
              <a:spcBef>
                <a:spcPts val="0"/>
              </a:spcBef>
              <a:buClr>
                <a:srgbClr val="000000"/>
              </a:buClr>
              <a:buSzPct val="80000"/>
              <a:buFont typeface="Verdana"/>
              <a:buChar char="•"/>
              <a:defRPr sz="2000">
                <a:latin typeface="Verdana"/>
                <a:ea typeface="Verdana"/>
                <a:cs typeface="Verdana"/>
                <a:sym typeface="Verdana"/>
              </a:defRPr>
            </a:lvl1pPr>
            <a:lvl2pPr marL="182562" marR="0" indent="-180975" defTabSz="857250">
              <a:lnSpc>
                <a:spcPct val="120000"/>
              </a:lnSpc>
              <a:spcBef>
                <a:spcPts val="0"/>
              </a:spcBef>
              <a:buClr>
                <a:srgbClr val="000000"/>
              </a:buClr>
              <a:buSzPct val="80000"/>
              <a:buFont typeface="Verdana"/>
              <a:buChar char="•"/>
              <a:defRPr sz="2000">
                <a:latin typeface="Verdana"/>
                <a:ea typeface="Verdana"/>
                <a:cs typeface="Verdana"/>
                <a:sym typeface="Verdana"/>
              </a:defRPr>
            </a:lvl2pPr>
            <a:lvl3pPr marL="350835" marR="0" indent="-166687" defTabSz="857250">
              <a:lnSpc>
                <a:spcPct val="120000"/>
              </a:lnSpc>
              <a:spcBef>
                <a:spcPts val="0"/>
              </a:spcBef>
              <a:buClr>
                <a:srgbClr val="000000"/>
              </a:buClr>
              <a:buSzPct val="80000"/>
              <a:buFont typeface="Verdana"/>
              <a:buChar char="•"/>
              <a:defRPr sz="2000">
                <a:latin typeface="Verdana"/>
                <a:ea typeface="Verdana"/>
                <a:cs typeface="Verdana"/>
                <a:sym typeface="Verdana"/>
              </a:defRPr>
            </a:lvl3pPr>
            <a:lvl4pPr marL="541337" marR="0" indent="-188912" defTabSz="857250">
              <a:lnSpc>
                <a:spcPct val="120000"/>
              </a:lnSpc>
              <a:spcBef>
                <a:spcPts val="0"/>
              </a:spcBef>
              <a:buClr>
                <a:srgbClr val="000000"/>
              </a:buClr>
              <a:buSzPct val="80000"/>
              <a:buFont typeface="Verdana"/>
              <a:buChar char="–"/>
              <a:defRPr sz="2000">
                <a:latin typeface="Verdana"/>
                <a:ea typeface="Verdana"/>
                <a:cs typeface="Verdana"/>
                <a:sym typeface="Verdana"/>
              </a:defRPr>
            </a:lvl4pPr>
            <a:lvl5pPr marL="722312" marR="0" indent="-179387" defTabSz="857250">
              <a:lnSpc>
                <a:spcPct val="120000"/>
              </a:lnSpc>
              <a:spcBef>
                <a:spcPts val="0"/>
              </a:spcBef>
              <a:buClr>
                <a:srgbClr val="000000"/>
              </a:buClr>
              <a:buSzPct val="80000"/>
              <a:buFont typeface="Verdana"/>
              <a:buChar char="○"/>
              <a:defRPr sz="2000">
                <a:latin typeface="Verdana"/>
                <a:ea typeface="Verdana"/>
                <a:cs typeface="Verdana"/>
                <a:sym typeface="Verdana"/>
              </a:defRPr>
            </a:lvl5pPr>
          </a:lstStyle>
          <a:p>
            <a:pPr lvl="0">
              <a:defRPr sz="1800">
                <a:uFillTx/>
              </a:defRPr>
            </a:pPr>
            <a:r>
              <a:rPr sz="2000">
                <a:uFill>
                  <a:solidFill/>
                </a:uFill>
              </a:rPr>
              <a:t>Body Level One</a:t>
            </a:r>
            <a:endParaRPr sz="2000">
              <a:uFill>
                <a:solidFill/>
              </a:uFill>
            </a:endParaRPr>
          </a:p>
          <a:p>
            <a:pPr lvl="1">
              <a:defRPr sz="1800">
                <a:uFillTx/>
              </a:defRPr>
            </a:pPr>
            <a:r>
              <a:rPr sz="2000">
                <a:uFill>
                  <a:solidFill/>
                </a:uFill>
              </a:rPr>
              <a:t>Body Level Two</a:t>
            </a:r>
            <a:endParaRPr sz="2000">
              <a:uFill>
                <a:solidFill/>
              </a:uFill>
            </a:endParaRPr>
          </a:p>
          <a:p>
            <a:pPr lvl="2">
              <a:defRPr sz="1800">
                <a:uFillTx/>
              </a:defRPr>
            </a:pPr>
            <a:r>
              <a:rPr sz="2000">
                <a:uFill>
                  <a:solidFill/>
                </a:uFill>
              </a:rPr>
              <a:t>Body Level Three</a:t>
            </a:r>
            <a:endParaRPr sz="2000">
              <a:uFill>
                <a:solidFill/>
              </a:uFill>
            </a:endParaRPr>
          </a:p>
          <a:p>
            <a:pPr lvl="3">
              <a:defRPr sz="1800">
                <a:uFillTx/>
              </a:defRPr>
            </a:pPr>
            <a:r>
              <a:rPr sz="2000">
                <a:uFill>
                  <a:solidFill/>
                </a:uFill>
              </a:rPr>
              <a:t>Body Level Four</a:t>
            </a:r>
            <a:endParaRPr sz="2000">
              <a:uFill>
                <a:solidFill/>
              </a:uFill>
            </a:endParaRPr>
          </a:p>
          <a:p>
            <a:pPr lvl="4">
              <a:defRPr sz="1800">
                <a:uFillTx/>
              </a:defRPr>
            </a:pPr>
            <a:r>
              <a:rPr sz="2000">
                <a:uFill>
                  <a:solidFill/>
                </a:uFill>
              </a:rPr>
              <a:t>Body Level Five</a:t>
            </a:r>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1_Pearson_orange">
    <p:spTree>
      <p:nvGrpSpPr>
        <p:cNvPr id="1" name=""/>
        <p:cNvGrpSpPr/>
        <p:nvPr/>
      </p:nvGrpSpPr>
      <p:grpSpPr>
        <a:xfrm>
          <a:off x="0" y="0"/>
          <a:ext cx="0" cy="0"/>
          <a:chOff x="0" y="0"/>
          <a:chExt cx="0" cy="0"/>
        </a:xfrm>
      </p:grpSpPr>
      <p:sp>
        <p:nvSpPr>
          <p:cNvPr id="13" name="Shape 13"/>
          <p:cNvSpPr/>
          <p:nvPr/>
        </p:nvSpPr>
        <p:spPr>
          <a:xfrm>
            <a:off x="-1" y="6397625"/>
            <a:ext cx="9145590" cy="457200"/>
          </a:xfrm>
          <a:prstGeom prst="rect">
            <a:avLst/>
          </a:prstGeom>
          <a:solidFill>
            <a:srgbClr val="F38000"/>
          </a:solidFill>
          <a:ln w="12700">
            <a:miter lim="400000"/>
          </a:ln>
        </p:spPr>
        <p:txBody>
          <a:bodyPr lIns="0" tIns="0" rIns="0" bIns="0" anchor="ctr"/>
          <a:lstStyle/>
          <a:p>
            <a:pPr lvl="0" indent="0">
              <a:defRPr>
                <a:latin typeface="Arial"/>
                <a:ea typeface="Arial"/>
                <a:cs typeface="Arial"/>
                <a:sym typeface="Arial"/>
              </a:defRPr>
            </a:pPr>
          </a:p>
        </p:txBody>
      </p:sp>
      <p:sp>
        <p:nvSpPr>
          <p:cNvPr id="14" name="Shape 14"/>
          <p:cNvSpPr/>
          <p:nvPr/>
        </p:nvSpPr>
        <p:spPr>
          <a:xfrm>
            <a:off x="-3" y="6397625"/>
            <a:ext cx="9139242" cy="1590"/>
          </a:xfrm>
          <a:prstGeom prst="line">
            <a:avLst/>
          </a:prstGeom>
          <a:ln w="6350">
            <a:solidFill>
              <a:srgbClr val="FFFFFF"/>
            </a:solidFill>
            <a:round/>
          </a:ln>
        </p:spPr>
        <p:txBody>
          <a:bodyPr lIns="0" tIns="0" rIns="0" bIns="0"/>
          <a:lstStyle/>
          <a:p>
            <a:pPr lvl="0" marR="0" indent="0" defTabSz="457200">
              <a:defRPr sz="1200">
                <a:uFillTx/>
                <a:latin typeface="+mj-lt"/>
                <a:ea typeface="+mj-ea"/>
                <a:cs typeface="+mj-cs"/>
                <a:sym typeface="Helvetica"/>
              </a:defRPr>
            </a:pPr>
          </a:p>
        </p:txBody>
      </p:sp>
      <p:pic>
        <p:nvPicPr>
          <p:cNvPr id="15" name="image1.png"/>
          <p:cNvPicPr/>
          <p:nvPr/>
        </p:nvPicPr>
        <p:blipFill>
          <a:blip r:embed="rId2">
            <a:extLst/>
          </a:blip>
          <a:stretch>
            <a:fillRect/>
          </a:stretch>
        </p:blipFill>
        <p:spPr>
          <a:xfrm>
            <a:off x="7612060" y="6356350"/>
            <a:ext cx="1528766" cy="493713"/>
          </a:xfrm>
          <a:prstGeom prst="rect">
            <a:avLst/>
          </a:prstGeom>
          <a:ln w="12700">
            <a:miter lim="400000"/>
          </a:ln>
        </p:spPr>
      </p:pic>
      <p:sp>
        <p:nvSpPr>
          <p:cNvPr id="16" name="Shape 16"/>
          <p:cNvSpPr/>
          <p:nvPr>
            <p:ph type="title"/>
          </p:nvPr>
        </p:nvSpPr>
        <p:spPr>
          <a:xfrm>
            <a:off x="365125" y="395285"/>
            <a:ext cx="8407400" cy="2500317"/>
          </a:xfrm>
          <a:prstGeom prst="rect">
            <a:avLst/>
          </a:prstGeom>
        </p:spPr>
        <p:txBody>
          <a:bodyPr/>
          <a:lstStyle>
            <a:lvl1pPr marR="0" indent="0">
              <a:spcBef>
                <a:spcPts val="1100"/>
              </a:spcBef>
              <a:defRPr b="1" sz="24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2400">
                <a:solidFill>
                  <a:srgbClr val="F38000"/>
                </a:solidFill>
                <a:uFill>
                  <a:solidFill>
                    <a:srgbClr val="F38000"/>
                  </a:solidFill>
                </a:uFill>
              </a:rPr>
              <a:t>Title Text</a:t>
            </a:r>
          </a:p>
        </p:txBody>
      </p:sp>
      <p:sp>
        <p:nvSpPr>
          <p:cNvPr id="17" name="Shape 17"/>
          <p:cNvSpPr/>
          <p:nvPr>
            <p:ph type="body" idx="1"/>
          </p:nvPr>
        </p:nvSpPr>
        <p:spPr>
          <a:xfrm>
            <a:off x="365125" y="1546225"/>
            <a:ext cx="8407400" cy="5311775"/>
          </a:xfrm>
          <a:prstGeom prst="rect">
            <a:avLst/>
          </a:prstGeom>
        </p:spPr>
        <p:txBody>
          <a:bodyPr/>
          <a:lstStyle>
            <a:lvl1pPr marL="342900" marR="0" defTabSz="857250">
              <a:lnSpc>
                <a:spcPct val="120000"/>
              </a:lnSpc>
              <a:spcBef>
                <a:spcPts val="0"/>
              </a:spcBef>
              <a:buClr>
                <a:srgbClr val="000000"/>
              </a:buClr>
              <a:buSzPct val="80000"/>
              <a:buFont typeface="Verdana"/>
              <a:buChar char="•"/>
              <a:defRPr sz="2000">
                <a:latin typeface="Verdana"/>
                <a:ea typeface="Verdana"/>
                <a:cs typeface="Verdana"/>
                <a:sym typeface="Verdana"/>
              </a:defRPr>
            </a:lvl1pPr>
            <a:lvl2pPr marL="182562" marR="0" indent="-180975" defTabSz="857250">
              <a:lnSpc>
                <a:spcPct val="120000"/>
              </a:lnSpc>
              <a:spcBef>
                <a:spcPts val="0"/>
              </a:spcBef>
              <a:buClr>
                <a:srgbClr val="000000"/>
              </a:buClr>
              <a:buSzPct val="80000"/>
              <a:buFont typeface="Verdana"/>
              <a:buChar char="•"/>
              <a:defRPr sz="2000">
                <a:latin typeface="Verdana"/>
                <a:ea typeface="Verdana"/>
                <a:cs typeface="Verdana"/>
                <a:sym typeface="Verdana"/>
              </a:defRPr>
            </a:lvl2pPr>
            <a:lvl3pPr marL="350835" marR="0" indent="-166687" defTabSz="857250">
              <a:lnSpc>
                <a:spcPct val="120000"/>
              </a:lnSpc>
              <a:spcBef>
                <a:spcPts val="0"/>
              </a:spcBef>
              <a:buClr>
                <a:srgbClr val="000000"/>
              </a:buClr>
              <a:buSzPct val="80000"/>
              <a:buFont typeface="Verdana"/>
              <a:buChar char="•"/>
              <a:defRPr sz="2000">
                <a:latin typeface="Verdana"/>
                <a:ea typeface="Verdana"/>
                <a:cs typeface="Verdana"/>
                <a:sym typeface="Verdana"/>
              </a:defRPr>
            </a:lvl3pPr>
            <a:lvl4pPr marL="541337" marR="0" indent="-188912" defTabSz="857250">
              <a:lnSpc>
                <a:spcPct val="120000"/>
              </a:lnSpc>
              <a:spcBef>
                <a:spcPts val="0"/>
              </a:spcBef>
              <a:buClr>
                <a:srgbClr val="000000"/>
              </a:buClr>
              <a:buSzPct val="80000"/>
              <a:buFont typeface="Verdana"/>
              <a:buChar char="–"/>
              <a:defRPr sz="2000">
                <a:latin typeface="Verdana"/>
                <a:ea typeface="Verdana"/>
                <a:cs typeface="Verdana"/>
                <a:sym typeface="Verdana"/>
              </a:defRPr>
            </a:lvl4pPr>
            <a:lvl5pPr marL="722312" marR="0" indent="-179387" defTabSz="857250">
              <a:lnSpc>
                <a:spcPct val="120000"/>
              </a:lnSpc>
              <a:spcBef>
                <a:spcPts val="0"/>
              </a:spcBef>
              <a:buClr>
                <a:srgbClr val="000000"/>
              </a:buClr>
              <a:buSzPct val="80000"/>
              <a:buFont typeface="Verdana"/>
              <a:buChar char="○"/>
              <a:defRPr sz="2000">
                <a:latin typeface="Verdana"/>
                <a:ea typeface="Verdana"/>
                <a:cs typeface="Verdana"/>
                <a:sym typeface="Verdana"/>
              </a:defRPr>
            </a:lvl5pPr>
          </a:lstStyle>
          <a:p>
            <a:pPr lvl="0">
              <a:defRPr sz="1800">
                <a:uFillTx/>
              </a:defRPr>
            </a:pPr>
            <a:r>
              <a:rPr sz="2000">
                <a:uFill>
                  <a:solidFill/>
                </a:uFill>
              </a:rPr>
              <a:t>Body Level One</a:t>
            </a:r>
            <a:endParaRPr sz="2000">
              <a:uFill>
                <a:solidFill/>
              </a:uFill>
            </a:endParaRPr>
          </a:p>
          <a:p>
            <a:pPr lvl="1">
              <a:defRPr sz="1800">
                <a:uFillTx/>
              </a:defRPr>
            </a:pPr>
            <a:r>
              <a:rPr sz="2000">
                <a:uFill>
                  <a:solidFill/>
                </a:uFill>
              </a:rPr>
              <a:t>Body Level Two</a:t>
            </a:r>
            <a:endParaRPr sz="2000">
              <a:uFill>
                <a:solidFill/>
              </a:uFill>
            </a:endParaRPr>
          </a:p>
          <a:p>
            <a:pPr lvl="2">
              <a:defRPr sz="1800">
                <a:uFillTx/>
              </a:defRPr>
            </a:pPr>
            <a:r>
              <a:rPr sz="2000">
                <a:uFill>
                  <a:solidFill/>
                </a:uFill>
              </a:rPr>
              <a:t>Body Level Three</a:t>
            </a:r>
            <a:endParaRPr sz="2000">
              <a:uFill>
                <a:solidFill/>
              </a:uFill>
            </a:endParaRPr>
          </a:p>
          <a:p>
            <a:pPr lvl="3">
              <a:defRPr sz="1800">
                <a:uFillTx/>
              </a:defRPr>
            </a:pPr>
            <a:r>
              <a:rPr sz="2000">
                <a:uFill>
                  <a:solidFill/>
                </a:uFill>
              </a:rPr>
              <a:t>Body Level Four</a:t>
            </a:r>
            <a:endParaRPr sz="2000">
              <a:uFill>
                <a:solidFill/>
              </a:uFill>
            </a:endParaRPr>
          </a:p>
          <a:p>
            <a:pPr lvl="4">
              <a:defRPr sz="1800">
                <a:uFillTx/>
              </a:defRPr>
            </a:pPr>
            <a:r>
              <a:rPr sz="2000">
                <a:uFill>
                  <a:solidFill/>
                </a:uFill>
              </a:rPr>
              <a:t>Body Level Five</a:t>
            </a:r>
          </a:p>
        </p:txBody>
      </p:sp>
    </p:spTree>
  </p:cSld>
  <p:clrMapOvr>
    <a:masterClrMapping/>
  </p:clrMapOvr>
  <p:transitio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type="tx" showMasterSp="1" showMasterPhAnim="1">
  <p:cSld name="4_Edge">
    <p:spTree>
      <p:nvGrpSpPr>
        <p:cNvPr id="1" name=""/>
        <p:cNvGrpSpPr/>
        <p:nvPr/>
      </p:nvGrpSpPr>
      <p:grpSpPr>
        <a:xfrm>
          <a:off x="0" y="0"/>
          <a:ext cx="0" cy="0"/>
          <a:chOff x="0" y="0"/>
          <a:chExt cx="0" cy="0"/>
        </a:xfrm>
      </p:grpSpPr>
      <p:sp>
        <p:nvSpPr>
          <p:cNvPr id="120" name="Shape 120"/>
          <p:cNvSpPr/>
          <p:nvPr>
            <p:ph type="title"/>
          </p:nvPr>
        </p:nvSpPr>
        <p:spPr>
          <a:prstGeom prst="rect">
            <a:avLst/>
          </a:prstGeom>
        </p:spPr>
        <p:txBody>
          <a:bodyPr/>
          <a:lstStyle/>
          <a:p>
            <a:pPr lvl="0">
              <a:defRPr sz="1800">
                <a:solidFill>
                  <a:srgbClr val="000000"/>
                </a:solidFill>
                <a:uFillTx/>
              </a:defRPr>
            </a:pPr>
            <a:r>
              <a:rPr sz="4200">
                <a:solidFill>
                  <a:srgbClr val="007742"/>
                </a:solidFill>
                <a:uFill>
                  <a:solidFill>
                    <a:srgbClr val="007742"/>
                  </a:solidFill>
                </a:uFill>
              </a:rPr>
              <a:t>Title Text</a:t>
            </a:r>
          </a:p>
        </p:txBody>
      </p:sp>
      <p:sp>
        <p:nvSpPr>
          <p:cNvPr id="121" name="Shape 121"/>
          <p:cNvSpPr/>
          <p:nvPr>
            <p:ph type="body" idx="1"/>
          </p:nvPr>
        </p:nvSpPr>
        <p:spPr>
          <a:prstGeom prst="rect">
            <a:avLst/>
          </a:prstGeom>
        </p:spPr>
        <p:txBody>
          <a:bodyPr/>
          <a:lstStyle/>
          <a:p>
            <a:pPr lvl="0">
              <a:defRPr sz="1800">
                <a:uFillTx/>
              </a:defRPr>
            </a:pPr>
            <a:r>
              <a:rPr sz="3000">
                <a:uFill>
                  <a:solidFill/>
                </a:uFill>
              </a:rPr>
              <a:t>Body Level One</a:t>
            </a:r>
            <a:endParaRPr sz="3000">
              <a:uFill>
                <a:solidFill/>
              </a:uFill>
            </a:endParaRPr>
          </a:p>
          <a:p>
            <a:pPr lvl="1">
              <a:defRPr sz="1800">
                <a:uFillTx/>
              </a:defRPr>
            </a:pPr>
            <a:r>
              <a:rPr sz="3000">
                <a:uFill>
                  <a:solidFill/>
                </a:uFill>
              </a:rPr>
              <a:t>Body Level Two</a:t>
            </a:r>
            <a:endParaRPr sz="3000">
              <a:uFill>
                <a:solidFill/>
              </a:uFill>
            </a:endParaRPr>
          </a:p>
          <a:p>
            <a:pPr lvl="2">
              <a:defRPr sz="1800">
                <a:uFillTx/>
              </a:defRPr>
            </a:pPr>
            <a:r>
              <a:rPr sz="3000">
                <a:uFill>
                  <a:solidFill/>
                </a:uFill>
              </a:rPr>
              <a:t>Body Level Three</a:t>
            </a:r>
            <a:endParaRPr sz="3000">
              <a:uFill>
                <a:solidFill/>
              </a:uFill>
            </a:endParaRPr>
          </a:p>
          <a:p>
            <a:pPr lvl="3">
              <a:defRPr sz="1800">
                <a:uFillTx/>
              </a:defRPr>
            </a:pPr>
            <a:r>
              <a:rPr sz="3000">
                <a:uFill>
                  <a:solidFill/>
                </a:uFill>
              </a:rPr>
              <a:t>Body Level Four</a:t>
            </a:r>
            <a:endParaRPr sz="3000">
              <a:uFill>
                <a:solidFill/>
              </a:uFill>
            </a:endParaRPr>
          </a:p>
          <a:p>
            <a:pPr lvl="4">
              <a:defRPr sz="1800">
                <a:uFillTx/>
              </a:defRPr>
            </a:pPr>
            <a:r>
              <a:rPr sz="3000">
                <a:uFill>
                  <a:solidFill/>
                </a:uFill>
              </a:rPr>
              <a:t>Body Level Five</a:t>
            </a:r>
          </a:p>
        </p:txBody>
      </p:sp>
      <p:sp>
        <p:nvSpPr>
          <p:cNvPr id="122" name="Shape 122"/>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21.xml><?xml version="1.0" encoding="utf-8"?>
<p:sldLayout xmlns:a="http://schemas.openxmlformats.org/drawingml/2006/main" xmlns:r="http://schemas.openxmlformats.org/officeDocument/2006/relationships" xmlns:p="http://schemas.openxmlformats.org/presentationml/2006/main" type="tx" showMasterSp="0" showMasterPhAnim="1">
  <p:cSld name="7_Pearson_orange">
    <p:bg>
      <p:bgPr>
        <a:solidFill>
          <a:srgbClr val="FCF7EE"/>
        </a:solidFill>
      </p:bgPr>
    </p:bg>
    <p:spTree>
      <p:nvGrpSpPr>
        <p:cNvPr id="1" name=""/>
        <p:cNvGrpSpPr/>
        <p:nvPr/>
      </p:nvGrpSpPr>
      <p:grpSpPr>
        <a:xfrm>
          <a:off x="0" y="0"/>
          <a:ext cx="0" cy="0"/>
          <a:chOff x="0" y="0"/>
          <a:chExt cx="0" cy="0"/>
        </a:xfrm>
      </p:grpSpPr>
      <p:pic>
        <p:nvPicPr>
          <p:cNvPr id="124" name="image5.png"/>
          <p:cNvPicPr/>
          <p:nvPr/>
        </p:nvPicPr>
        <p:blipFill>
          <a:blip r:embed="rId2">
            <a:extLst/>
          </a:blip>
          <a:stretch>
            <a:fillRect/>
          </a:stretch>
        </p:blipFill>
        <p:spPr>
          <a:xfrm>
            <a:off x="7783510" y="6496050"/>
            <a:ext cx="1190629" cy="223840"/>
          </a:xfrm>
          <a:prstGeom prst="rect">
            <a:avLst/>
          </a:prstGeom>
          <a:ln w="12700">
            <a:miter lim="400000"/>
          </a:ln>
        </p:spPr>
      </p:pic>
      <p:sp>
        <p:nvSpPr>
          <p:cNvPr id="125" name="Shape 125"/>
          <p:cNvSpPr/>
          <p:nvPr/>
        </p:nvSpPr>
        <p:spPr>
          <a:xfrm>
            <a:off x="-3" y="6397625"/>
            <a:ext cx="9139242" cy="1590"/>
          </a:xfrm>
          <a:prstGeom prst="line">
            <a:avLst/>
          </a:prstGeom>
          <a:ln w="6350">
            <a:solidFill>
              <a:srgbClr val="FFFFFF"/>
            </a:solidFill>
            <a:round/>
          </a:ln>
        </p:spPr>
        <p:txBody>
          <a:bodyPr lIns="0" tIns="0" rIns="0" bIns="0"/>
          <a:lstStyle/>
          <a:p>
            <a:pPr lvl="0" marR="0" indent="0" defTabSz="457200">
              <a:defRPr sz="1200">
                <a:uFillTx/>
                <a:latin typeface="+mj-lt"/>
                <a:ea typeface="+mj-ea"/>
                <a:cs typeface="+mj-cs"/>
                <a:sym typeface="Helvetica"/>
              </a:defRPr>
            </a:pPr>
          </a:p>
        </p:txBody>
      </p:sp>
      <p:pic>
        <p:nvPicPr>
          <p:cNvPr id="126" name="image4.png"/>
          <p:cNvPicPr/>
          <p:nvPr/>
        </p:nvPicPr>
        <p:blipFill>
          <a:blip r:embed="rId3">
            <a:extLst/>
          </a:blip>
          <a:stretch>
            <a:fillRect/>
          </a:stretch>
        </p:blipFill>
        <p:spPr>
          <a:xfrm>
            <a:off x="1262062" y="2330450"/>
            <a:ext cx="6610351" cy="1727200"/>
          </a:xfrm>
          <a:prstGeom prst="rect">
            <a:avLst/>
          </a:prstGeom>
          <a:ln w="12700">
            <a:miter lim="400000"/>
          </a:ln>
        </p:spPr>
      </p:pic>
      <p:sp>
        <p:nvSpPr>
          <p:cNvPr id="127" name="Shape 127"/>
          <p:cNvSpPr/>
          <p:nvPr/>
        </p:nvSpPr>
        <p:spPr>
          <a:xfrm>
            <a:off x="-1" y="6397625"/>
            <a:ext cx="9145590" cy="457200"/>
          </a:xfrm>
          <a:prstGeom prst="rect">
            <a:avLst/>
          </a:prstGeom>
          <a:solidFill>
            <a:srgbClr val="F38000"/>
          </a:solidFill>
          <a:ln w="12700">
            <a:miter lim="400000"/>
          </a:ln>
        </p:spPr>
        <p:txBody>
          <a:bodyPr lIns="0" tIns="0" rIns="0" bIns="0" anchor="ctr"/>
          <a:lstStyle/>
          <a:p>
            <a:pPr lvl="0" indent="0">
              <a:defRPr>
                <a:latin typeface="Arial"/>
                <a:ea typeface="Arial"/>
                <a:cs typeface="Arial"/>
                <a:sym typeface="Arial"/>
              </a:defRPr>
            </a:pPr>
          </a:p>
        </p:txBody>
      </p:sp>
      <p:pic>
        <p:nvPicPr>
          <p:cNvPr id="128" name="image2.png"/>
          <p:cNvPicPr/>
          <p:nvPr/>
        </p:nvPicPr>
        <p:blipFill>
          <a:blip r:embed="rId4">
            <a:extLst/>
          </a:blip>
          <a:stretch>
            <a:fillRect/>
          </a:stretch>
        </p:blipFill>
        <p:spPr>
          <a:xfrm>
            <a:off x="0" y="6356350"/>
            <a:ext cx="1762125" cy="493713"/>
          </a:xfrm>
          <a:prstGeom prst="rect">
            <a:avLst/>
          </a:prstGeom>
          <a:ln w="12700">
            <a:miter lim="400000"/>
          </a:ln>
        </p:spPr>
      </p:pic>
      <p:pic>
        <p:nvPicPr>
          <p:cNvPr id="129" name="image1.png"/>
          <p:cNvPicPr/>
          <p:nvPr/>
        </p:nvPicPr>
        <p:blipFill>
          <a:blip r:embed="rId5">
            <a:extLst/>
          </a:blip>
          <a:stretch>
            <a:fillRect/>
          </a:stretch>
        </p:blipFill>
        <p:spPr>
          <a:xfrm>
            <a:off x="7612060" y="6356350"/>
            <a:ext cx="1528766" cy="493713"/>
          </a:xfrm>
          <a:prstGeom prst="rect">
            <a:avLst/>
          </a:prstGeom>
          <a:ln w="12700">
            <a:miter lim="400000"/>
          </a:ln>
        </p:spPr>
      </p:pic>
      <p:sp>
        <p:nvSpPr>
          <p:cNvPr id="130" name="Shape 130"/>
          <p:cNvSpPr/>
          <p:nvPr>
            <p:ph type="title"/>
          </p:nvPr>
        </p:nvSpPr>
        <p:spPr>
          <a:xfrm>
            <a:off x="365125" y="395285"/>
            <a:ext cx="8407400" cy="1150941"/>
          </a:xfrm>
          <a:prstGeom prst="rect">
            <a:avLst/>
          </a:prstGeom>
        </p:spPr>
        <p:txBody>
          <a:bodyPr/>
          <a:lstStyle>
            <a:lvl1pPr marR="0" indent="0">
              <a:spcBef>
                <a:spcPts val="1100"/>
              </a:spcBef>
              <a:defRPr b="1" sz="24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2400">
                <a:solidFill>
                  <a:srgbClr val="F38000"/>
                </a:solidFill>
                <a:uFill>
                  <a:solidFill>
                    <a:srgbClr val="F38000"/>
                  </a:solidFill>
                </a:uFill>
              </a:rPr>
              <a:t>Title Text</a:t>
            </a:r>
          </a:p>
        </p:txBody>
      </p:sp>
      <p:sp>
        <p:nvSpPr>
          <p:cNvPr id="131" name="Shape 131"/>
          <p:cNvSpPr/>
          <p:nvPr>
            <p:ph type="body" idx="1"/>
          </p:nvPr>
        </p:nvSpPr>
        <p:spPr>
          <a:xfrm>
            <a:off x="365125" y="1546225"/>
            <a:ext cx="8407400" cy="5311775"/>
          </a:xfrm>
          <a:prstGeom prst="rect">
            <a:avLst/>
          </a:prstGeom>
        </p:spPr>
        <p:txBody>
          <a:bodyPr/>
          <a:lstStyle>
            <a:lvl1pPr marL="342900" marR="0" defTabSz="857250">
              <a:lnSpc>
                <a:spcPct val="120000"/>
              </a:lnSpc>
              <a:spcBef>
                <a:spcPts val="0"/>
              </a:spcBef>
              <a:buClr>
                <a:srgbClr val="000000"/>
              </a:buClr>
              <a:buSzPct val="80000"/>
              <a:buFont typeface="Verdana"/>
              <a:buChar char="•"/>
              <a:defRPr sz="2000">
                <a:latin typeface="Verdana"/>
                <a:ea typeface="Verdana"/>
                <a:cs typeface="Verdana"/>
                <a:sym typeface="Verdana"/>
              </a:defRPr>
            </a:lvl1pPr>
            <a:lvl2pPr marL="182562" marR="0" indent="-180975" defTabSz="857250">
              <a:lnSpc>
                <a:spcPct val="120000"/>
              </a:lnSpc>
              <a:spcBef>
                <a:spcPts val="0"/>
              </a:spcBef>
              <a:buClr>
                <a:srgbClr val="000000"/>
              </a:buClr>
              <a:buSzPct val="80000"/>
              <a:buFont typeface="Verdana"/>
              <a:buChar char="•"/>
              <a:defRPr sz="2000">
                <a:latin typeface="Verdana"/>
                <a:ea typeface="Verdana"/>
                <a:cs typeface="Verdana"/>
                <a:sym typeface="Verdana"/>
              </a:defRPr>
            </a:lvl2pPr>
            <a:lvl3pPr marL="350835" marR="0" indent="-166687" defTabSz="857250">
              <a:lnSpc>
                <a:spcPct val="120000"/>
              </a:lnSpc>
              <a:spcBef>
                <a:spcPts val="0"/>
              </a:spcBef>
              <a:buClr>
                <a:srgbClr val="000000"/>
              </a:buClr>
              <a:buSzPct val="80000"/>
              <a:buFont typeface="Verdana"/>
              <a:buChar char="•"/>
              <a:defRPr sz="2000">
                <a:latin typeface="Verdana"/>
                <a:ea typeface="Verdana"/>
                <a:cs typeface="Verdana"/>
                <a:sym typeface="Verdana"/>
              </a:defRPr>
            </a:lvl3pPr>
            <a:lvl4pPr marL="541337" marR="0" indent="-188912" defTabSz="857250">
              <a:lnSpc>
                <a:spcPct val="120000"/>
              </a:lnSpc>
              <a:spcBef>
                <a:spcPts val="0"/>
              </a:spcBef>
              <a:buClr>
                <a:srgbClr val="000000"/>
              </a:buClr>
              <a:buSzPct val="80000"/>
              <a:buFont typeface="Verdana"/>
              <a:buChar char="–"/>
              <a:defRPr sz="2000">
                <a:latin typeface="Verdana"/>
                <a:ea typeface="Verdana"/>
                <a:cs typeface="Verdana"/>
                <a:sym typeface="Verdana"/>
              </a:defRPr>
            </a:lvl4pPr>
            <a:lvl5pPr marL="722312" marR="0" indent="-179387" defTabSz="857250">
              <a:lnSpc>
                <a:spcPct val="120000"/>
              </a:lnSpc>
              <a:spcBef>
                <a:spcPts val="0"/>
              </a:spcBef>
              <a:buClr>
                <a:srgbClr val="000000"/>
              </a:buClr>
              <a:buSzPct val="80000"/>
              <a:buFont typeface="Verdana"/>
              <a:buChar char="○"/>
              <a:defRPr sz="2000">
                <a:latin typeface="Verdana"/>
                <a:ea typeface="Verdana"/>
                <a:cs typeface="Verdana"/>
                <a:sym typeface="Verdana"/>
              </a:defRPr>
            </a:lvl5pPr>
          </a:lstStyle>
          <a:p>
            <a:pPr lvl="0">
              <a:defRPr sz="1800">
                <a:uFillTx/>
              </a:defRPr>
            </a:pPr>
            <a:r>
              <a:rPr sz="2000">
                <a:uFill>
                  <a:solidFill/>
                </a:uFill>
              </a:rPr>
              <a:t>Body Level One</a:t>
            </a:r>
            <a:endParaRPr sz="2000">
              <a:uFill>
                <a:solidFill/>
              </a:uFill>
            </a:endParaRPr>
          </a:p>
          <a:p>
            <a:pPr lvl="1">
              <a:defRPr sz="1800">
                <a:uFillTx/>
              </a:defRPr>
            </a:pPr>
            <a:r>
              <a:rPr sz="2000">
                <a:uFill>
                  <a:solidFill/>
                </a:uFill>
              </a:rPr>
              <a:t>Body Level Two</a:t>
            </a:r>
            <a:endParaRPr sz="2000">
              <a:uFill>
                <a:solidFill/>
              </a:uFill>
            </a:endParaRPr>
          </a:p>
          <a:p>
            <a:pPr lvl="2">
              <a:defRPr sz="1800">
                <a:uFillTx/>
              </a:defRPr>
            </a:pPr>
            <a:r>
              <a:rPr sz="2000">
                <a:uFill>
                  <a:solidFill/>
                </a:uFill>
              </a:rPr>
              <a:t>Body Level Three</a:t>
            </a:r>
            <a:endParaRPr sz="2000">
              <a:uFill>
                <a:solidFill/>
              </a:uFill>
            </a:endParaRPr>
          </a:p>
          <a:p>
            <a:pPr lvl="3">
              <a:defRPr sz="1800">
                <a:uFillTx/>
              </a:defRPr>
            </a:pPr>
            <a:r>
              <a:rPr sz="2000">
                <a:uFill>
                  <a:solidFill/>
                </a:uFill>
              </a:rPr>
              <a:t>Body Level Four</a:t>
            </a:r>
            <a:endParaRPr sz="2000">
              <a:uFill>
                <a:solidFill/>
              </a:uFill>
            </a:endParaRPr>
          </a:p>
          <a:p>
            <a:pPr lvl="4">
              <a:defRPr sz="1800">
                <a:uFillTx/>
              </a:defRPr>
            </a:pPr>
            <a:r>
              <a:rPr sz="2000">
                <a:uFill>
                  <a:solidFill/>
                </a:uFill>
              </a:rPr>
              <a:t>Body Level Five</a:t>
            </a:r>
          </a:p>
        </p:txBody>
      </p:sp>
    </p:spTree>
  </p:cSld>
  <p:clrMapOvr>
    <a:masterClrMapping/>
  </p:clrMapOvr>
  <p:transition spd="med" advClick="1"/>
</p:sldLayout>
</file>

<file path=ppt/slideLayouts/slideLayout22.xml><?xml version="1.0" encoding="utf-8"?>
<p:sldLayout xmlns:a="http://schemas.openxmlformats.org/drawingml/2006/main" xmlns:r="http://schemas.openxmlformats.org/officeDocument/2006/relationships" xmlns:p="http://schemas.openxmlformats.org/presentationml/2006/main" type="tx" showMasterSp="0" showMasterPhAnim="1">
  <p:cSld name="8_Pearson_orange">
    <p:spTree>
      <p:nvGrpSpPr>
        <p:cNvPr id="1" name=""/>
        <p:cNvGrpSpPr/>
        <p:nvPr/>
      </p:nvGrpSpPr>
      <p:grpSpPr>
        <a:xfrm>
          <a:off x="0" y="0"/>
          <a:ext cx="0" cy="0"/>
          <a:chOff x="0" y="0"/>
          <a:chExt cx="0" cy="0"/>
        </a:xfrm>
      </p:grpSpPr>
      <p:sp>
        <p:nvSpPr>
          <p:cNvPr id="133" name="Shape 133"/>
          <p:cNvSpPr/>
          <p:nvPr/>
        </p:nvSpPr>
        <p:spPr>
          <a:xfrm>
            <a:off x="-1" y="6397625"/>
            <a:ext cx="9145590" cy="457200"/>
          </a:xfrm>
          <a:prstGeom prst="rect">
            <a:avLst/>
          </a:prstGeom>
          <a:solidFill>
            <a:srgbClr val="F38000"/>
          </a:solidFill>
          <a:ln w="12700">
            <a:miter lim="400000"/>
          </a:ln>
        </p:spPr>
        <p:txBody>
          <a:bodyPr lIns="0" tIns="0" rIns="0" bIns="0" anchor="ctr"/>
          <a:lstStyle/>
          <a:p>
            <a:pPr lvl="0" indent="0">
              <a:defRPr>
                <a:latin typeface="Arial"/>
                <a:ea typeface="Arial"/>
                <a:cs typeface="Arial"/>
                <a:sym typeface="Arial"/>
              </a:defRPr>
            </a:pPr>
          </a:p>
        </p:txBody>
      </p:sp>
      <p:sp>
        <p:nvSpPr>
          <p:cNvPr id="134" name="Shape 134"/>
          <p:cNvSpPr/>
          <p:nvPr/>
        </p:nvSpPr>
        <p:spPr>
          <a:xfrm>
            <a:off x="-3" y="6397625"/>
            <a:ext cx="9139242" cy="1590"/>
          </a:xfrm>
          <a:prstGeom prst="line">
            <a:avLst/>
          </a:prstGeom>
          <a:ln w="6350">
            <a:solidFill>
              <a:srgbClr val="FFFFFF"/>
            </a:solidFill>
            <a:round/>
          </a:ln>
        </p:spPr>
        <p:txBody>
          <a:bodyPr lIns="0" tIns="0" rIns="0" bIns="0"/>
          <a:lstStyle/>
          <a:p>
            <a:pPr lvl="0" marR="0" indent="0" defTabSz="457200">
              <a:defRPr sz="1200">
                <a:uFillTx/>
                <a:latin typeface="+mj-lt"/>
                <a:ea typeface="+mj-ea"/>
                <a:cs typeface="+mj-cs"/>
                <a:sym typeface="Helvetica"/>
              </a:defRPr>
            </a:pPr>
          </a:p>
        </p:txBody>
      </p:sp>
      <p:pic>
        <p:nvPicPr>
          <p:cNvPr id="135" name="image1.png"/>
          <p:cNvPicPr/>
          <p:nvPr/>
        </p:nvPicPr>
        <p:blipFill>
          <a:blip r:embed="rId2">
            <a:extLst/>
          </a:blip>
          <a:stretch>
            <a:fillRect/>
          </a:stretch>
        </p:blipFill>
        <p:spPr>
          <a:xfrm>
            <a:off x="7612060" y="6356350"/>
            <a:ext cx="1528766" cy="493713"/>
          </a:xfrm>
          <a:prstGeom prst="rect">
            <a:avLst/>
          </a:prstGeom>
          <a:ln w="12700">
            <a:miter lim="400000"/>
          </a:ln>
        </p:spPr>
      </p:pic>
      <p:sp>
        <p:nvSpPr>
          <p:cNvPr id="136" name="Shape 136"/>
          <p:cNvSpPr/>
          <p:nvPr>
            <p:ph type="title"/>
          </p:nvPr>
        </p:nvSpPr>
        <p:spPr>
          <a:xfrm>
            <a:off x="365125" y="395285"/>
            <a:ext cx="8407400" cy="1150941"/>
          </a:xfrm>
          <a:prstGeom prst="rect">
            <a:avLst/>
          </a:prstGeom>
        </p:spPr>
        <p:txBody>
          <a:bodyPr/>
          <a:lstStyle>
            <a:lvl1pPr marR="0" indent="0">
              <a:spcBef>
                <a:spcPts val="1100"/>
              </a:spcBef>
              <a:defRPr b="1" sz="24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2400">
                <a:solidFill>
                  <a:srgbClr val="F38000"/>
                </a:solidFill>
                <a:uFill>
                  <a:solidFill>
                    <a:srgbClr val="F38000"/>
                  </a:solidFill>
                </a:uFill>
              </a:rPr>
              <a:t>Title Text</a:t>
            </a:r>
          </a:p>
        </p:txBody>
      </p:sp>
      <p:sp>
        <p:nvSpPr>
          <p:cNvPr id="137" name="Shape 137"/>
          <p:cNvSpPr/>
          <p:nvPr>
            <p:ph type="body" idx="1"/>
          </p:nvPr>
        </p:nvSpPr>
        <p:spPr>
          <a:xfrm>
            <a:off x="365125" y="1546225"/>
            <a:ext cx="8407400" cy="5311775"/>
          </a:xfrm>
          <a:prstGeom prst="rect">
            <a:avLst/>
          </a:prstGeom>
        </p:spPr>
        <p:txBody>
          <a:bodyPr/>
          <a:lstStyle>
            <a:lvl1pPr marL="342900" marR="0" defTabSz="857250">
              <a:lnSpc>
                <a:spcPct val="120000"/>
              </a:lnSpc>
              <a:spcBef>
                <a:spcPts val="0"/>
              </a:spcBef>
              <a:buClr>
                <a:srgbClr val="000000"/>
              </a:buClr>
              <a:buSzPct val="80000"/>
              <a:buFont typeface="Verdana"/>
              <a:buChar char="•"/>
              <a:defRPr sz="2000">
                <a:latin typeface="Verdana"/>
                <a:ea typeface="Verdana"/>
                <a:cs typeface="Verdana"/>
                <a:sym typeface="Verdana"/>
              </a:defRPr>
            </a:lvl1pPr>
            <a:lvl2pPr marL="182562" marR="0" indent="-180975" defTabSz="857250">
              <a:lnSpc>
                <a:spcPct val="120000"/>
              </a:lnSpc>
              <a:spcBef>
                <a:spcPts val="0"/>
              </a:spcBef>
              <a:buClr>
                <a:srgbClr val="000000"/>
              </a:buClr>
              <a:buSzPct val="80000"/>
              <a:buFont typeface="Verdana"/>
              <a:buChar char="•"/>
              <a:defRPr sz="2000">
                <a:latin typeface="Verdana"/>
                <a:ea typeface="Verdana"/>
                <a:cs typeface="Verdana"/>
                <a:sym typeface="Verdana"/>
              </a:defRPr>
            </a:lvl2pPr>
            <a:lvl3pPr marL="350835" marR="0" indent="-166687" defTabSz="857250">
              <a:lnSpc>
                <a:spcPct val="120000"/>
              </a:lnSpc>
              <a:spcBef>
                <a:spcPts val="0"/>
              </a:spcBef>
              <a:buClr>
                <a:srgbClr val="000000"/>
              </a:buClr>
              <a:buSzPct val="80000"/>
              <a:buFont typeface="Verdana"/>
              <a:buChar char="•"/>
              <a:defRPr sz="2000">
                <a:latin typeface="Verdana"/>
                <a:ea typeface="Verdana"/>
                <a:cs typeface="Verdana"/>
                <a:sym typeface="Verdana"/>
              </a:defRPr>
            </a:lvl3pPr>
            <a:lvl4pPr marL="541337" marR="0" indent="-188912" defTabSz="857250">
              <a:lnSpc>
                <a:spcPct val="120000"/>
              </a:lnSpc>
              <a:spcBef>
                <a:spcPts val="0"/>
              </a:spcBef>
              <a:buClr>
                <a:srgbClr val="000000"/>
              </a:buClr>
              <a:buSzPct val="80000"/>
              <a:buFont typeface="Verdana"/>
              <a:buChar char="–"/>
              <a:defRPr sz="2000">
                <a:latin typeface="Verdana"/>
                <a:ea typeface="Verdana"/>
                <a:cs typeface="Verdana"/>
                <a:sym typeface="Verdana"/>
              </a:defRPr>
            </a:lvl4pPr>
            <a:lvl5pPr marL="722312" marR="0" indent="-179387" defTabSz="857250">
              <a:lnSpc>
                <a:spcPct val="120000"/>
              </a:lnSpc>
              <a:spcBef>
                <a:spcPts val="0"/>
              </a:spcBef>
              <a:buClr>
                <a:srgbClr val="000000"/>
              </a:buClr>
              <a:buSzPct val="80000"/>
              <a:buFont typeface="Verdana"/>
              <a:buChar char="○"/>
              <a:defRPr sz="2000">
                <a:latin typeface="Verdana"/>
                <a:ea typeface="Verdana"/>
                <a:cs typeface="Verdana"/>
                <a:sym typeface="Verdana"/>
              </a:defRPr>
            </a:lvl5pPr>
          </a:lstStyle>
          <a:p>
            <a:pPr lvl="0">
              <a:defRPr sz="1800">
                <a:uFillTx/>
              </a:defRPr>
            </a:pPr>
            <a:r>
              <a:rPr sz="2000">
                <a:uFill>
                  <a:solidFill/>
                </a:uFill>
              </a:rPr>
              <a:t>Body Level One</a:t>
            </a:r>
            <a:endParaRPr sz="2000">
              <a:uFill>
                <a:solidFill/>
              </a:uFill>
            </a:endParaRPr>
          </a:p>
          <a:p>
            <a:pPr lvl="1">
              <a:defRPr sz="1800">
                <a:uFillTx/>
              </a:defRPr>
            </a:pPr>
            <a:r>
              <a:rPr sz="2000">
                <a:uFill>
                  <a:solidFill/>
                </a:uFill>
              </a:rPr>
              <a:t>Body Level Two</a:t>
            </a:r>
            <a:endParaRPr sz="2000">
              <a:uFill>
                <a:solidFill/>
              </a:uFill>
            </a:endParaRPr>
          </a:p>
          <a:p>
            <a:pPr lvl="2">
              <a:defRPr sz="1800">
                <a:uFillTx/>
              </a:defRPr>
            </a:pPr>
            <a:r>
              <a:rPr sz="2000">
                <a:uFill>
                  <a:solidFill/>
                </a:uFill>
              </a:rPr>
              <a:t>Body Level Three</a:t>
            </a:r>
            <a:endParaRPr sz="2000">
              <a:uFill>
                <a:solidFill/>
              </a:uFill>
            </a:endParaRPr>
          </a:p>
          <a:p>
            <a:pPr lvl="3">
              <a:defRPr sz="1800">
                <a:uFillTx/>
              </a:defRPr>
            </a:pPr>
            <a:r>
              <a:rPr sz="2000">
                <a:uFill>
                  <a:solidFill/>
                </a:uFill>
              </a:rPr>
              <a:t>Body Level Four</a:t>
            </a:r>
            <a:endParaRPr sz="2000">
              <a:uFill>
                <a:solidFill/>
              </a:uFill>
            </a:endParaRPr>
          </a:p>
          <a:p>
            <a:pPr lvl="4">
              <a:defRPr sz="1800">
                <a:uFillTx/>
              </a:defRPr>
            </a:pPr>
            <a:r>
              <a:rPr sz="2000">
                <a:uFill>
                  <a:solidFill/>
                </a:uFill>
              </a:rPr>
              <a:t>Body Level Five</a:t>
            </a:r>
          </a:p>
        </p:txBody>
      </p:sp>
    </p:spTree>
  </p:cSld>
  <p:clrMapOvr>
    <a:masterClrMapping/>
  </p:clrMapOvr>
  <p:transition spd="med" advClick="1"/>
</p:sldLayout>
</file>

<file path=ppt/slideLayouts/slideLayout23.xml><?xml version="1.0" encoding="utf-8"?>
<p:sldLayout xmlns:a="http://schemas.openxmlformats.org/drawingml/2006/main" xmlns:r="http://schemas.openxmlformats.org/officeDocument/2006/relationships" xmlns:p="http://schemas.openxmlformats.org/presentationml/2006/main" type="tx" showMasterSp="0" showMasterPhAnim="1">
  <p:cSld name="9_Pearson_orange">
    <p:spTree>
      <p:nvGrpSpPr>
        <p:cNvPr id="1" name=""/>
        <p:cNvGrpSpPr/>
        <p:nvPr/>
      </p:nvGrpSpPr>
      <p:grpSpPr>
        <a:xfrm>
          <a:off x="0" y="0"/>
          <a:ext cx="0" cy="0"/>
          <a:chOff x="0" y="0"/>
          <a:chExt cx="0" cy="0"/>
        </a:xfrm>
      </p:grpSpPr>
      <p:sp>
        <p:nvSpPr>
          <p:cNvPr id="139" name="Shape 139"/>
          <p:cNvSpPr/>
          <p:nvPr/>
        </p:nvSpPr>
        <p:spPr>
          <a:xfrm>
            <a:off x="-1" y="6397625"/>
            <a:ext cx="9145590" cy="457200"/>
          </a:xfrm>
          <a:prstGeom prst="rect">
            <a:avLst/>
          </a:prstGeom>
          <a:solidFill>
            <a:srgbClr val="F38000"/>
          </a:solidFill>
          <a:ln w="12700">
            <a:miter lim="400000"/>
          </a:ln>
        </p:spPr>
        <p:txBody>
          <a:bodyPr lIns="0" tIns="0" rIns="0" bIns="0" anchor="ctr"/>
          <a:lstStyle/>
          <a:p>
            <a:pPr lvl="0" indent="0">
              <a:defRPr>
                <a:latin typeface="Arial"/>
                <a:ea typeface="Arial"/>
                <a:cs typeface="Arial"/>
                <a:sym typeface="Arial"/>
              </a:defRPr>
            </a:pPr>
          </a:p>
        </p:txBody>
      </p:sp>
      <p:sp>
        <p:nvSpPr>
          <p:cNvPr id="140" name="Shape 140"/>
          <p:cNvSpPr/>
          <p:nvPr/>
        </p:nvSpPr>
        <p:spPr>
          <a:xfrm>
            <a:off x="-3" y="6397625"/>
            <a:ext cx="9139242" cy="1590"/>
          </a:xfrm>
          <a:prstGeom prst="line">
            <a:avLst/>
          </a:prstGeom>
          <a:ln w="6350">
            <a:solidFill>
              <a:srgbClr val="FFFFFF"/>
            </a:solidFill>
            <a:round/>
          </a:ln>
        </p:spPr>
        <p:txBody>
          <a:bodyPr lIns="0" tIns="0" rIns="0" bIns="0"/>
          <a:lstStyle/>
          <a:p>
            <a:pPr lvl="0" marR="0" indent="0" defTabSz="457200">
              <a:defRPr sz="1200">
                <a:uFillTx/>
                <a:latin typeface="+mj-lt"/>
                <a:ea typeface="+mj-ea"/>
                <a:cs typeface="+mj-cs"/>
                <a:sym typeface="Helvetica"/>
              </a:defRPr>
            </a:pPr>
          </a:p>
        </p:txBody>
      </p:sp>
      <p:pic>
        <p:nvPicPr>
          <p:cNvPr id="141" name="image1.png"/>
          <p:cNvPicPr/>
          <p:nvPr/>
        </p:nvPicPr>
        <p:blipFill>
          <a:blip r:embed="rId2">
            <a:extLst/>
          </a:blip>
          <a:stretch>
            <a:fillRect/>
          </a:stretch>
        </p:blipFill>
        <p:spPr>
          <a:xfrm>
            <a:off x="7612060" y="6356350"/>
            <a:ext cx="1528766" cy="493713"/>
          </a:xfrm>
          <a:prstGeom prst="rect">
            <a:avLst/>
          </a:prstGeom>
          <a:ln w="12700">
            <a:miter lim="400000"/>
          </a:ln>
        </p:spPr>
      </p:pic>
      <p:sp>
        <p:nvSpPr>
          <p:cNvPr id="142" name="Shape 142"/>
          <p:cNvSpPr/>
          <p:nvPr>
            <p:ph type="title"/>
          </p:nvPr>
        </p:nvSpPr>
        <p:spPr>
          <a:xfrm>
            <a:off x="365125" y="395285"/>
            <a:ext cx="8407400" cy="1150941"/>
          </a:xfrm>
          <a:prstGeom prst="rect">
            <a:avLst/>
          </a:prstGeom>
        </p:spPr>
        <p:txBody>
          <a:bodyPr/>
          <a:lstStyle>
            <a:lvl1pPr marR="0" indent="0">
              <a:spcBef>
                <a:spcPts val="1100"/>
              </a:spcBef>
              <a:defRPr b="1" sz="24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2400">
                <a:solidFill>
                  <a:srgbClr val="F38000"/>
                </a:solidFill>
                <a:uFill>
                  <a:solidFill>
                    <a:srgbClr val="F38000"/>
                  </a:solidFill>
                </a:uFill>
              </a:rPr>
              <a:t>Title Text</a:t>
            </a:r>
          </a:p>
        </p:txBody>
      </p:sp>
      <p:sp>
        <p:nvSpPr>
          <p:cNvPr id="143" name="Shape 143"/>
          <p:cNvSpPr/>
          <p:nvPr>
            <p:ph type="body" idx="1"/>
          </p:nvPr>
        </p:nvSpPr>
        <p:spPr>
          <a:xfrm>
            <a:off x="365125" y="1546225"/>
            <a:ext cx="8407400" cy="5311775"/>
          </a:xfrm>
          <a:prstGeom prst="rect">
            <a:avLst/>
          </a:prstGeom>
        </p:spPr>
        <p:txBody>
          <a:bodyPr/>
          <a:lstStyle>
            <a:lvl1pPr marL="342900" marR="0" defTabSz="857250">
              <a:lnSpc>
                <a:spcPct val="120000"/>
              </a:lnSpc>
              <a:spcBef>
                <a:spcPts val="0"/>
              </a:spcBef>
              <a:buClr>
                <a:srgbClr val="000000"/>
              </a:buClr>
              <a:buSzPct val="80000"/>
              <a:buFont typeface="Verdana"/>
              <a:buChar char="•"/>
              <a:defRPr sz="2000">
                <a:latin typeface="Verdana"/>
                <a:ea typeface="Verdana"/>
                <a:cs typeface="Verdana"/>
                <a:sym typeface="Verdana"/>
              </a:defRPr>
            </a:lvl1pPr>
            <a:lvl2pPr marL="182562" marR="0" indent="-180975" defTabSz="857250">
              <a:lnSpc>
                <a:spcPct val="120000"/>
              </a:lnSpc>
              <a:spcBef>
                <a:spcPts val="0"/>
              </a:spcBef>
              <a:buClr>
                <a:srgbClr val="000000"/>
              </a:buClr>
              <a:buSzPct val="80000"/>
              <a:buFont typeface="Verdana"/>
              <a:buChar char="•"/>
              <a:defRPr sz="2000">
                <a:latin typeface="Verdana"/>
                <a:ea typeface="Verdana"/>
                <a:cs typeface="Verdana"/>
                <a:sym typeface="Verdana"/>
              </a:defRPr>
            </a:lvl2pPr>
            <a:lvl3pPr marL="350835" marR="0" indent="-166687" defTabSz="857250">
              <a:lnSpc>
                <a:spcPct val="120000"/>
              </a:lnSpc>
              <a:spcBef>
                <a:spcPts val="0"/>
              </a:spcBef>
              <a:buClr>
                <a:srgbClr val="000000"/>
              </a:buClr>
              <a:buSzPct val="80000"/>
              <a:buFont typeface="Verdana"/>
              <a:buChar char="•"/>
              <a:defRPr sz="2000">
                <a:latin typeface="Verdana"/>
                <a:ea typeface="Verdana"/>
                <a:cs typeface="Verdana"/>
                <a:sym typeface="Verdana"/>
              </a:defRPr>
            </a:lvl3pPr>
            <a:lvl4pPr marL="541337" marR="0" indent="-188912" defTabSz="857250">
              <a:lnSpc>
                <a:spcPct val="120000"/>
              </a:lnSpc>
              <a:spcBef>
                <a:spcPts val="0"/>
              </a:spcBef>
              <a:buClr>
                <a:srgbClr val="000000"/>
              </a:buClr>
              <a:buSzPct val="80000"/>
              <a:buFont typeface="Verdana"/>
              <a:buChar char="–"/>
              <a:defRPr sz="2000">
                <a:latin typeface="Verdana"/>
                <a:ea typeface="Verdana"/>
                <a:cs typeface="Verdana"/>
                <a:sym typeface="Verdana"/>
              </a:defRPr>
            </a:lvl4pPr>
            <a:lvl5pPr marL="722312" marR="0" indent="-179387" defTabSz="857250">
              <a:lnSpc>
                <a:spcPct val="120000"/>
              </a:lnSpc>
              <a:spcBef>
                <a:spcPts val="0"/>
              </a:spcBef>
              <a:buClr>
                <a:srgbClr val="000000"/>
              </a:buClr>
              <a:buSzPct val="80000"/>
              <a:buFont typeface="Verdana"/>
              <a:buChar char="○"/>
              <a:defRPr sz="2000">
                <a:latin typeface="Verdana"/>
                <a:ea typeface="Verdana"/>
                <a:cs typeface="Verdana"/>
                <a:sym typeface="Verdana"/>
              </a:defRPr>
            </a:lvl5pPr>
          </a:lstStyle>
          <a:p>
            <a:pPr lvl="0">
              <a:defRPr sz="1800">
                <a:uFillTx/>
              </a:defRPr>
            </a:pPr>
            <a:r>
              <a:rPr sz="2000">
                <a:uFill>
                  <a:solidFill/>
                </a:uFill>
              </a:rPr>
              <a:t>Body Level One</a:t>
            </a:r>
            <a:endParaRPr sz="2000">
              <a:uFill>
                <a:solidFill/>
              </a:uFill>
            </a:endParaRPr>
          </a:p>
          <a:p>
            <a:pPr lvl="1">
              <a:defRPr sz="1800">
                <a:uFillTx/>
              </a:defRPr>
            </a:pPr>
            <a:r>
              <a:rPr sz="2000">
                <a:uFill>
                  <a:solidFill/>
                </a:uFill>
              </a:rPr>
              <a:t>Body Level Two</a:t>
            </a:r>
            <a:endParaRPr sz="2000">
              <a:uFill>
                <a:solidFill/>
              </a:uFill>
            </a:endParaRPr>
          </a:p>
          <a:p>
            <a:pPr lvl="2">
              <a:defRPr sz="1800">
                <a:uFillTx/>
              </a:defRPr>
            </a:pPr>
            <a:r>
              <a:rPr sz="2000">
                <a:uFill>
                  <a:solidFill/>
                </a:uFill>
              </a:rPr>
              <a:t>Body Level Three</a:t>
            </a:r>
            <a:endParaRPr sz="2000">
              <a:uFill>
                <a:solidFill/>
              </a:uFill>
            </a:endParaRPr>
          </a:p>
          <a:p>
            <a:pPr lvl="3">
              <a:defRPr sz="1800">
                <a:uFillTx/>
              </a:defRPr>
            </a:pPr>
            <a:r>
              <a:rPr sz="2000">
                <a:uFill>
                  <a:solidFill/>
                </a:uFill>
              </a:rPr>
              <a:t>Body Level Four</a:t>
            </a:r>
            <a:endParaRPr sz="2000">
              <a:uFill>
                <a:solidFill/>
              </a:uFill>
            </a:endParaRPr>
          </a:p>
          <a:p>
            <a:pPr lvl="4">
              <a:defRPr sz="1800">
                <a:uFillTx/>
              </a:defRPr>
            </a:pPr>
            <a:r>
              <a:rPr sz="2000">
                <a:uFill>
                  <a:solidFill/>
                </a:uFill>
              </a:rPr>
              <a:t>Body Level Five</a:t>
            </a:r>
          </a:p>
        </p:txBody>
      </p:sp>
    </p:spTree>
  </p:cSld>
  <p:clrMapOvr>
    <a:masterClrMapping/>
  </p:clrMapOvr>
  <p:transition spd="med" advClick="1"/>
</p:sldLayout>
</file>

<file path=ppt/slideLayouts/slideLayout24.xml><?xml version="1.0" encoding="utf-8"?>
<p:sldLayout xmlns:a="http://schemas.openxmlformats.org/drawingml/2006/main" xmlns:r="http://schemas.openxmlformats.org/officeDocument/2006/relationships" xmlns:p="http://schemas.openxmlformats.org/presentationml/2006/main" type="tx" showMasterSp="0" showMasterPhAnim="1">
  <p:cSld name="2_Pearson_Presentation">
    <p:bg>
      <p:bgPr>
        <a:solidFill>
          <a:srgbClr val="FCF7EE"/>
        </a:solidFill>
      </p:bgPr>
    </p:bg>
    <p:spTree>
      <p:nvGrpSpPr>
        <p:cNvPr id="1" name=""/>
        <p:cNvGrpSpPr/>
        <p:nvPr/>
      </p:nvGrpSpPr>
      <p:grpSpPr>
        <a:xfrm>
          <a:off x="0" y="0"/>
          <a:ext cx="0" cy="0"/>
          <a:chOff x="0" y="0"/>
          <a:chExt cx="0" cy="0"/>
        </a:xfrm>
      </p:grpSpPr>
      <p:sp>
        <p:nvSpPr>
          <p:cNvPr id="145" name="Shape 145"/>
          <p:cNvSpPr/>
          <p:nvPr/>
        </p:nvSpPr>
        <p:spPr>
          <a:xfrm>
            <a:off x="-1" y="6397625"/>
            <a:ext cx="9145590" cy="457200"/>
          </a:xfrm>
          <a:prstGeom prst="rect">
            <a:avLst/>
          </a:prstGeom>
          <a:solidFill>
            <a:srgbClr val="F38000"/>
          </a:solidFill>
          <a:ln w="12700">
            <a:miter lim="400000"/>
          </a:ln>
        </p:spPr>
        <p:txBody>
          <a:bodyPr lIns="0" tIns="0" rIns="0" bIns="0" anchor="ctr"/>
          <a:lstStyle/>
          <a:p>
            <a:pPr lvl="0" indent="0">
              <a:defRPr>
                <a:latin typeface="Arial"/>
                <a:ea typeface="Arial"/>
                <a:cs typeface="Arial"/>
                <a:sym typeface="Arial"/>
              </a:defRPr>
            </a:pPr>
          </a:p>
        </p:txBody>
      </p:sp>
      <p:pic>
        <p:nvPicPr>
          <p:cNvPr id="146" name="image1.png"/>
          <p:cNvPicPr/>
          <p:nvPr/>
        </p:nvPicPr>
        <p:blipFill>
          <a:blip r:embed="rId2">
            <a:extLst/>
          </a:blip>
          <a:stretch>
            <a:fillRect/>
          </a:stretch>
        </p:blipFill>
        <p:spPr>
          <a:xfrm>
            <a:off x="7612060" y="6356350"/>
            <a:ext cx="1528766" cy="493713"/>
          </a:xfrm>
          <a:prstGeom prst="rect">
            <a:avLst/>
          </a:prstGeom>
          <a:ln w="12700">
            <a:miter lim="400000"/>
          </a:ln>
        </p:spPr>
      </p:pic>
      <p:pic>
        <p:nvPicPr>
          <p:cNvPr id="147" name="image2.png"/>
          <p:cNvPicPr/>
          <p:nvPr/>
        </p:nvPicPr>
        <p:blipFill>
          <a:blip r:embed="rId3">
            <a:extLst/>
          </a:blip>
          <a:stretch>
            <a:fillRect/>
          </a:stretch>
        </p:blipFill>
        <p:spPr>
          <a:xfrm>
            <a:off x="0" y="6356350"/>
            <a:ext cx="1762125" cy="493713"/>
          </a:xfrm>
          <a:prstGeom prst="rect">
            <a:avLst/>
          </a:prstGeom>
          <a:ln w="12700">
            <a:miter lim="400000"/>
          </a:ln>
        </p:spPr>
      </p:pic>
      <p:sp>
        <p:nvSpPr>
          <p:cNvPr id="148" name="Shape 148"/>
          <p:cNvSpPr/>
          <p:nvPr>
            <p:ph type="title"/>
          </p:nvPr>
        </p:nvSpPr>
        <p:spPr>
          <a:xfrm>
            <a:off x="365125" y="395285"/>
            <a:ext cx="8407400" cy="1366841"/>
          </a:xfrm>
          <a:prstGeom prst="rect">
            <a:avLst/>
          </a:prstGeom>
        </p:spPr>
        <p:txBody>
          <a:bodyPr/>
          <a:lstStyle>
            <a:lvl1pPr marR="0" indent="0">
              <a:spcBef>
                <a:spcPts val="1700"/>
              </a:spcBef>
              <a:defRPr b="1" sz="36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3600">
                <a:solidFill>
                  <a:srgbClr val="F38000"/>
                </a:solidFill>
                <a:uFill>
                  <a:solidFill>
                    <a:srgbClr val="F38000"/>
                  </a:solidFill>
                </a:uFill>
              </a:rPr>
              <a:t>Title Text</a:t>
            </a:r>
          </a:p>
        </p:txBody>
      </p:sp>
      <p:sp>
        <p:nvSpPr>
          <p:cNvPr id="149" name="Shape 149"/>
          <p:cNvSpPr/>
          <p:nvPr>
            <p:ph type="body" idx="1"/>
          </p:nvPr>
        </p:nvSpPr>
        <p:spPr>
          <a:xfrm>
            <a:off x="365125" y="1762125"/>
            <a:ext cx="8407400" cy="5095875"/>
          </a:xfrm>
          <a:prstGeom prst="rect">
            <a:avLst/>
          </a:prstGeom>
        </p:spPr>
        <p:txBody>
          <a:bodyPr/>
          <a:lstStyle>
            <a:lvl1pPr marL="342900" marR="0">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1pPr>
            <a:lvl2pPr marL="3175" marR="0" indent="-1587">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2pPr>
            <a:lvl3pPr marL="879475" marR="0" indent="-165100">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3pPr>
            <a:lvl4pPr marL="1243012" marR="0" indent="-184150">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4pPr>
            <a:lvl5pPr marL="2057400" marR="0" indent="-228600">
              <a:spcBef>
                <a:spcPts val="0"/>
              </a:spcBef>
              <a:buClr>
                <a:srgbClr val="F38000"/>
              </a:buClr>
              <a:buSzPct val="100000"/>
              <a:buFont typeface="Verdana"/>
              <a:buChar char="»"/>
              <a:defRPr b="1" sz="2400">
                <a:solidFill>
                  <a:srgbClr val="F38000"/>
                </a:solidFill>
                <a:uFill>
                  <a:solidFill>
                    <a:srgbClr val="F38000"/>
                  </a:solidFill>
                </a:uFill>
                <a:latin typeface="Verdana"/>
                <a:ea typeface="Verdana"/>
                <a:cs typeface="Verdana"/>
                <a:sym typeface="Verdana"/>
              </a:defRPr>
            </a:lvl5pPr>
          </a:lstStyle>
          <a:p>
            <a:pPr lvl="0">
              <a:defRPr b="0" sz="1800">
                <a:solidFill>
                  <a:srgbClr val="000000"/>
                </a:solidFill>
                <a:uFillTx/>
              </a:defRPr>
            </a:pPr>
            <a:r>
              <a:rPr b="1" sz="2400">
                <a:solidFill>
                  <a:srgbClr val="F38000"/>
                </a:solidFill>
                <a:uFill>
                  <a:solidFill>
                    <a:srgbClr val="F38000"/>
                  </a:solidFill>
                </a:uFill>
              </a:rPr>
              <a:t>Body Level One</a:t>
            </a:r>
            <a:endParaRPr b="1" sz="2400">
              <a:solidFill>
                <a:srgbClr val="F38000"/>
              </a:solidFill>
              <a:uFill>
                <a:solidFill>
                  <a:srgbClr val="F38000"/>
                </a:solidFill>
              </a:uFill>
            </a:endParaRPr>
          </a:p>
          <a:p>
            <a:pPr lvl="1">
              <a:defRPr b="0" sz="1800">
                <a:solidFill>
                  <a:srgbClr val="000000"/>
                </a:solidFill>
                <a:uFillTx/>
              </a:defRPr>
            </a:pPr>
            <a:r>
              <a:rPr b="1" sz="2400">
                <a:solidFill>
                  <a:srgbClr val="F38000"/>
                </a:solidFill>
                <a:uFill>
                  <a:solidFill>
                    <a:srgbClr val="F38000"/>
                  </a:solidFill>
                </a:uFill>
              </a:rPr>
              <a:t>Body Level Two</a:t>
            </a:r>
            <a:endParaRPr b="1" sz="2400">
              <a:solidFill>
                <a:srgbClr val="F38000"/>
              </a:solidFill>
              <a:uFill>
                <a:solidFill>
                  <a:srgbClr val="F38000"/>
                </a:solidFill>
              </a:uFill>
            </a:endParaRPr>
          </a:p>
          <a:p>
            <a:pPr lvl="2">
              <a:defRPr b="0" sz="1800">
                <a:solidFill>
                  <a:srgbClr val="000000"/>
                </a:solidFill>
                <a:uFillTx/>
              </a:defRPr>
            </a:pPr>
            <a:r>
              <a:rPr b="1" sz="2400">
                <a:solidFill>
                  <a:srgbClr val="F38000"/>
                </a:solidFill>
                <a:uFill>
                  <a:solidFill>
                    <a:srgbClr val="F38000"/>
                  </a:solidFill>
                </a:uFill>
              </a:rPr>
              <a:t>Body Level Three</a:t>
            </a:r>
            <a:endParaRPr b="1" sz="2400">
              <a:solidFill>
                <a:srgbClr val="F38000"/>
              </a:solidFill>
              <a:uFill>
                <a:solidFill>
                  <a:srgbClr val="F38000"/>
                </a:solidFill>
              </a:uFill>
            </a:endParaRPr>
          </a:p>
          <a:p>
            <a:pPr lvl="3">
              <a:defRPr b="0" sz="1800">
                <a:solidFill>
                  <a:srgbClr val="000000"/>
                </a:solidFill>
                <a:uFillTx/>
              </a:defRPr>
            </a:pPr>
            <a:r>
              <a:rPr b="1" sz="2400">
                <a:solidFill>
                  <a:srgbClr val="F38000"/>
                </a:solidFill>
                <a:uFill>
                  <a:solidFill>
                    <a:srgbClr val="F38000"/>
                  </a:solidFill>
                </a:uFill>
              </a:rPr>
              <a:t>Body Level Four</a:t>
            </a:r>
            <a:endParaRPr b="1" sz="2400">
              <a:solidFill>
                <a:srgbClr val="F38000"/>
              </a:solidFill>
              <a:uFill>
                <a:solidFill>
                  <a:srgbClr val="F38000"/>
                </a:solidFill>
              </a:uFill>
            </a:endParaRPr>
          </a:p>
          <a:p>
            <a:pPr lvl="4">
              <a:defRPr b="0" sz="1800">
                <a:solidFill>
                  <a:srgbClr val="000000"/>
                </a:solidFill>
                <a:uFillTx/>
              </a:defRPr>
            </a:pPr>
            <a:r>
              <a:rPr b="1" sz="2400">
                <a:solidFill>
                  <a:srgbClr val="F38000"/>
                </a:solidFill>
                <a:uFill>
                  <a:solidFill>
                    <a:srgbClr val="F38000"/>
                  </a:solidFill>
                </a:uFill>
              </a:rPr>
              <a:t>Body Level Five</a:t>
            </a:r>
          </a:p>
        </p:txBody>
      </p:sp>
    </p:spTree>
  </p:cSld>
  <p:clrMapOvr>
    <a:masterClrMapping/>
  </p:clrMapOvr>
  <p:transition spd="med" advClick="1"/>
</p:sldLayout>
</file>

<file path=ppt/slideLayouts/slideLayout25.xml><?xml version="1.0" encoding="utf-8"?>
<p:sldLayout xmlns:a="http://schemas.openxmlformats.org/drawingml/2006/main" xmlns:r="http://schemas.openxmlformats.org/officeDocument/2006/relationships" xmlns:p="http://schemas.openxmlformats.org/presentationml/2006/main" type="tx" showMasterSp="0" showMasterPhAnim="1">
  <p:cSld name="3_Pearson_Presentation">
    <p:bg>
      <p:bgPr>
        <a:solidFill>
          <a:srgbClr val="FCF7EE"/>
        </a:solidFill>
      </p:bgPr>
    </p:bg>
    <p:spTree>
      <p:nvGrpSpPr>
        <p:cNvPr id="1" name=""/>
        <p:cNvGrpSpPr/>
        <p:nvPr/>
      </p:nvGrpSpPr>
      <p:grpSpPr>
        <a:xfrm>
          <a:off x="0" y="0"/>
          <a:ext cx="0" cy="0"/>
          <a:chOff x="0" y="0"/>
          <a:chExt cx="0" cy="0"/>
        </a:xfrm>
      </p:grpSpPr>
      <p:sp>
        <p:nvSpPr>
          <p:cNvPr id="151" name="Shape 151"/>
          <p:cNvSpPr/>
          <p:nvPr/>
        </p:nvSpPr>
        <p:spPr>
          <a:xfrm>
            <a:off x="-1" y="6397625"/>
            <a:ext cx="9145590" cy="457200"/>
          </a:xfrm>
          <a:prstGeom prst="rect">
            <a:avLst/>
          </a:prstGeom>
          <a:solidFill>
            <a:srgbClr val="F38000"/>
          </a:solidFill>
          <a:ln w="12700">
            <a:miter lim="400000"/>
          </a:ln>
        </p:spPr>
        <p:txBody>
          <a:bodyPr lIns="0" tIns="0" rIns="0" bIns="0" anchor="ctr"/>
          <a:lstStyle/>
          <a:p>
            <a:pPr lvl="0" indent="0">
              <a:defRPr>
                <a:latin typeface="Arial"/>
                <a:ea typeface="Arial"/>
                <a:cs typeface="Arial"/>
                <a:sym typeface="Arial"/>
              </a:defRPr>
            </a:pPr>
          </a:p>
        </p:txBody>
      </p:sp>
      <p:pic>
        <p:nvPicPr>
          <p:cNvPr id="152" name="image1.png"/>
          <p:cNvPicPr/>
          <p:nvPr/>
        </p:nvPicPr>
        <p:blipFill>
          <a:blip r:embed="rId2">
            <a:extLst/>
          </a:blip>
          <a:stretch>
            <a:fillRect/>
          </a:stretch>
        </p:blipFill>
        <p:spPr>
          <a:xfrm>
            <a:off x="7612060" y="6356350"/>
            <a:ext cx="1528766" cy="493713"/>
          </a:xfrm>
          <a:prstGeom prst="rect">
            <a:avLst/>
          </a:prstGeom>
          <a:ln w="12700">
            <a:miter lim="400000"/>
          </a:ln>
        </p:spPr>
      </p:pic>
      <p:pic>
        <p:nvPicPr>
          <p:cNvPr id="153" name="image2.png"/>
          <p:cNvPicPr/>
          <p:nvPr/>
        </p:nvPicPr>
        <p:blipFill>
          <a:blip r:embed="rId3">
            <a:extLst/>
          </a:blip>
          <a:stretch>
            <a:fillRect/>
          </a:stretch>
        </p:blipFill>
        <p:spPr>
          <a:xfrm>
            <a:off x="0" y="6356350"/>
            <a:ext cx="1762125" cy="493713"/>
          </a:xfrm>
          <a:prstGeom prst="rect">
            <a:avLst/>
          </a:prstGeom>
          <a:ln w="12700">
            <a:miter lim="400000"/>
          </a:ln>
        </p:spPr>
      </p:pic>
      <p:sp>
        <p:nvSpPr>
          <p:cNvPr id="154" name="Shape 154"/>
          <p:cNvSpPr/>
          <p:nvPr>
            <p:ph type="title"/>
          </p:nvPr>
        </p:nvSpPr>
        <p:spPr>
          <a:xfrm>
            <a:off x="365125" y="395285"/>
            <a:ext cx="8407400" cy="1366841"/>
          </a:xfrm>
          <a:prstGeom prst="rect">
            <a:avLst/>
          </a:prstGeom>
        </p:spPr>
        <p:txBody>
          <a:bodyPr/>
          <a:lstStyle>
            <a:lvl1pPr marR="0" indent="0">
              <a:spcBef>
                <a:spcPts val="1700"/>
              </a:spcBef>
              <a:defRPr b="1" sz="36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3600">
                <a:solidFill>
                  <a:srgbClr val="F38000"/>
                </a:solidFill>
                <a:uFill>
                  <a:solidFill>
                    <a:srgbClr val="F38000"/>
                  </a:solidFill>
                </a:uFill>
              </a:rPr>
              <a:t>Title Text</a:t>
            </a:r>
          </a:p>
        </p:txBody>
      </p:sp>
      <p:sp>
        <p:nvSpPr>
          <p:cNvPr id="155" name="Shape 155"/>
          <p:cNvSpPr/>
          <p:nvPr>
            <p:ph type="body" idx="1"/>
          </p:nvPr>
        </p:nvSpPr>
        <p:spPr>
          <a:xfrm>
            <a:off x="365125" y="1762125"/>
            <a:ext cx="8407400" cy="5095875"/>
          </a:xfrm>
          <a:prstGeom prst="rect">
            <a:avLst/>
          </a:prstGeom>
        </p:spPr>
        <p:txBody>
          <a:bodyPr/>
          <a:lstStyle>
            <a:lvl1pPr marL="342900" marR="0">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1pPr>
            <a:lvl2pPr marL="3175" marR="0" indent="-1587">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2pPr>
            <a:lvl3pPr marL="879475" marR="0" indent="-165100">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3pPr>
            <a:lvl4pPr marL="1243012" marR="0" indent="-184150">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4pPr>
            <a:lvl5pPr marL="2057400" marR="0" indent="-228600">
              <a:spcBef>
                <a:spcPts val="0"/>
              </a:spcBef>
              <a:buClr>
                <a:srgbClr val="F38000"/>
              </a:buClr>
              <a:buSzPct val="100000"/>
              <a:buFont typeface="Verdana"/>
              <a:buChar char="»"/>
              <a:defRPr b="1" sz="2400">
                <a:solidFill>
                  <a:srgbClr val="F38000"/>
                </a:solidFill>
                <a:uFill>
                  <a:solidFill>
                    <a:srgbClr val="F38000"/>
                  </a:solidFill>
                </a:uFill>
                <a:latin typeface="Verdana"/>
                <a:ea typeface="Verdana"/>
                <a:cs typeface="Verdana"/>
                <a:sym typeface="Verdana"/>
              </a:defRPr>
            </a:lvl5pPr>
          </a:lstStyle>
          <a:p>
            <a:pPr lvl="0">
              <a:defRPr b="0" sz="1800">
                <a:solidFill>
                  <a:srgbClr val="000000"/>
                </a:solidFill>
                <a:uFillTx/>
              </a:defRPr>
            </a:pPr>
            <a:r>
              <a:rPr b="1" sz="2400">
                <a:solidFill>
                  <a:srgbClr val="F38000"/>
                </a:solidFill>
                <a:uFill>
                  <a:solidFill>
                    <a:srgbClr val="F38000"/>
                  </a:solidFill>
                </a:uFill>
              </a:rPr>
              <a:t>Body Level One</a:t>
            </a:r>
            <a:endParaRPr b="1" sz="2400">
              <a:solidFill>
                <a:srgbClr val="F38000"/>
              </a:solidFill>
              <a:uFill>
                <a:solidFill>
                  <a:srgbClr val="F38000"/>
                </a:solidFill>
              </a:uFill>
            </a:endParaRPr>
          </a:p>
          <a:p>
            <a:pPr lvl="1">
              <a:defRPr b="0" sz="1800">
                <a:solidFill>
                  <a:srgbClr val="000000"/>
                </a:solidFill>
                <a:uFillTx/>
              </a:defRPr>
            </a:pPr>
            <a:r>
              <a:rPr b="1" sz="2400">
                <a:solidFill>
                  <a:srgbClr val="F38000"/>
                </a:solidFill>
                <a:uFill>
                  <a:solidFill>
                    <a:srgbClr val="F38000"/>
                  </a:solidFill>
                </a:uFill>
              </a:rPr>
              <a:t>Body Level Two</a:t>
            </a:r>
            <a:endParaRPr b="1" sz="2400">
              <a:solidFill>
                <a:srgbClr val="F38000"/>
              </a:solidFill>
              <a:uFill>
                <a:solidFill>
                  <a:srgbClr val="F38000"/>
                </a:solidFill>
              </a:uFill>
            </a:endParaRPr>
          </a:p>
          <a:p>
            <a:pPr lvl="2">
              <a:defRPr b="0" sz="1800">
                <a:solidFill>
                  <a:srgbClr val="000000"/>
                </a:solidFill>
                <a:uFillTx/>
              </a:defRPr>
            </a:pPr>
            <a:r>
              <a:rPr b="1" sz="2400">
                <a:solidFill>
                  <a:srgbClr val="F38000"/>
                </a:solidFill>
                <a:uFill>
                  <a:solidFill>
                    <a:srgbClr val="F38000"/>
                  </a:solidFill>
                </a:uFill>
              </a:rPr>
              <a:t>Body Level Three</a:t>
            </a:r>
            <a:endParaRPr b="1" sz="2400">
              <a:solidFill>
                <a:srgbClr val="F38000"/>
              </a:solidFill>
              <a:uFill>
                <a:solidFill>
                  <a:srgbClr val="F38000"/>
                </a:solidFill>
              </a:uFill>
            </a:endParaRPr>
          </a:p>
          <a:p>
            <a:pPr lvl="3">
              <a:defRPr b="0" sz="1800">
                <a:solidFill>
                  <a:srgbClr val="000000"/>
                </a:solidFill>
                <a:uFillTx/>
              </a:defRPr>
            </a:pPr>
            <a:r>
              <a:rPr b="1" sz="2400">
                <a:solidFill>
                  <a:srgbClr val="F38000"/>
                </a:solidFill>
                <a:uFill>
                  <a:solidFill>
                    <a:srgbClr val="F38000"/>
                  </a:solidFill>
                </a:uFill>
              </a:rPr>
              <a:t>Body Level Four</a:t>
            </a:r>
            <a:endParaRPr b="1" sz="2400">
              <a:solidFill>
                <a:srgbClr val="F38000"/>
              </a:solidFill>
              <a:uFill>
                <a:solidFill>
                  <a:srgbClr val="F38000"/>
                </a:solidFill>
              </a:uFill>
            </a:endParaRPr>
          </a:p>
          <a:p>
            <a:pPr lvl="4">
              <a:defRPr b="0" sz="1800">
                <a:solidFill>
                  <a:srgbClr val="000000"/>
                </a:solidFill>
                <a:uFillTx/>
              </a:defRPr>
            </a:pPr>
            <a:r>
              <a:rPr b="1" sz="2400">
                <a:solidFill>
                  <a:srgbClr val="F38000"/>
                </a:solidFill>
                <a:uFill>
                  <a:solidFill>
                    <a:srgbClr val="F38000"/>
                  </a:solidFill>
                </a:uFill>
              </a:rPr>
              <a:t>Body Level Five</a:t>
            </a:r>
          </a:p>
        </p:txBody>
      </p:sp>
    </p:spTree>
  </p:cSld>
  <p:clrMapOvr>
    <a:masterClrMapping/>
  </p:clrMapOvr>
  <p:transition spd="med" advClick="1"/>
</p:sldLayout>
</file>

<file path=ppt/slideLayouts/slideLayout26.xml><?xml version="1.0" encoding="utf-8"?>
<p:sldLayout xmlns:a="http://schemas.openxmlformats.org/drawingml/2006/main" xmlns:r="http://schemas.openxmlformats.org/officeDocument/2006/relationships" xmlns:p="http://schemas.openxmlformats.org/presentationml/2006/main" type="tx" showMasterSp="0" showMasterPhAnim="1">
  <p:cSld name="4_Pearson_Presentation">
    <p:bg>
      <p:bgPr>
        <a:solidFill>
          <a:srgbClr val="FCF7EE"/>
        </a:solidFill>
      </p:bgPr>
    </p:bg>
    <p:spTree>
      <p:nvGrpSpPr>
        <p:cNvPr id="1" name=""/>
        <p:cNvGrpSpPr/>
        <p:nvPr/>
      </p:nvGrpSpPr>
      <p:grpSpPr>
        <a:xfrm>
          <a:off x="0" y="0"/>
          <a:ext cx="0" cy="0"/>
          <a:chOff x="0" y="0"/>
          <a:chExt cx="0" cy="0"/>
        </a:xfrm>
      </p:grpSpPr>
      <p:sp>
        <p:nvSpPr>
          <p:cNvPr id="157" name="Shape 157"/>
          <p:cNvSpPr/>
          <p:nvPr/>
        </p:nvSpPr>
        <p:spPr>
          <a:xfrm>
            <a:off x="-1" y="6397625"/>
            <a:ext cx="9145590" cy="457200"/>
          </a:xfrm>
          <a:prstGeom prst="rect">
            <a:avLst/>
          </a:prstGeom>
          <a:solidFill>
            <a:srgbClr val="F38000"/>
          </a:solidFill>
          <a:ln w="12700">
            <a:miter lim="400000"/>
          </a:ln>
        </p:spPr>
        <p:txBody>
          <a:bodyPr lIns="0" tIns="0" rIns="0" bIns="0" anchor="ctr"/>
          <a:lstStyle/>
          <a:p>
            <a:pPr lvl="0" indent="0">
              <a:defRPr>
                <a:latin typeface="Arial"/>
                <a:ea typeface="Arial"/>
                <a:cs typeface="Arial"/>
                <a:sym typeface="Arial"/>
              </a:defRPr>
            </a:pPr>
          </a:p>
        </p:txBody>
      </p:sp>
      <p:pic>
        <p:nvPicPr>
          <p:cNvPr id="158" name="image1.png"/>
          <p:cNvPicPr/>
          <p:nvPr/>
        </p:nvPicPr>
        <p:blipFill>
          <a:blip r:embed="rId2">
            <a:extLst/>
          </a:blip>
          <a:stretch>
            <a:fillRect/>
          </a:stretch>
        </p:blipFill>
        <p:spPr>
          <a:xfrm>
            <a:off x="7612060" y="6356350"/>
            <a:ext cx="1528766" cy="493713"/>
          </a:xfrm>
          <a:prstGeom prst="rect">
            <a:avLst/>
          </a:prstGeom>
          <a:ln w="12700">
            <a:miter lim="400000"/>
          </a:ln>
        </p:spPr>
      </p:pic>
      <p:pic>
        <p:nvPicPr>
          <p:cNvPr id="159" name="image2.png"/>
          <p:cNvPicPr/>
          <p:nvPr/>
        </p:nvPicPr>
        <p:blipFill>
          <a:blip r:embed="rId3">
            <a:extLst/>
          </a:blip>
          <a:stretch>
            <a:fillRect/>
          </a:stretch>
        </p:blipFill>
        <p:spPr>
          <a:xfrm>
            <a:off x="0" y="6356350"/>
            <a:ext cx="1762125" cy="493713"/>
          </a:xfrm>
          <a:prstGeom prst="rect">
            <a:avLst/>
          </a:prstGeom>
          <a:ln w="12700">
            <a:miter lim="400000"/>
          </a:ln>
        </p:spPr>
      </p:pic>
      <p:sp>
        <p:nvSpPr>
          <p:cNvPr id="160" name="Shape 160"/>
          <p:cNvSpPr/>
          <p:nvPr>
            <p:ph type="title"/>
          </p:nvPr>
        </p:nvSpPr>
        <p:spPr>
          <a:xfrm>
            <a:off x="365125" y="395285"/>
            <a:ext cx="8407400" cy="1366841"/>
          </a:xfrm>
          <a:prstGeom prst="rect">
            <a:avLst/>
          </a:prstGeom>
        </p:spPr>
        <p:txBody>
          <a:bodyPr/>
          <a:lstStyle>
            <a:lvl1pPr marR="0" indent="0">
              <a:spcBef>
                <a:spcPts val="1700"/>
              </a:spcBef>
              <a:defRPr b="1" sz="36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3600">
                <a:solidFill>
                  <a:srgbClr val="F38000"/>
                </a:solidFill>
                <a:uFill>
                  <a:solidFill>
                    <a:srgbClr val="F38000"/>
                  </a:solidFill>
                </a:uFill>
              </a:rPr>
              <a:t>Title Text</a:t>
            </a:r>
          </a:p>
        </p:txBody>
      </p:sp>
      <p:sp>
        <p:nvSpPr>
          <p:cNvPr id="161" name="Shape 161"/>
          <p:cNvSpPr/>
          <p:nvPr>
            <p:ph type="body" idx="1"/>
          </p:nvPr>
        </p:nvSpPr>
        <p:spPr>
          <a:xfrm>
            <a:off x="365125" y="1762125"/>
            <a:ext cx="8407400" cy="5095875"/>
          </a:xfrm>
          <a:prstGeom prst="rect">
            <a:avLst/>
          </a:prstGeom>
        </p:spPr>
        <p:txBody>
          <a:bodyPr/>
          <a:lstStyle>
            <a:lvl1pPr marL="342900" marR="0">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1pPr>
            <a:lvl2pPr marL="3175" marR="0" indent="-1587">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2pPr>
            <a:lvl3pPr marL="879475" marR="0" indent="-165100">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3pPr>
            <a:lvl4pPr marL="1243012" marR="0" indent="-184150">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4pPr>
            <a:lvl5pPr marL="2057400" marR="0" indent="-228600">
              <a:spcBef>
                <a:spcPts val="0"/>
              </a:spcBef>
              <a:buClr>
                <a:srgbClr val="F38000"/>
              </a:buClr>
              <a:buSzPct val="100000"/>
              <a:buFont typeface="Verdana"/>
              <a:buChar char="»"/>
              <a:defRPr b="1" sz="2400">
                <a:solidFill>
                  <a:srgbClr val="F38000"/>
                </a:solidFill>
                <a:uFill>
                  <a:solidFill>
                    <a:srgbClr val="F38000"/>
                  </a:solidFill>
                </a:uFill>
                <a:latin typeface="Verdana"/>
                <a:ea typeface="Verdana"/>
                <a:cs typeface="Verdana"/>
                <a:sym typeface="Verdana"/>
              </a:defRPr>
            </a:lvl5pPr>
          </a:lstStyle>
          <a:p>
            <a:pPr lvl="0">
              <a:defRPr b="0" sz="1800">
                <a:solidFill>
                  <a:srgbClr val="000000"/>
                </a:solidFill>
                <a:uFillTx/>
              </a:defRPr>
            </a:pPr>
            <a:r>
              <a:rPr b="1" sz="2400">
                <a:solidFill>
                  <a:srgbClr val="F38000"/>
                </a:solidFill>
                <a:uFill>
                  <a:solidFill>
                    <a:srgbClr val="F38000"/>
                  </a:solidFill>
                </a:uFill>
              </a:rPr>
              <a:t>Body Level One</a:t>
            </a:r>
            <a:endParaRPr b="1" sz="2400">
              <a:solidFill>
                <a:srgbClr val="F38000"/>
              </a:solidFill>
              <a:uFill>
                <a:solidFill>
                  <a:srgbClr val="F38000"/>
                </a:solidFill>
              </a:uFill>
            </a:endParaRPr>
          </a:p>
          <a:p>
            <a:pPr lvl="1">
              <a:defRPr b="0" sz="1800">
                <a:solidFill>
                  <a:srgbClr val="000000"/>
                </a:solidFill>
                <a:uFillTx/>
              </a:defRPr>
            </a:pPr>
            <a:r>
              <a:rPr b="1" sz="2400">
                <a:solidFill>
                  <a:srgbClr val="F38000"/>
                </a:solidFill>
                <a:uFill>
                  <a:solidFill>
                    <a:srgbClr val="F38000"/>
                  </a:solidFill>
                </a:uFill>
              </a:rPr>
              <a:t>Body Level Two</a:t>
            </a:r>
            <a:endParaRPr b="1" sz="2400">
              <a:solidFill>
                <a:srgbClr val="F38000"/>
              </a:solidFill>
              <a:uFill>
                <a:solidFill>
                  <a:srgbClr val="F38000"/>
                </a:solidFill>
              </a:uFill>
            </a:endParaRPr>
          </a:p>
          <a:p>
            <a:pPr lvl="2">
              <a:defRPr b="0" sz="1800">
                <a:solidFill>
                  <a:srgbClr val="000000"/>
                </a:solidFill>
                <a:uFillTx/>
              </a:defRPr>
            </a:pPr>
            <a:r>
              <a:rPr b="1" sz="2400">
                <a:solidFill>
                  <a:srgbClr val="F38000"/>
                </a:solidFill>
                <a:uFill>
                  <a:solidFill>
                    <a:srgbClr val="F38000"/>
                  </a:solidFill>
                </a:uFill>
              </a:rPr>
              <a:t>Body Level Three</a:t>
            </a:r>
            <a:endParaRPr b="1" sz="2400">
              <a:solidFill>
                <a:srgbClr val="F38000"/>
              </a:solidFill>
              <a:uFill>
                <a:solidFill>
                  <a:srgbClr val="F38000"/>
                </a:solidFill>
              </a:uFill>
            </a:endParaRPr>
          </a:p>
          <a:p>
            <a:pPr lvl="3">
              <a:defRPr b="0" sz="1800">
                <a:solidFill>
                  <a:srgbClr val="000000"/>
                </a:solidFill>
                <a:uFillTx/>
              </a:defRPr>
            </a:pPr>
            <a:r>
              <a:rPr b="1" sz="2400">
                <a:solidFill>
                  <a:srgbClr val="F38000"/>
                </a:solidFill>
                <a:uFill>
                  <a:solidFill>
                    <a:srgbClr val="F38000"/>
                  </a:solidFill>
                </a:uFill>
              </a:rPr>
              <a:t>Body Level Four</a:t>
            </a:r>
            <a:endParaRPr b="1" sz="2400">
              <a:solidFill>
                <a:srgbClr val="F38000"/>
              </a:solidFill>
              <a:uFill>
                <a:solidFill>
                  <a:srgbClr val="F38000"/>
                </a:solidFill>
              </a:uFill>
            </a:endParaRPr>
          </a:p>
          <a:p>
            <a:pPr lvl="4">
              <a:defRPr b="0" sz="1800">
                <a:solidFill>
                  <a:srgbClr val="000000"/>
                </a:solidFill>
                <a:uFillTx/>
              </a:defRPr>
            </a:pPr>
            <a:r>
              <a:rPr b="1" sz="2400">
                <a:solidFill>
                  <a:srgbClr val="F38000"/>
                </a:solidFill>
                <a:uFill>
                  <a:solidFill>
                    <a:srgbClr val="F38000"/>
                  </a:solidFill>
                </a:uFill>
              </a:rPr>
              <a:t>Body Level Five</a:t>
            </a:r>
          </a:p>
        </p:txBody>
      </p:sp>
    </p:spTree>
  </p:cSld>
  <p:clrMapOvr>
    <a:masterClrMapping/>
  </p:clrMapOvr>
  <p:transition spd="med" advClick="1"/>
</p:sldLayout>
</file>

<file path=ppt/slideLayouts/slideLayout27.xml><?xml version="1.0" encoding="utf-8"?>
<p:sldLayout xmlns:a="http://schemas.openxmlformats.org/drawingml/2006/main" xmlns:r="http://schemas.openxmlformats.org/officeDocument/2006/relationships" xmlns:p="http://schemas.openxmlformats.org/presentationml/2006/main" type="tx" showMasterSp="1" showMasterPhAnim="1">
  <p:cSld name="5_Edge">
    <p:spTree>
      <p:nvGrpSpPr>
        <p:cNvPr id="1" name=""/>
        <p:cNvGrpSpPr/>
        <p:nvPr/>
      </p:nvGrpSpPr>
      <p:grpSpPr>
        <a:xfrm>
          <a:off x="0" y="0"/>
          <a:ext cx="0" cy="0"/>
          <a:chOff x="0" y="0"/>
          <a:chExt cx="0" cy="0"/>
        </a:xfrm>
      </p:grpSpPr>
      <p:sp>
        <p:nvSpPr>
          <p:cNvPr id="163" name="Shape 163"/>
          <p:cNvSpPr/>
          <p:nvPr>
            <p:ph type="title"/>
          </p:nvPr>
        </p:nvSpPr>
        <p:spPr>
          <a:prstGeom prst="rect">
            <a:avLst/>
          </a:prstGeom>
        </p:spPr>
        <p:txBody>
          <a:bodyPr/>
          <a:lstStyle/>
          <a:p>
            <a:pPr lvl="0">
              <a:defRPr sz="1800">
                <a:solidFill>
                  <a:srgbClr val="000000"/>
                </a:solidFill>
                <a:uFillTx/>
              </a:defRPr>
            </a:pPr>
            <a:r>
              <a:rPr sz="4200">
                <a:solidFill>
                  <a:srgbClr val="007742"/>
                </a:solidFill>
                <a:uFill>
                  <a:solidFill>
                    <a:srgbClr val="007742"/>
                  </a:solidFill>
                </a:uFill>
              </a:rPr>
              <a:t>Title Text</a:t>
            </a:r>
          </a:p>
        </p:txBody>
      </p:sp>
      <p:sp>
        <p:nvSpPr>
          <p:cNvPr id="164" name="Shape 164"/>
          <p:cNvSpPr/>
          <p:nvPr>
            <p:ph type="body" idx="1"/>
          </p:nvPr>
        </p:nvSpPr>
        <p:spPr>
          <a:prstGeom prst="rect">
            <a:avLst/>
          </a:prstGeom>
        </p:spPr>
        <p:txBody>
          <a:bodyPr/>
          <a:lstStyle/>
          <a:p>
            <a:pPr lvl="0">
              <a:defRPr sz="1800">
                <a:uFillTx/>
              </a:defRPr>
            </a:pPr>
            <a:r>
              <a:rPr sz="3000">
                <a:uFill>
                  <a:solidFill/>
                </a:uFill>
              </a:rPr>
              <a:t>Body Level One</a:t>
            </a:r>
            <a:endParaRPr sz="3000">
              <a:uFill>
                <a:solidFill/>
              </a:uFill>
            </a:endParaRPr>
          </a:p>
          <a:p>
            <a:pPr lvl="1">
              <a:defRPr sz="1800">
                <a:uFillTx/>
              </a:defRPr>
            </a:pPr>
            <a:r>
              <a:rPr sz="3000">
                <a:uFill>
                  <a:solidFill/>
                </a:uFill>
              </a:rPr>
              <a:t>Body Level Two</a:t>
            </a:r>
            <a:endParaRPr sz="3000">
              <a:uFill>
                <a:solidFill/>
              </a:uFill>
            </a:endParaRPr>
          </a:p>
          <a:p>
            <a:pPr lvl="2">
              <a:defRPr sz="1800">
                <a:uFillTx/>
              </a:defRPr>
            </a:pPr>
            <a:r>
              <a:rPr sz="3000">
                <a:uFill>
                  <a:solidFill/>
                </a:uFill>
              </a:rPr>
              <a:t>Body Level Three</a:t>
            </a:r>
            <a:endParaRPr sz="3000">
              <a:uFill>
                <a:solidFill/>
              </a:uFill>
            </a:endParaRPr>
          </a:p>
          <a:p>
            <a:pPr lvl="3">
              <a:defRPr sz="1800">
                <a:uFillTx/>
              </a:defRPr>
            </a:pPr>
            <a:r>
              <a:rPr sz="3000">
                <a:uFill>
                  <a:solidFill/>
                </a:uFill>
              </a:rPr>
              <a:t>Body Level Four</a:t>
            </a:r>
            <a:endParaRPr sz="3000">
              <a:uFill>
                <a:solidFill/>
              </a:uFill>
            </a:endParaRPr>
          </a:p>
          <a:p>
            <a:pPr lvl="4">
              <a:defRPr sz="1800">
                <a:uFillTx/>
              </a:defRPr>
            </a:pPr>
            <a:r>
              <a:rPr sz="3000">
                <a:uFill>
                  <a:solidFill/>
                </a:uFill>
              </a:rPr>
              <a:t>Body Level Five</a:t>
            </a:r>
          </a:p>
        </p:txBody>
      </p:sp>
      <p:sp>
        <p:nvSpPr>
          <p:cNvPr id="165" name="Shape 165"/>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0" showMasterPhAnim="1">
  <p:cSld name="1_Edge">
    <p:spTree>
      <p:nvGrpSpPr>
        <p:cNvPr id="1" name=""/>
        <p:cNvGrpSpPr/>
        <p:nvPr/>
      </p:nvGrpSpPr>
      <p:grpSpPr>
        <a:xfrm>
          <a:off x="0" y="0"/>
          <a:ext cx="0" cy="0"/>
          <a:chOff x="0" y="0"/>
          <a:chExt cx="0" cy="0"/>
        </a:xfrm>
      </p:grpSpPr>
      <p:sp>
        <p:nvSpPr>
          <p:cNvPr id="19" name="Shape 19"/>
          <p:cNvSpPr/>
          <p:nvPr/>
        </p:nvSpPr>
        <p:spPr>
          <a:xfrm>
            <a:off x="380999" y="228599"/>
            <a:ext cx="8229603" cy="6096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19050">
            <a:solidFill>
              <a:srgbClr val="D6A800"/>
            </a:solidFill>
            <a:miter lim="400000"/>
          </a:ln>
        </p:spPr>
        <p:txBody>
          <a:bodyPr lIns="0" tIns="0" rIns="0" bIns="0" anchor="ctr"/>
          <a:lstStyle/>
          <a:p>
            <a:pPr lvl="0" indent="0">
              <a:defRPr>
                <a:latin typeface="Arial"/>
                <a:ea typeface="Arial"/>
                <a:cs typeface="Arial"/>
                <a:sym typeface="Arial"/>
              </a:defRPr>
            </a:pPr>
          </a:p>
        </p:txBody>
      </p:sp>
      <p:sp>
        <p:nvSpPr>
          <p:cNvPr id="20" name="Shape 20"/>
          <p:cNvSpPr/>
          <p:nvPr/>
        </p:nvSpPr>
        <p:spPr>
          <a:xfrm>
            <a:off x="457199" y="6172200"/>
            <a:ext cx="8229603" cy="1590"/>
          </a:xfrm>
          <a:prstGeom prst="line">
            <a:avLst/>
          </a:prstGeom>
          <a:ln w="19050">
            <a:solidFill>
              <a:srgbClr val="D6A800"/>
            </a:solidFill>
            <a:round/>
          </a:ln>
        </p:spPr>
        <p:txBody>
          <a:bodyPr lIns="0" tIns="0" rIns="0" bIns="0"/>
          <a:lstStyle/>
          <a:p>
            <a:pPr lvl="0" marR="0" indent="0" defTabSz="457200">
              <a:defRPr sz="1200">
                <a:uFillTx/>
                <a:latin typeface="+mj-lt"/>
                <a:ea typeface="+mj-ea"/>
                <a:cs typeface="+mj-cs"/>
                <a:sym typeface="Helvetica"/>
              </a:defRPr>
            </a:pPr>
          </a:p>
        </p:txBody>
      </p:sp>
      <p:sp>
        <p:nvSpPr>
          <p:cNvPr id="21" name="Shape 21"/>
          <p:cNvSpPr/>
          <p:nvPr>
            <p:ph type="title"/>
          </p:nvPr>
        </p:nvSpPr>
        <p:spPr>
          <a:prstGeom prst="rect">
            <a:avLst/>
          </a:prstGeom>
        </p:spPr>
        <p:txBody>
          <a:bodyPr/>
          <a:lstStyle/>
          <a:p>
            <a:pPr lvl="0">
              <a:defRPr sz="1800">
                <a:solidFill>
                  <a:srgbClr val="000000"/>
                </a:solidFill>
                <a:uFillTx/>
              </a:defRPr>
            </a:pPr>
            <a:r>
              <a:rPr sz="4200">
                <a:solidFill>
                  <a:srgbClr val="007742"/>
                </a:solidFill>
                <a:uFill>
                  <a:solidFill>
                    <a:srgbClr val="007742"/>
                  </a:solidFill>
                </a:uFill>
              </a:rPr>
              <a:t>Title Text</a:t>
            </a:r>
          </a:p>
        </p:txBody>
      </p:sp>
      <p:sp>
        <p:nvSpPr>
          <p:cNvPr id="22" name="Shape 22"/>
          <p:cNvSpPr/>
          <p:nvPr>
            <p:ph type="body" idx="1"/>
          </p:nvPr>
        </p:nvSpPr>
        <p:spPr>
          <a:prstGeom prst="rect">
            <a:avLst/>
          </a:prstGeom>
        </p:spPr>
        <p:txBody>
          <a:bodyPr/>
          <a:lstStyle/>
          <a:p>
            <a:pPr lvl="0">
              <a:defRPr sz="1800">
                <a:uFillTx/>
              </a:defRPr>
            </a:pPr>
            <a:r>
              <a:rPr sz="3000">
                <a:uFill>
                  <a:solidFill/>
                </a:uFill>
              </a:rPr>
              <a:t>Body Level One</a:t>
            </a:r>
            <a:endParaRPr sz="3000">
              <a:uFill>
                <a:solidFill/>
              </a:uFill>
            </a:endParaRPr>
          </a:p>
          <a:p>
            <a:pPr lvl="1">
              <a:defRPr sz="1800">
                <a:uFillTx/>
              </a:defRPr>
            </a:pPr>
            <a:r>
              <a:rPr sz="3000">
                <a:uFill>
                  <a:solidFill/>
                </a:uFill>
              </a:rPr>
              <a:t>Body Level Two</a:t>
            </a:r>
            <a:endParaRPr sz="3000">
              <a:uFill>
                <a:solidFill/>
              </a:uFill>
            </a:endParaRPr>
          </a:p>
          <a:p>
            <a:pPr lvl="2">
              <a:defRPr sz="1800">
                <a:uFillTx/>
              </a:defRPr>
            </a:pPr>
            <a:r>
              <a:rPr sz="3000">
                <a:uFill>
                  <a:solidFill/>
                </a:uFill>
              </a:rPr>
              <a:t>Body Level Three</a:t>
            </a:r>
            <a:endParaRPr sz="3000">
              <a:uFill>
                <a:solidFill/>
              </a:uFill>
            </a:endParaRPr>
          </a:p>
          <a:p>
            <a:pPr lvl="3">
              <a:defRPr sz="1800">
                <a:uFillTx/>
              </a:defRPr>
            </a:pPr>
            <a:r>
              <a:rPr sz="3000">
                <a:uFill>
                  <a:solidFill/>
                </a:uFill>
              </a:rPr>
              <a:t>Body Level Four</a:t>
            </a:r>
            <a:endParaRPr sz="3000">
              <a:uFill>
                <a:solidFill/>
              </a:uFill>
            </a:endParaRPr>
          </a:p>
          <a:p>
            <a:pPr lvl="4">
              <a:defRPr sz="1800">
                <a:uFillTx/>
              </a:defRPr>
            </a:pPr>
            <a:r>
              <a:rPr sz="3000">
                <a:uFill>
                  <a:solidFill/>
                </a:uFill>
              </a:rPr>
              <a:t>Body Level Five</a:t>
            </a:r>
          </a:p>
        </p:txBody>
      </p:sp>
    </p:spTree>
  </p:cSld>
  <p:clrMapOvr>
    <a:masterClrMapping/>
  </p:clrMapOvr>
  <p:transitio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0" showMasterPhAnim="1">
  <p:cSld name="Pearson_orange">
    <p:spTree>
      <p:nvGrpSpPr>
        <p:cNvPr id="1" name=""/>
        <p:cNvGrpSpPr/>
        <p:nvPr/>
      </p:nvGrpSpPr>
      <p:grpSpPr>
        <a:xfrm>
          <a:off x="0" y="0"/>
          <a:ext cx="0" cy="0"/>
          <a:chOff x="0" y="0"/>
          <a:chExt cx="0" cy="0"/>
        </a:xfrm>
      </p:grpSpPr>
      <p:sp>
        <p:nvSpPr>
          <p:cNvPr id="24" name="Shape 24"/>
          <p:cNvSpPr/>
          <p:nvPr/>
        </p:nvSpPr>
        <p:spPr>
          <a:xfrm>
            <a:off x="-1" y="6397625"/>
            <a:ext cx="9145590" cy="457200"/>
          </a:xfrm>
          <a:prstGeom prst="rect">
            <a:avLst/>
          </a:prstGeom>
          <a:solidFill>
            <a:srgbClr val="F38000"/>
          </a:solidFill>
          <a:ln w="12700">
            <a:miter lim="400000"/>
          </a:ln>
        </p:spPr>
        <p:txBody>
          <a:bodyPr lIns="0" tIns="0" rIns="0" bIns="0" anchor="ctr"/>
          <a:lstStyle/>
          <a:p>
            <a:pPr lvl="0" indent="0">
              <a:defRPr>
                <a:latin typeface="Arial"/>
                <a:ea typeface="Arial"/>
                <a:cs typeface="Arial"/>
                <a:sym typeface="Arial"/>
              </a:defRPr>
            </a:pPr>
          </a:p>
        </p:txBody>
      </p:sp>
      <p:sp>
        <p:nvSpPr>
          <p:cNvPr id="25" name="Shape 25"/>
          <p:cNvSpPr/>
          <p:nvPr/>
        </p:nvSpPr>
        <p:spPr>
          <a:xfrm>
            <a:off x="-3" y="6397625"/>
            <a:ext cx="9139242" cy="1590"/>
          </a:xfrm>
          <a:prstGeom prst="line">
            <a:avLst/>
          </a:prstGeom>
          <a:ln w="6350">
            <a:solidFill>
              <a:srgbClr val="FFFFFF"/>
            </a:solidFill>
            <a:round/>
          </a:ln>
        </p:spPr>
        <p:txBody>
          <a:bodyPr lIns="0" tIns="0" rIns="0" bIns="0"/>
          <a:lstStyle/>
          <a:p>
            <a:pPr lvl="0" marR="0" indent="0" defTabSz="457200">
              <a:defRPr sz="1200">
                <a:uFillTx/>
                <a:latin typeface="+mj-lt"/>
                <a:ea typeface="+mj-ea"/>
                <a:cs typeface="+mj-cs"/>
                <a:sym typeface="Helvetica"/>
              </a:defRPr>
            </a:pPr>
          </a:p>
        </p:txBody>
      </p:sp>
      <p:pic>
        <p:nvPicPr>
          <p:cNvPr id="26" name="image1.png"/>
          <p:cNvPicPr/>
          <p:nvPr/>
        </p:nvPicPr>
        <p:blipFill>
          <a:blip r:embed="rId2">
            <a:extLst/>
          </a:blip>
          <a:stretch>
            <a:fillRect/>
          </a:stretch>
        </p:blipFill>
        <p:spPr>
          <a:xfrm>
            <a:off x="7612060" y="6356350"/>
            <a:ext cx="1528766" cy="493713"/>
          </a:xfrm>
          <a:prstGeom prst="rect">
            <a:avLst/>
          </a:prstGeom>
          <a:ln w="12700">
            <a:miter lim="400000"/>
          </a:ln>
        </p:spPr>
      </p:pic>
      <p:sp>
        <p:nvSpPr>
          <p:cNvPr id="27" name="Shape 27"/>
          <p:cNvSpPr/>
          <p:nvPr>
            <p:ph type="title"/>
          </p:nvPr>
        </p:nvSpPr>
        <p:spPr>
          <a:xfrm>
            <a:off x="365125" y="395285"/>
            <a:ext cx="8407400" cy="1150941"/>
          </a:xfrm>
          <a:prstGeom prst="rect">
            <a:avLst/>
          </a:prstGeom>
        </p:spPr>
        <p:txBody>
          <a:bodyPr/>
          <a:lstStyle>
            <a:lvl1pPr marR="0" indent="0">
              <a:spcBef>
                <a:spcPts val="1100"/>
              </a:spcBef>
              <a:defRPr b="1" sz="24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2400">
                <a:solidFill>
                  <a:srgbClr val="F38000"/>
                </a:solidFill>
                <a:uFill>
                  <a:solidFill>
                    <a:srgbClr val="F38000"/>
                  </a:solidFill>
                </a:uFill>
              </a:rPr>
              <a:t>Title Text</a:t>
            </a:r>
          </a:p>
        </p:txBody>
      </p:sp>
      <p:sp>
        <p:nvSpPr>
          <p:cNvPr id="28" name="Shape 28"/>
          <p:cNvSpPr/>
          <p:nvPr>
            <p:ph type="body" idx="1"/>
          </p:nvPr>
        </p:nvSpPr>
        <p:spPr>
          <a:xfrm>
            <a:off x="365125" y="1546225"/>
            <a:ext cx="8407400" cy="5311775"/>
          </a:xfrm>
          <a:prstGeom prst="rect">
            <a:avLst/>
          </a:prstGeom>
        </p:spPr>
        <p:txBody>
          <a:bodyPr/>
          <a:lstStyle>
            <a:lvl1pPr marL="342900" marR="0" defTabSz="857250">
              <a:lnSpc>
                <a:spcPct val="120000"/>
              </a:lnSpc>
              <a:spcBef>
                <a:spcPts val="0"/>
              </a:spcBef>
              <a:buClr>
                <a:srgbClr val="000000"/>
              </a:buClr>
              <a:buSzPct val="80000"/>
              <a:buFont typeface="Verdana"/>
              <a:buChar char="•"/>
              <a:defRPr sz="2000">
                <a:latin typeface="Verdana"/>
                <a:ea typeface="Verdana"/>
                <a:cs typeface="Verdana"/>
                <a:sym typeface="Verdana"/>
              </a:defRPr>
            </a:lvl1pPr>
            <a:lvl2pPr marL="182562" marR="0" indent="-180975" defTabSz="857250">
              <a:lnSpc>
                <a:spcPct val="120000"/>
              </a:lnSpc>
              <a:spcBef>
                <a:spcPts val="0"/>
              </a:spcBef>
              <a:buClr>
                <a:srgbClr val="000000"/>
              </a:buClr>
              <a:buSzPct val="80000"/>
              <a:buFont typeface="Verdana"/>
              <a:buChar char="•"/>
              <a:defRPr sz="2000">
                <a:latin typeface="Verdana"/>
                <a:ea typeface="Verdana"/>
                <a:cs typeface="Verdana"/>
                <a:sym typeface="Verdana"/>
              </a:defRPr>
            </a:lvl2pPr>
            <a:lvl3pPr marL="350835" marR="0" indent="-166687" defTabSz="857250">
              <a:lnSpc>
                <a:spcPct val="120000"/>
              </a:lnSpc>
              <a:spcBef>
                <a:spcPts val="0"/>
              </a:spcBef>
              <a:buClr>
                <a:srgbClr val="000000"/>
              </a:buClr>
              <a:buSzPct val="80000"/>
              <a:buFont typeface="Verdana"/>
              <a:buChar char="•"/>
              <a:defRPr sz="2000">
                <a:latin typeface="Verdana"/>
                <a:ea typeface="Verdana"/>
                <a:cs typeface="Verdana"/>
                <a:sym typeface="Verdana"/>
              </a:defRPr>
            </a:lvl3pPr>
            <a:lvl4pPr marL="541337" marR="0" indent="-188912" defTabSz="857250">
              <a:lnSpc>
                <a:spcPct val="120000"/>
              </a:lnSpc>
              <a:spcBef>
                <a:spcPts val="0"/>
              </a:spcBef>
              <a:buClr>
                <a:srgbClr val="000000"/>
              </a:buClr>
              <a:buSzPct val="80000"/>
              <a:buFont typeface="Verdana"/>
              <a:buChar char="–"/>
              <a:defRPr sz="2000">
                <a:latin typeface="Verdana"/>
                <a:ea typeface="Verdana"/>
                <a:cs typeface="Verdana"/>
                <a:sym typeface="Verdana"/>
              </a:defRPr>
            </a:lvl4pPr>
            <a:lvl5pPr marL="722312" marR="0" indent="-179387" defTabSz="857250">
              <a:lnSpc>
                <a:spcPct val="120000"/>
              </a:lnSpc>
              <a:spcBef>
                <a:spcPts val="0"/>
              </a:spcBef>
              <a:buClr>
                <a:srgbClr val="000000"/>
              </a:buClr>
              <a:buSzPct val="80000"/>
              <a:buFont typeface="Verdana"/>
              <a:buChar char="○"/>
              <a:defRPr sz="2000">
                <a:latin typeface="Verdana"/>
                <a:ea typeface="Verdana"/>
                <a:cs typeface="Verdana"/>
                <a:sym typeface="Verdana"/>
              </a:defRPr>
            </a:lvl5pPr>
          </a:lstStyle>
          <a:p>
            <a:pPr lvl="0">
              <a:defRPr sz="1800">
                <a:uFillTx/>
              </a:defRPr>
            </a:pPr>
            <a:r>
              <a:rPr sz="2000">
                <a:uFill>
                  <a:solidFill/>
                </a:uFill>
              </a:rPr>
              <a:t>Body Level One</a:t>
            </a:r>
            <a:endParaRPr sz="2000">
              <a:uFill>
                <a:solidFill/>
              </a:uFill>
            </a:endParaRPr>
          </a:p>
          <a:p>
            <a:pPr lvl="1">
              <a:defRPr sz="1800">
                <a:uFillTx/>
              </a:defRPr>
            </a:pPr>
            <a:r>
              <a:rPr sz="2000">
                <a:uFill>
                  <a:solidFill/>
                </a:uFill>
              </a:rPr>
              <a:t>Body Level Two</a:t>
            </a:r>
            <a:endParaRPr sz="2000">
              <a:uFill>
                <a:solidFill/>
              </a:uFill>
            </a:endParaRPr>
          </a:p>
          <a:p>
            <a:pPr lvl="2">
              <a:defRPr sz="1800">
                <a:uFillTx/>
              </a:defRPr>
            </a:pPr>
            <a:r>
              <a:rPr sz="2000">
                <a:uFill>
                  <a:solidFill/>
                </a:uFill>
              </a:rPr>
              <a:t>Body Level Three</a:t>
            </a:r>
            <a:endParaRPr sz="2000">
              <a:uFill>
                <a:solidFill/>
              </a:uFill>
            </a:endParaRPr>
          </a:p>
          <a:p>
            <a:pPr lvl="3">
              <a:defRPr sz="1800">
                <a:uFillTx/>
              </a:defRPr>
            </a:pPr>
            <a:r>
              <a:rPr sz="2000">
                <a:uFill>
                  <a:solidFill/>
                </a:uFill>
              </a:rPr>
              <a:t>Body Level Four</a:t>
            </a:r>
            <a:endParaRPr sz="2000">
              <a:uFill>
                <a:solidFill/>
              </a:uFill>
            </a:endParaRPr>
          </a:p>
          <a:p>
            <a:pPr lvl="4">
              <a:defRPr sz="1800">
                <a:uFillTx/>
              </a:defRPr>
            </a:pPr>
            <a:r>
              <a:rPr sz="2000">
                <a:uFill>
                  <a:solidFill/>
                </a:uFill>
              </a:rPr>
              <a:t>Body Level Five</a:t>
            </a:r>
          </a:p>
        </p:txBody>
      </p:sp>
    </p:spTree>
  </p:cSld>
  <p:clrMapOvr>
    <a:masterClrMapping/>
  </p:clrMapOvr>
  <p:transitio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0" showMasterPhAnim="1">
  <p:cSld name="Pearson_Presentation">
    <p:bg>
      <p:bgPr>
        <a:solidFill>
          <a:srgbClr val="FCF7EE"/>
        </a:solidFill>
      </p:bgPr>
    </p:bg>
    <p:spTree>
      <p:nvGrpSpPr>
        <p:cNvPr id="1" name=""/>
        <p:cNvGrpSpPr/>
        <p:nvPr/>
      </p:nvGrpSpPr>
      <p:grpSpPr>
        <a:xfrm>
          <a:off x="0" y="0"/>
          <a:ext cx="0" cy="0"/>
          <a:chOff x="0" y="0"/>
          <a:chExt cx="0" cy="0"/>
        </a:xfrm>
      </p:grpSpPr>
      <p:sp>
        <p:nvSpPr>
          <p:cNvPr id="30" name="Shape 30"/>
          <p:cNvSpPr/>
          <p:nvPr/>
        </p:nvSpPr>
        <p:spPr>
          <a:xfrm>
            <a:off x="-1" y="6397625"/>
            <a:ext cx="9145590" cy="457200"/>
          </a:xfrm>
          <a:prstGeom prst="rect">
            <a:avLst/>
          </a:prstGeom>
          <a:solidFill>
            <a:srgbClr val="F38000"/>
          </a:solidFill>
          <a:ln w="12700">
            <a:miter lim="400000"/>
          </a:ln>
        </p:spPr>
        <p:txBody>
          <a:bodyPr lIns="0" tIns="0" rIns="0" bIns="0" anchor="ctr"/>
          <a:lstStyle/>
          <a:p>
            <a:pPr lvl="0" indent="0">
              <a:defRPr>
                <a:latin typeface="Arial"/>
                <a:ea typeface="Arial"/>
                <a:cs typeface="Arial"/>
                <a:sym typeface="Arial"/>
              </a:defRPr>
            </a:pPr>
          </a:p>
        </p:txBody>
      </p:sp>
      <p:pic>
        <p:nvPicPr>
          <p:cNvPr id="31" name="image1.png"/>
          <p:cNvPicPr/>
          <p:nvPr/>
        </p:nvPicPr>
        <p:blipFill>
          <a:blip r:embed="rId2">
            <a:extLst/>
          </a:blip>
          <a:stretch>
            <a:fillRect/>
          </a:stretch>
        </p:blipFill>
        <p:spPr>
          <a:xfrm>
            <a:off x="7612060" y="6356350"/>
            <a:ext cx="1528766" cy="493713"/>
          </a:xfrm>
          <a:prstGeom prst="rect">
            <a:avLst/>
          </a:prstGeom>
          <a:ln w="12700">
            <a:miter lim="400000"/>
          </a:ln>
        </p:spPr>
      </p:pic>
      <p:pic>
        <p:nvPicPr>
          <p:cNvPr id="32" name="image2.png"/>
          <p:cNvPicPr/>
          <p:nvPr/>
        </p:nvPicPr>
        <p:blipFill>
          <a:blip r:embed="rId3">
            <a:extLst/>
          </a:blip>
          <a:stretch>
            <a:fillRect/>
          </a:stretch>
        </p:blipFill>
        <p:spPr>
          <a:xfrm>
            <a:off x="0" y="6356350"/>
            <a:ext cx="1762125" cy="493713"/>
          </a:xfrm>
          <a:prstGeom prst="rect">
            <a:avLst/>
          </a:prstGeom>
          <a:ln w="12700">
            <a:miter lim="400000"/>
          </a:ln>
        </p:spPr>
      </p:pic>
      <p:sp>
        <p:nvSpPr>
          <p:cNvPr id="33" name="Shape 33"/>
          <p:cNvSpPr/>
          <p:nvPr>
            <p:ph type="title"/>
          </p:nvPr>
        </p:nvSpPr>
        <p:spPr>
          <a:xfrm>
            <a:off x="365125" y="395285"/>
            <a:ext cx="8407400" cy="1366841"/>
          </a:xfrm>
          <a:prstGeom prst="rect">
            <a:avLst/>
          </a:prstGeom>
        </p:spPr>
        <p:txBody>
          <a:bodyPr/>
          <a:lstStyle>
            <a:lvl1pPr marR="0" indent="0">
              <a:spcBef>
                <a:spcPts val="1700"/>
              </a:spcBef>
              <a:defRPr b="1" sz="36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3600">
                <a:solidFill>
                  <a:srgbClr val="F38000"/>
                </a:solidFill>
                <a:uFill>
                  <a:solidFill>
                    <a:srgbClr val="F38000"/>
                  </a:solidFill>
                </a:uFill>
              </a:rPr>
              <a:t>Title Text</a:t>
            </a:r>
          </a:p>
        </p:txBody>
      </p:sp>
      <p:sp>
        <p:nvSpPr>
          <p:cNvPr id="34" name="Shape 34"/>
          <p:cNvSpPr/>
          <p:nvPr>
            <p:ph type="body" idx="1"/>
          </p:nvPr>
        </p:nvSpPr>
        <p:spPr>
          <a:xfrm>
            <a:off x="365125" y="1762125"/>
            <a:ext cx="8407400" cy="5095875"/>
          </a:xfrm>
          <a:prstGeom prst="rect">
            <a:avLst/>
          </a:prstGeom>
        </p:spPr>
        <p:txBody>
          <a:bodyPr/>
          <a:lstStyle>
            <a:lvl1pPr marL="342900" marR="0">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1pPr>
            <a:lvl2pPr marL="3175" marR="0" indent="-1587">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2pPr>
            <a:lvl3pPr marL="879475" marR="0" indent="-165100">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3pPr>
            <a:lvl4pPr marL="1243012" marR="0" indent="-184150">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4pPr>
            <a:lvl5pPr marL="2057400" marR="0" indent="-228600">
              <a:spcBef>
                <a:spcPts val="0"/>
              </a:spcBef>
              <a:buClr>
                <a:srgbClr val="F38000"/>
              </a:buClr>
              <a:buSzPct val="100000"/>
              <a:buFont typeface="Verdana"/>
              <a:buChar char="»"/>
              <a:defRPr b="1" sz="2400">
                <a:solidFill>
                  <a:srgbClr val="F38000"/>
                </a:solidFill>
                <a:uFill>
                  <a:solidFill>
                    <a:srgbClr val="F38000"/>
                  </a:solidFill>
                </a:uFill>
                <a:latin typeface="Verdana"/>
                <a:ea typeface="Verdana"/>
                <a:cs typeface="Verdana"/>
                <a:sym typeface="Verdana"/>
              </a:defRPr>
            </a:lvl5pPr>
          </a:lstStyle>
          <a:p>
            <a:pPr lvl="0">
              <a:defRPr b="0" sz="1800">
                <a:solidFill>
                  <a:srgbClr val="000000"/>
                </a:solidFill>
                <a:uFillTx/>
              </a:defRPr>
            </a:pPr>
            <a:r>
              <a:rPr b="1" sz="2400">
                <a:solidFill>
                  <a:srgbClr val="F38000"/>
                </a:solidFill>
                <a:uFill>
                  <a:solidFill>
                    <a:srgbClr val="F38000"/>
                  </a:solidFill>
                </a:uFill>
              </a:rPr>
              <a:t>Body Level One</a:t>
            </a:r>
            <a:endParaRPr b="1" sz="2400">
              <a:solidFill>
                <a:srgbClr val="F38000"/>
              </a:solidFill>
              <a:uFill>
                <a:solidFill>
                  <a:srgbClr val="F38000"/>
                </a:solidFill>
              </a:uFill>
            </a:endParaRPr>
          </a:p>
          <a:p>
            <a:pPr lvl="1">
              <a:defRPr b="0" sz="1800">
                <a:solidFill>
                  <a:srgbClr val="000000"/>
                </a:solidFill>
                <a:uFillTx/>
              </a:defRPr>
            </a:pPr>
            <a:r>
              <a:rPr b="1" sz="2400">
                <a:solidFill>
                  <a:srgbClr val="F38000"/>
                </a:solidFill>
                <a:uFill>
                  <a:solidFill>
                    <a:srgbClr val="F38000"/>
                  </a:solidFill>
                </a:uFill>
              </a:rPr>
              <a:t>Body Level Two</a:t>
            </a:r>
            <a:endParaRPr b="1" sz="2400">
              <a:solidFill>
                <a:srgbClr val="F38000"/>
              </a:solidFill>
              <a:uFill>
                <a:solidFill>
                  <a:srgbClr val="F38000"/>
                </a:solidFill>
              </a:uFill>
            </a:endParaRPr>
          </a:p>
          <a:p>
            <a:pPr lvl="2">
              <a:defRPr b="0" sz="1800">
                <a:solidFill>
                  <a:srgbClr val="000000"/>
                </a:solidFill>
                <a:uFillTx/>
              </a:defRPr>
            </a:pPr>
            <a:r>
              <a:rPr b="1" sz="2400">
                <a:solidFill>
                  <a:srgbClr val="F38000"/>
                </a:solidFill>
                <a:uFill>
                  <a:solidFill>
                    <a:srgbClr val="F38000"/>
                  </a:solidFill>
                </a:uFill>
              </a:rPr>
              <a:t>Body Level Three</a:t>
            </a:r>
            <a:endParaRPr b="1" sz="2400">
              <a:solidFill>
                <a:srgbClr val="F38000"/>
              </a:solidFill>
              <a:uFill>
                <a:solidFill>
                  <a:srgbClr val="F38000"/>
                </a:solidFill>
              </a:uFill>
            </a:endParaRPr>
          </a:p>
          <a:p>
            <a:pPr lvl="3">
              <a:defRPr b="0" sz="1800">
                <a:solidFill>
                  <a:srgbClr val="000000"/>
                </a:solidFill>
                <a:uFillTx/>
              </a:defRPr>
            </a:pPr>
            <a:r>
              <a:rPr b="1" sz="2400">
                <a:solidFill>
                  <a:srgbClr val="F38000"/>
                </a:solidFill>
                <a:uFill>
                  <a:solidFill>
                    <a:srgbClr val="F38000"/>
                  </a:solidFill>
                </a:uFill>
              </a:rPr>
              <a:t>Body Level Four</a:t>
            </a:r>
            <a:endParaRPr b="1" sz="2400">
              <a:solidFill>
                <a:srgbClr val="F38000"/>
              </a:solidFill>
              <a:uFill>
                <a:solidFill>
                  <a:srgbClr val="F38000"/>
                </a:solidFill>
              </a:uFill>
            </a:endParaRPr>
          </a:p>
          <a:p>
            <a:pPr lvl="4">
              <a:defRPr b="0" sz="1800">
                <a:solidFill>
                  <a:srgbClr val="000000"/>
                </a:solidFill>
                <a:uFillTx/>
              </a:defRPr>
            </a:pPr>
            <a:r>
              <a:rPr b="1" sz="2400">
                <a:solidFill>
                  <a:srgbClr val="F38000"/>
                </a:solidFill>
                <a:uFill>
                  <a:solidFill>
                    <a:srgbClr val="F38000"/>
                  </a:solidFill>
                </a:uFill>
              </a:rPr>
              <a:t>Body Level Five</a:t>
            </a:r>
          </a:p>
        </p:txBody>
      </p:sp>
    </p:spTree>
  </p:cSld>
  <p:clrMapOvr>
    <a:masterClrMapping/>
  </p:clrMapOvr>
  <p:transitio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0" showMasterPhAnim="1">
  <p:cSld name="Pearson_Divider">
    <p:bg>
      <p:bgPr>
        <a:solidFill>
          <a:srgbClr val="F38000"/>
        </a:solidFill>
      </p:bgPr>
    </p:bg>
    <p:spTree>
      <p:nvGrpSpPr>
        <p:cNvPr id="1" name=""/>
        <p:cNvGrpSpPr/>
        <p:nvPr/>
      </p:nvGrpSpPr>
      <p:grpSpPr>
        <a:xfrm>
          <a:off x="0" y="0"/>
          <a:ext cx="0" cy="0"/>
          <a:chOff x="0" y="0"/>
          <a:chExt cx="0" cy="0"/>
        </a:xfrm>
      </p:grpSpPr>
      <p:sp>
        <p:nvSpPr>
          <p:cNvPr id="36" name="Shape 36"/>
          <p:cNvSpPr/>
          <p:nvPr/>
        </p:nvSpPr>
        <p:spPr>
          <a:xfrm>
            <a:off x="-1" y="6397625"/>
            <a:ext cx="9145590" cy="457200"/>
          </a:xfrm>
          <a:prstGeom prst="rect">
            <a:avLst/>
          </a:prstGeom>
          <a:solidFill>
            <a:srgbClr val="F38000"/>
          </a:solidFill>
          <a:ln w="12700">
            <a:miter lim="400000"/>
          </a:ln>
        </p:spPr>
        <p:txBody>
          <a:bodyPr lIns="0" tIns="0" rIns="0" bIns="0" anchor="ctr"/>
          <a:lstStyle/>
          <a:p>
            <a:pPr lvl="0" indent="0">
              <a:defRPr>
                <a:latin typeface="Arial"/>
                <a:ea typeface="Arial"/>
                <a:cs typeface="Arial"/>
                <a:sym typeface="Arial"/>
              </a:defRPr>
            </a:pPr>
          </a:p>
        </p:txBody>
      </p:sp>
      <p:sp>
        <p:nvSpPr>
          <p:cNvPr id="37" name="Shape 37"/>
          <p:cNvSpPr/>
          <p:nvPr/>
        </p:nvSpPr>
        <p:spPr>
          <a:xfrm>
            <a:off x="-3" y="6397625"/>
            <a:ext cx="9139242" cy="1590"/>
          </a:xfrm>
          <a:prstGeom prst="line">
            <a:avLst/>
          </a:prstGeom>
          <a:ln w="6350">
            <a:solidFill>
              <a:srgbClr val="FFFFFF"/>
            </a:solidFill>
            <a:round/>
          </a:ln>
        </p:spPr>
        <p:txBody>
          <a:bodyPr lIns="0" tIns="0" rIns="0" bIns="0"/>
          <a:lstStyle/>
          <a:p>
            <a:pPr lvl="0" marR="0" indent="0" defTabSz="457200">
              <a:defRPr sz="1200">
                <a:uFillTx/>
                <a:latin typeface="+mj-lt"/>
                <a:ea typeface="+mj-ea"/>
                <a:cs typeface="+mj-cs"/>
                <a:sym typeface="Helvetica"/>
              </a:defRPr>
            </a:pPr>
          </a:p>
        </p:txBody>
      </p:sp>
      <p:pic>
        <p:nvPicPr>
          <p:cNvPr id="38" name="image1.png"/>
          <p:cNvPicPr/>
          <p:nvPr/>
        </p:nvPicPr>
        <p:blipFill>
          <a:blip r:embed="rId2">
            <a:extLst/>
          </a:blip>
          <a:stretch>
            <a:fillRect/>
          </a:stretch>
        </p:blipFill>
        <p:spPr>
          <a:xfrm>
            <a:off x="7612060" y="6356350"/>
            <a:ext cx="1528766" cy="493713"/>
          </a:xfrm>
          <a:prstGeom prst="rect">
            <a:avLst/>
          </a:prstGeom>
          <a:ln w="12700">
            <a:miter lim="400000"/>
          </a:ln>
        </p:spPr>
      </p:pic>
      <p:sp>
        <p:nvSpPr>
          <p:cNvPr id="39" name="Shape 39"/>
          <p:cNvSpPr/>
          <p:nvPr>
            <p:ph type="title"/>
          </p:nvPr>
        </p:nvSpPr>
        <p:spPr>
          <a:xfrm>
            <a:off x="365125" y="395285"/>
            <a:ext cx="8407400" cy="2043116"/>
          </a:xfrm>
          <a:prstGeom prst="rect">
            <a:avLst/>
          </a:prstGeom>
        </p:spPr>
        <p:txBody>
          <a:bodyPr/>
          <a:lstStyle>
            <a:lvl1pPr marR="0" indent="0">
              <a:spcBef>
                <a:spcPts val="1100"/>
              </a:spcBef>
              <a:defRPr b="1" sz="2400">
                <a:solidFill>
                  <a:srgbClr val="FFFFFF"/>
                </a:solidFill>
                <a:uFill>
                  <a:solidFill>
                    <a:srgbClr val="FFFFFF"/>
                  </a:solidFill>
                </a:uFill>
                <a:latin typeface="Verdana"/>
                <a:ea typeface="Verdana"/>
                <a:cs typeface="Verdana"/>
                <a:sym typeface="Verdana"/>
              </a:defRPr>
            </a:lvl1pPr>
          </a:lstStyle>
          <a:p>
            <a:pPr lvl="0">
              <a:defRPr b="0" sz="1800">
                <a:solidFill>
                  <a:srgbClr val="000000"/>
                </a:solidFill>
                <a:uFillTx/>
              </a:defRPr>
            </a:pPr>
            <a:r>
              <a:rPr b="1" sz="2400">
                <a:solidFill>
                  <a:srgbClr val="FFFFFF"/>
                </a:solidFill>
                <a:uFill>
                  <a:solidFill>
                    <a:srgbClr val="FFFFFF"/>
                  </a:solidFill>
                </a:uFill>
              </a:rPr>
              <a:t>Title Text</a:t>
            </a:r>
          </a:p>
        </p:txBody>
      </p:sp>
    </p:spTree>
  </p:cSld>
  <p:clrMapOvr>
    <a:masterClrMapping/>
  </p:clrMapOvr>
  <p:transitio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0" showMasterPhAnim="1">
  <p:cSld name="Pearson_Key Point">
    <p:spTree>
      <p:nvGrpSpPr>
        <p:cNvPr id="1" name=""/>
        <p:cNvGrpSpPr/>
        <p:nvPr/>
      </p:nvGrpSpPr>
      <p:grpSpPr>
        <a:xfrm>
          <a:off x="0" y="0"/>
          <a:ext cx="0" cy="0"/>
          <a:chOff x="0" y="0"/>
          <a:chExt cx="0" cy="0"/>
        </a:xfrm>
      </p:grpSpPr>
      <p:sp>
        <p:nvSpPr>
          <p:cNvPr id="41" name="Shape 41"/>
          <p:cNvSpPr/>
          <p:nvPr/>
        </p:nvSpPr>
        <p:spPr>
          <a:xfrm>
            <a:off x="-1" y="6397625"/>
            <a:ext cx="9145590" cy="457200"/>
          </a:xfrm>
          <a:prstGeom prst="rect">
            <a:avLst/>
          </a:prstGeom>
          <a:solidFill>
            <a:srgbClr val="F38000"/>
          </a:solidFill>
          <a:ln w="12700">
            <a:miter lim="400000"/>
          </a:ln>
        </p:spPr>
        <p:txBody>
          <a:bodyPr lIns="0" tIns="0" rIns="0" bIns="0" anchor="ctr"/>
          <a:lstStyle/>
          <a:p>
            <a:pPr lvl="0" indent="0">
              <a:defRPr>
                <a:latin typeface="Arial"/>
                <a:ea typeface="Arial"/>
                <a:cs typeface="Arial"/>
                <a:sym typeface="Arial"/>
              </a:defRPr>
            </a:pPr>
          </a:p>
        </p:txBody>
      </p:sp>
      <p:pic>
        <p:nvPicPr>
          <p:cNvPr id="42" name="image1.png"/>
          <p:cNvPicPr/>
          <p:nvPr/>
        </p:nvPicPr>
        <p:blipFill>
          <a:blip r:embed="rId2">
            <a:extLst/>
          </a:blip>
          <a:stretch>
            <a:fillRect/>
          </a:stretch>
        </p:blipFill>
        <p:spPr>
          <a:xfrm>
            <a:off x="7612060" y="6356350"/>
            <a:ext cx="1528766" cy="493713"/>
          </a:xfrm>
          <a:prstGeom prst="rect">
            <a:avLst/>
          </a:prstGeom>
          <a:ln w="12700">
            <a:miter lim="400000"/>
          </a:ln>
        </p:spPr>
      </p:pic>
      <p:sp>
        <p:nvSpPr>
          <p:cNvPr id="43" name="Shape 43"/>
          <p:cNvSpPr/>
          <p:nvPr/>
        </p:nvSpPr>
        <p:spPr>
          <a:xfrm>
            <a:off x="-3" y="6397625"/>
            <a:ext cx="9139242" cy="1590"/>
          </a:xfrm>
          <a:prstGeom prst="line">
            <a:avLst/>
          </a:prstGeom>
          <a:ln w="6350">
            <a:solidFill>
              <a:srgbClr val="FFFFFF"/>
            </a:solidFill>
            <a:round/>
          </a:ln>
        </p:spPr>
        <p:txBody>
          <a:bodyPr lIns="0" tIns="0" rIns="0" bIns="0"/>
          <a:lstStyle/>
          <a:p>
            <a:pPr lvl="0" marR="0" indent="0" defTabSz="457200">
              <a:defRPr sz="1200">
                <a:uFillTx/>
                <a:latin typeface="+mj-lt"/>
                <a:ea typeface="+mj-ea"/>
                <a:cs typeface="+mj-cs"/>
                <a:sym typeface="Helvetica"/>
              </a:defRPr>
            </a:pPr>
          </a:p>
        </p:txBody>
      </p:sp>
      <p:sp>
        <p:nvSpPr>
          <p:cNvPr id="44" name="Shape 44"/>
          <p:cNvSpPr/>
          <p:nvPr>
            <p:ph type="title"/>
          </p:nvPr>
        </p:nvSpPr>
        <p:spPr>
          <a:xfrm>
            <a:off x="365125" y="395285"/>
            <a:ext cx="5581650" cy="3167067"/>
          </a:xfrm>
          <a:prstGeom prst="rect">
            <a:avLst/>
          </a:prstGeom>
        </p:spPr>
        <p:txBody>
          <a:bodyPr/>
          <a:lstStyle>
            <a:lvl1pPr marR="0" indent="0">
              <a:spcBef>
                <a:spcPts val="1700"/>
              </a:spcBef>
              <a:defRPr b="1" sz="36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3600">
                <a:solidFill>
                  <a:srgbClr val="F38000"/>
                </a:solidFill>
                <a:uFill>
                  <a:solidFill>
                    <a:srgbClr val="F38000"/>
                  </a:solidFill>
                </a:uFill>
              </a:rPr>
              <a:t>Title Text</a:t>
            </a:r>
          </a:p>
        </p:txBody>
      </p:sp>
      <p:sp>
        <p:nvSpPr>
          <p:cNvPr id="45" name="Shape 45"/>
          <p:cNvSpPr/>
          <p:nvPr>
            <p:ph type="body" idx="1"/>
          </p:nvPr>
        </p:nvSpPr>
        <p:spPr>
          <a:xfrm>
            <a:off x="365125" y="3562350"/>
            <a:ext cx="5581650" cy="3295650"/>
          </a:xfrm>
          <a:prstGeom prst="rect">
            <a:avLst/>
          </a:prstGeom>
        </p:spPr>
        <p:txBody>
          <a:bodyPr/>
          <a:lstStyle>
            <a:lvl1pPr marL="342900" marR="0">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1pPr>
            <a:lvl2pPr marL="912812" marR="0" indent="-911224">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2pPr>
            <a:lvl3pPr marL="517524" marR="0" indent="-333374">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3pPr>
            <a:lvl4pPr marL="730247" marR="0" indent="-377822">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4pPr>
            <a:lvl5pPr marL="901699" marR="0" indent="-358774">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5pPr>
          </a:lstStyle>
          <a:p>
            <a:pPr lvl="0">
              <a:defRPr b="0" sz="1800">
                <a:solidFill>
                  <a:srgbClr val="000000"/>
                </a:solidFill>
                <a:uFillTx/>
              </a:defRPr>
            </a:pPr>
            <a:r>
              <a:rPr b="1" sz="2400">
                <a:solidFill>
                  <a:srgbClr val="F38000"/>
                </a:solidFill>
                <a:uFill>
                  <a:solidFill>
                    <a:srgbClr val="F38000"/>
                  </a:solidFill>
                </a:uFill>
              </a:rPr>
              <a:t>Body Level One</a:t>
            </a:r>
            <a:endParaRPr b="1" sz="2400">
              <a:solidFill>
                <a:srgbClr val="F38000"/>
              </a:solidFill>
              <a:uFill>
                <a:solidFill>
                  <a:srgbClr val="F38000"/>
                </a:solidFill>
              </a:uFill>
            </a:endParaRPr>
          </a:p>
          <a:p>
            <a:pPr lvl="1">
              <a:defRPr b="0" sz="1800">
                <a:solidFill>
                  <a:srgbClr val="000000"/>
                </a:solidFill>
                <a:uFillTx/>
              </a:defRPr>
            </a:pPr>
            <a:r>
              <a:rPr b="1" sz="2400">
                <a:solidFill>
                  <a:srgbClr val="F38000"/>
                </a:solidFill>
                <a:uFill>
                  <a:solidFill>
                    <a:srgbClr val="F38000"/>
                  </a:solidFill>
                </a:uFill>
              </a:rPr>
              <a:t>Body Level Two</a:t>
            </a:r>
            <a:endParaRPr b="1" sz="2400">
              <a:solidFill>
                <a:srgbClr val="F38000"/>
              </a:solidFill>
              <a:uFill>
                <a:solidFill>
                  <a:srgbClr val="F38000"/>
                </a:solidFill>
              </a:uFill>
            </a:endParaRPr>
          </a:p>
          <a:p>
            <a:pPr lvl="2">
              <a:defRPr b="0" sz="1800">
                <a:solidFill>
                  <a:srgbClr val="000000"/>
                </a:solidFill>
                <a:uFillTx/>
              </a:defRPr>
            </a:pPr>
            <a:r>
              <a:rPr b="1" sz="2400">
                <a:solidFill>
                  <a:srgbClr val="F38000"/>
                </a:solidFill>
                <a:uFill>
                  <a:solidFill>
                    <a:srgbClr val="F38000"/>
                  </a:solidFill>
                </a:uFill>
              </a:rPr>
              <a:t>Body Level Three</a:t>
            </a:r>
            <a:endParaRPr b="1" sz="2400">
              <a:solidFill>
                <a:srgbClr val="F38000"/>
              </a:solidFill>
              <a:uFill>
                <a:solidFill>
                  <a:srgbClr val="F38000"/>
                </a:solidFill>
              </a:uFill>
            </a:endParaRPr>
          </a:p>
          <a:p>
            <a:pPr lvl="3">
              <a:defRPr b="0" sz="1800">
                <a:solidFill>
                  <a:srgbClr val="000000"/>
                </a:solidFill>
                <a:uFillTx/>
              </a:defRPr>
            </a:pPr>
            <a:r>
              <a:rPr b="1" sz="2400">
                <a:solidFill>
                  <a:srgbClr val="F38000"/>
                </a:solidFill>
                <a:uFill>
                  <a:solidFill>
                    <a:srgbClr val="F38000"/>
                  </a:solidFill>
                </a:uFill>
              </a:rPr>
              <a:t>Body Level Four</a:t>
            </a:r>
            <a:endParaRPr b="1" sz="2400">
              <a:solidFill>
                <a:srgbClr val="F38000"/>
              </a:solidFill>
              <a:uFill>
                <a:solidFill>
                  <a:srgbClr val="F38000"/>
                </a:solidFill>
              </a:uFill>
            </a:endParaRPr>
          </a:p>
          <a:p>
            <a:pPr lvl="4">
              <a:defRPr b="0" sz="1800">
                <a:solidFill>
                  <a:srgbClr val="000000"/>
                </a:solidFill>
                <a:uFillTx/>
              </a:defRPr>
            </a:pPr>
            <a:r>
              <a:rPr b="1" sz="2400">
                <a:solidFill>
                  <a:srgbClr val="F38000"/>
                </a:solidFill>
                <a:uFill>
                  <a:solidFill>
                    <a:srgbClr val="F38000"/>
                  </a:solidFill>
                </a:uFill>
              </a:rPr>
              <a:t>Body Level Five</a:t>
            </a:r>
          </a:p>
        </p:txBody>
      </p:sp>
    </p:spTree>
  </p:cSld>
  <p:clrMapOvr>
    <a:masterClrMapping/>
  </p:clrMapOvr>
  <p:transitio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0" showMasterPhAnim="1">
  <p:cSld name="Pearson_Thank you">
    <p:spTree>
      <p:nvGrpSpPr>
        <p:cNvPr id="1" name=""/>
        <p:cNvGrpSpPr/>
        <p:nvPr/>
      </p:nvGrpSpPr>
      <p:grpSpPr>
        <a:xfrm>
          <a:off x="0" y="0"/>
          <a:ext cx="0" cy="0"/>
          <a:chOff x="0" y="0"/>
          <a:chExt cx="0" cy="0"/>
        </a:xfrm>
      </p:grpSpPr>
      <p:sp>
        <p:nvSpPr>
          <p:cNvPr id="47" name="Shape 47"/>
          <p:cNvSpPr/>
          <p:nvPr/>
        </p:nvSpPr>
        <p:spPr>
          <a:xfrm>
            <a:off x="-3" y="6397625"/>
            <a:ext cx="9139242" cy="1590"/>
          </a:xfrm>
          <a:prstGeom prst="line">
            <a:avLst/>
          </a:prstGeom>
          <a:ln w="6350">
            <a:solidFill>
              <a:srgbClr val="FFFFFF"/>
            </a:solidFill>
            <a:round/>
          </a:ln>
        </p:spPr>
        <p:txBody>
          <a:bodyPr lIns="0" tIns="0" rIns="0" bIns="0"/>
          <a:lstStyle/>
          <a:p>
            <a:pPr lvl="0" marR="0" indent="0" defTabSz="457200">
              <a:defRPr sz="1200">
                <a:uFillTx/>
                <a:latin typeface="+mj-lt"/>
                <a:ea typeface="+mj-ea"/>
                <a:cs typeface="+mj-cs"/>
                <a:sym typeface="Helvetica"/>
              </a:defRPr>
            </a:pPr>
          </a:p>
        </p:txBody>
      </p:sp>
      <p:sp>
        <p:nvSpPr>
          <p:cNvPr id="48" name="Shape 48"/>
          <p:cNvSpPr/>
          <p:nvPr/>
        </p:nvSpPr>
        <p:spPr>
          <a:xfrm>
            <a:off x="-1" y="6397625"/>
            <a:ext cx="9145590" cy="457200"/>
          </a:xfrm>
          <a:prstGeom prst="rect">
            <a:avLst/>
          </a:prstGeom>
          <a:solidFill>
            <a:srgbClr val="F38000"/>
          </a:solidFill>
          <a:ln w="12700">
            <a:miter lim="400000"/>
          </a:ln>
        </p:spPr>
        <p:txBody>
          <a:bodyPr lIns="0" tIns="0" rIns="0" bIns="0" anchor="ctr"/>
          <a:lstStyle/>
          <a:p>
            <a:pPr lvl="0" indent="0">
              <a:defRPr>
                <a:latin typeface="Arial"/>
                <a:ea typeface="Arial"/>
                <a:cs typeface="Arial"/>
                <a:sym typeface="Arial"/>
              </a:defRPr>
            </a:pPr>
          </a:p>
        </p:txBody>
      </p:sp>
      <p:pic>
        <p:nvPicPr>
          <p:cNvPr id="49" name="image2.png"/>
          <p:cNvPicPr/>
          <p:nvPr/>
        </p:nvPicPr>
        <p:blipFill>
          <a:blip r:embed="rId2">
            <a:extLst/>
          </a:blip>
          <a:stretch>
            <a:fillRect/>
          </a:stretch>
        </p:blipFill>
        <p:spPr>
          <a:xfrm>
            <a:off x="0" y="6356350"/>
            <a:ext cx="1762125" cy="493713"/>
          </a:xfrm>
          <a:prstGeom prst="rect">
            <a:avLst/>
          </a:prstGeom>
          <a:ln w="12700">
            <a:miter lim="400000"/>
          </a:ln>
        </p:spPr>
      </p:pic>
      <p:pic>
        <p:nvPicPr>
          <p:cNvPr id="50" name="image1.png"/>
          <p:cNvPicPr/>
          <p:nvPr/>
        </p:nvPicPr>
        <p:blipFill>
          <a:blip r:embed="rId3">
            <a:extLst/>
          </a:blip>
          <a:stretch>
            <a:fillRect/>
          </a:stretch>
        </p:blipFill>
        <p:spPr>
          <a:xfrm>
            <a:off x="7612060" y="6356350"/>
            <a:ext cx="1528766" cy="493713"/>
          </a:xfrm>
          <a:prstGeom prst="rect">
            <a:avLst/>
          </a:prstGeom>
          <a:ln w="12700">
            <a:miter lim="400000"/>
          </a:ln>
        </p:spPr>
      </p:pic>
      <p:sp>
        <p:nvSpPr>
          <p:cNvPr id="51" name="Shape 51"/>
          <p:cNvSpPr/>
          <p:nvPr>
            <p:ph type="title"/>
          </p:nvPr>
        </p:nvSpPr>
        <p:spPr>
          <a:xfrm>
            <a:off x="365125" y="395285"/>
            <a:ext cx="5581650" cy="3167067"/>
          </a:xfrm>
          <a:prstGeom prst="rect">
            <a:avLst/>
          </a:prstGeom>
        </p:spPr>
        <p:txBody>
          <a:bodyPr/>
          <a:lstStyle>
            <a:lvl1pPr marR="0" indent="0">
              <a:spcBef>
                <a:spcPts val="1700"/>
              </a:spcBef>
              <a:defRPr b="1" sz="36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3600">
                <a:solidFill>
                  <a:srgbClr val="F38000"/>
                </a:solidFill>
                <a:uFill>
                  <a:solidFill>
                    <a:srgbClr val="F38000"/>
                  </a:solidFill>
                </a:uFill>
              </a:rPr>
              <a:t>Title Text</a:t>
            </a:r>
          </a:p>
        </p:txBody>
      </p:sp>
      <p:sp>
        <p:nvSpPr>
          <p:cNvPr id="52" name="Shape 52"/>
          <p:cNvSpPr/>
          <p:nvPr>
            <p:ph type="body" idx="1"/>
          </p:nvPr>
        </p:nvSpPr>
        <p:spPr>
          <a:xfrm>
            <a:off x="365125" y="3562350"/>
            <a:ext cx="5581650" cy="3295650"/>
          </a:xfrm>
          <a:prstGeom prst="rect">
            <a:avLst/>
          </a:prstGeom>
        </p:spPr>
        <p:txBody>
          <a:bodyPr/>
          <a:lstStyle>
            <a:lvl1pPr marL="342900" marR="0">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1pPr>
            <a:lvl2pPr marL="912812" marR="0" indent="-911224">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2pPr>
            <a:lvl3pPr marL="517524" marR="0" indent="-333374">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3pPr>
            <a:lvl4pPr marL="730247" marR="0" indent="-377822">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4pPr>
            <a:lvl5pPr marL="901699" marR="0" indent="-358774">
              <a:spcBef>
                <a:spcPts val="0"/>
              </a:spcBef>
              <a:buClr>
                <a:srgbClr val="F38000"/>
              </a:buClr>
              <a:buSzPct val="80000"/>
              <a:buFont typeface="Verdana"/>
              <a:buChar char="○"/>
              <a:defRPr b="1" sz="2400">
                <a:solidFill>
                  <a:srgbClr val="F38000"/>
                </a:solidFill>
                <a:uFill>
                  <a:solidFill>
                    <a:srgbClr val="F38000"/>
                  </a:solidFill>
                </a:uFill>
                <a:latin typeface="Verdana"/>
                <a:ea typeface="Verdana"/>
                <a:cs typeface="Verdana"/>
                <a:sym typeface="Verdana"/>
              </a:defRPr>
            </a:lvl5pPr>
          </a:lstStyle>
          <a:p>
            <a:pPr lvl="0">
              <a:defRPr b="0" sz="1800">
                <a:solidFill>
                  <a:srgbClr val="000000"/>
                </a:solidFill>
                <a:uFillTx/>
              </a:defRPr>
            </a:pPr>
            <a:r>
              <a:rPr b="1" sz="2400">
                <a:solidFill>
                  <a:srgbClr val="F38000"/>
                </a:solidFill>
                <a:uFill>
                  <a:solidFill>
                    <a:srgbClr val="F38000"/>
                  </a:solidFill>
                </a:uFill>
              </a:rPr>
              <a:t>Body Level One</a:t>
            </a:r>
            <a:endParaRPr b="1" sz="2400">
              <a:solidFill>
                <a:srgbClr val="F38000"/>
              </a:solidFill>
              <a:uFill>
                <a:solidFill>
                  <a:srgbClr val="F38000"/>
                </a:solidFill>
              </a:uFill>
            </a:endParaRPr>
          </a:p>
          <a:p>
            <a:pPr lvl="1">
              <a:defRPr b="0" sz="1800">
                <a:solidFill>
                  <a:srgbClr val="000000"/>
                </a:solidFill>
                <a:uFillTx/>
              </a:defRPr>
            </a:pPr>
            <a:r>
              <a:rPr b="1" sz="2400">
                <a:solidFill>
                  <a:srgbClr val="F38000"/>
                </a:solidFill>
                <a:uFill>
                  <a:solidFill>
                    <a:srgbClr val="F38000"/>
                  </a:solidFill>
                </a:uFill>
              </a:rPr>
              <a:t>Body Level Two</a:t>
            </a:r>
            <a:endParaRPr b="1" sz="2400">
              <a:solidFill>
                <a:srgbClr val="F38000"/>
              </a:solidFill>
              <a:uFill>
                <a:solidFill>
                  <a:srgbClr val="F38000"/>
                </a:solidFill>
              </a:uFill>
            </a:endParaRPr>
          </a:p>
          <a:p>
            <a:pPr lvl="2">
              <a:defRPr b="0" sz="1800">
                <a:solidFill>
                  <a:srgbClr val="000000"/>
                </a:solidFill>
                <a:uFillTx/>
              </a:defRPr>
            </a:pPr>
            <a:r>
              <a:rPr b="1" sz="2400">
                <a:solidFill>
                  <a:srgbClr val="F38000"/>
                </a:solidFill>
                <a:uFill>
                  <a:solidFill>
                    <a:srgbClr val="F38000"/>
                  </a:solidFill>
                </a:uFill>
              </a:rPr>
              <a:t>Body Level Three</a:t>
            </a:r>
            <a:endParaRPr b="1" sz="2400">
              <a:solidFill>
                <a:srgbClr val="F38000"/>
              </a:solidFill>
              <a:uFill>
                <a:solidFill>
                  <a:srgbClr val="F38000"/>
                </a:solidFill>
              </a:uFill>
            </a:endParaRPr>
          </a:p>
          <a:p>
            <a:pPr lvl="3">
              <a:defRPr b="0" sz="1800">
                <a:solidFill>
                  <a:srgbClr val="000000"/>
                </a:solidFill>
                <a:uFillTx/>
              </a:defRPr>
            </a:pPr>
            <a:r>
              <a:rPr b="1" sz="2400">
                <a:solidFill>
                  <a:srgbClr val="F38000"/>
                </a:solidFill>
                <a:uFill>
                  <a:solidFill>
                    <a:srgbClr val="F38000"/>
                  </a:solidFill>
                </a:uFill>
              </a:rPr>
              <a:t>Body Level Four</a:t>
            </a:r>
            <a:endParaRPr b="1" sz="2400">
              <a:solidFill>
                <a:srgbClr val="F38000"/>
              </a:solidFill>
              <a:uFill>
                <a:solidFill>
                  <a:srgbClr val="F38000"/>
                </a:solidFill>
              </a:uFill>
            </a:endParaRPr>
          </a:p>
          <a:p>
            <a:pPr lvl="4">
              <a:defRPr b="0" sz="1800">
                <a:solidFill>
                  <a:srgbClr val="000000"/>
                </a:solidFill>
                <a:uFillTx/>
              </a:defRPr>
            </a:pPr>
            <a:r>
              <a:rPr b="1" sz="2400">
                <a:solidFill>
                  <a:srgbClr val="F38000"/>
                </a:solidFill>
                <a:uFill>
                  <a:solidFill>
                    <a:srgbClr val="F38000"/>
                  </a:solidFill>
                </a:uFill>
              </a:rPr>
              <a:t>Body Level Five</a:t>
            </a:r>
          </a:p>
        </p:txBody>
      </p:sp>
    </p:spTree>
  </p:cSld>
  <p:clrMapOvr>
    <a:masterClrMapping/>
  </p:clrMapOvr>
  <p:transitio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0" showMasterPhAnim="1">
  <p:cSld name="2_Edge">
    <p:spTree>
      <p:nvGrpSpPr>
        <p:cNvPr id="1" name=""/>
        <p:cNvGrpSpPr/>
        <p:nvPr/>
      </p:nvGrpSpPr>
      <p:grpSpPr>
        <a:xfrm>
          <a:off x="0" y="0"/>
          <a:ext cx="0" cy="0"/>
          <a:chOff x="0" y="0"/>
          <a:chExt cx="0" cy="0"/>
        </a:xfrm>
      </p:grpSpPr>
      <p:sp>
        <p:nvSpPr>
          <p:cNvPr id="54" name="Shape 54"/>
          <p:cNvSpPr/>
          <p:nvPr/>
        </p:nvSpPr>
        <p:spPr>
          <a:xfrm>
            <a:off x="380999" y="228599"/>
            <a:ext cx="8229603" cy="6096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19050">
            <a:solidFill>
              <a:srgbClr val="D6A800"/>
            </a:solidFill>
            <a:miter lim="400000"/>
          </a:ln>
        </p:spPr>
        <p:txBody>
          <a:bodyPr lIns="0" tIns="0" rIns="0" bIns="0" anchor="ctr"/>
          <a:lstStyle/>
          <a:p>
            <a:pPr lvl="0" indent="0">
              <a:defRPr>
                <a:latin typeface="Arial"/>
                <a:ea typeface="Arial"/>
                <a:cs typeface="Arial"/>
                <a:sym typeface="Arial"/>
              </a:defRPr>
            </a:pPr>
          </a:p>
        </p:txBody>
      </p:sp>
      <p:sp>
        <p:nvSpPr>
          <p:cNvPr id="55" name="Shape 55"/>
          <p:cNvSpPr/>
          <p:nvPr/>
        </p:nvSpPr>
        <p:spPr>
          <a:xfrm>
            <a:off x="457199" y="6172200"/>
            <a:ext cx="8229603" cy="1590"/>
          </a:xfrm>
          <a:prstGeom prst="line">
            <a:avLst/>
          </a:prstGeom>
          <a:ln w="19050">
            <a:solidFill>
              <a:srgbClr val="D6A800"/>
            </a:solidFill>
            <a:round/>
          </a:ln>
        </p:spPr>
        <p:txBody>
          <a:bodyPr lIns="0" tIns="0" rIns="0" bIns="0"/>
          <a:lstStyle/>
          <a:p>
            <a:pPr lvl="0" marR="0" indent="0" defTabSz="457200">
              <a:defRPr sz="1200">
                <a:uFillTx/>
                <a:latin typeface="+mj-lt"/>
                <a:ea typeface="+mj-ea"/>
                <a:cs typeface="+mj-cs"/>
                <a:sym typeface="Helvetica"/>
              </a:defRPr>
            </a:pPr>
          </a:p>
        </p:txBody>
      </p:sp>
      <p:sp>
        <p:nvSpPr>
          <p:cNvPr id="56" name="Shape 56"/>
          <p:cNvSpPr/>
          <p:nvPr>
            <p:ph type="title"/>
          </p:nvPr>
        </p:nvSpPr>
        <p:spPr>
          <a:prstGeom prst="rect">
            <a:avLst/>
          </a:prstGeom>
        </p:spPr>
        <p:txBody>
          <a:bodyPr/>
          <a:lstStyle/>
          <a:p>
            <a:pPr lvl="0">
              <a:defRPr sz="1800">
                <a:solidFill>
                  <a:srgbClr val="000000"/>
                </a:solidFill>
                <a:uFillTx/>
              </a:defRPr>
            </a:pPr>
            <a:r>
              <a:rPr sz="4200">
                <a:solidFill>
                  <a:srgbClr val="007742"/>
                </a:solidFill>
                <a:uFill>
                  <a:solidFill>
                    <a:srgbClr val="007742"/>
                  </a:solidFill>
                </a:uFill>
              </a:rPr>
              <a:t>Title Text</a:t>
            </a:r>
          </a:p>
        </p:txBody>
      </p:sp>
      <p:sp>
        <p:nvSpPr>
          <p:cNvPr id="57" name="Shape 57"/>
          <p:cNvSpPr/>
          <p:nvPr>
            <p:ph type="body" idx="1"/>
          </p:nvPr>
        </p:nvSpPr>
        <p:spPr>
          <a:prstGeom prst="rect">
            <a:avLst/>
          </a:prstGeom>
        </p:spPr>
        <p:txBody>
          <a:bodyPr/>
          <a:lstStyle/>
          <a:p>
            <a:pPr lvl="0">
              <a:defRPr sz="1800">
                <a:uFillTx/>
              </a:defRPr>
            </a:pPr>
            <a:r>
              <a:rPr sz="3000">
                <a:uFill>
                  <a:solidFill/>
                </a:uFill>
              </a:rPr>
              <a:t>Body Level One</a:t>
            </a:r>
            <a:endParaRPr sz="3000">
              <a:uFill>
                <a:solidFill/>
              </a:uFill>
            </a:endParaRPr>
          </a:p>
          <a:p>
            <a:pPr lvl="1">
              <a:defRPr sz="1800">
                <a:uFillTx/>
              </a:defRPr>
            </a:pPr>
            <a:r>
              <a:rPr sz="3000">
                <a:uFill>
                  <a:solidFill/>
                </a:uFill>
              </a:rPr>
              <a:t>Body Level Two</a:t>
            </a:r>
            <a:endParaRPr sz="3000">
              <a:uFill>
                <a:solidFill/>
              </a:uFill>
            </a:endParaRPr>
          </a:p>
          <a:p>
            <a:pPr lvl="2">
              <a:defRPr sz="1800">
                <a:uFillTx/>
              </a:defRPr>
            </a:pPr>
            <a:r>
              <a:rPr sz="3000">
                <a:uFill>
                  <a:solidFill/>
                </a:uFill>
              </a:rPr>
              <a:t>Body Level Three</a:t>
            </a:r>
            <a:endParaRPr sz="3000">
              <a:uFill>
                <a:solidFill/>
              </a:uFill>
            </a:endParaRPr>
          </a:p>
          <a:p>
            <a:pPr lvl="3">
              <a:defRPr sz="1800">
                <a:uFillTx/>
              </a:defRPr>
            </a:pPr>
            <a:r>
              <a:rPr sz="3000">
                <a:uFill>
                  <a:solidFill/>
                </a:uFill>
              </a:rPr>
              <a:t>Body Level Four</a:t>
            </a:r>
            <a:endParaRPr sz="3000">
              <a:uFill>
                <a:solidFill/>
              </a:uFill>
            </a:endParaRPr>
          </a:p>
          <a:p>
            <a:pPr lvl="4">
              <a:defRPr sz="1800">
                <a:uFillTx/>
              </a:defRPr>
            </a:pPr>
            <a:r>
              <a:rPr sz="3000">
                <a:uFill>
                  <a:solidFill/>
                </a:uFill>
              </a:rPr>
              <a:t>Body Level Five</a:t>
            </a:r>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 Id="rId18" Type="http://schemas.openxmlformats.org/officeDocument/2006/relationships/slideLayout" Target="../slideLayouts/slideLayout17.xml"/><Relationship Id="rId19" Type="http://schemas.openxmlformats.org/officeDocument/2006/relationships/slideLayout" Target="../slideLayouts/slideLayout18.xml"/><Relationship Id="rId20" Type="http://schemas.openxmlformats.org/officeDocument/2006/relationships/slideLayout" Target="../slideLayouts/slideLayout19.xml"/><Relationship Id="rId21" Type="http://schemas.openxmlformats.org/officeDocument/2006/relationships/slideLayout" Target="../slideLayouts/slideLayout20.xml"/><Relationship Id="rId22" Type="http://schemas.openxmlformats.org/officeDocument/2006/relationships/slideLayout" Target="../slideLayouts/slideLayout21.xml"/><Relationship Id="rId23" Type="http://schemas.openxmlformats.org/officeDocument/2006/relationships/slideLayout" Target="../slideLayouts/slideLayout22.xml"/><Relationship Id="rId24" Type="http://schemas.openxmlformats.org/officeDocument/2006/relationships/slideLayout" Target="../slideLayouts/slideLayout23.xml"/><Relationship Id="rId25" Type="http://schemas.openxmlformats.org/officeDocument/2006/relationships/slideLayout" Target="../slideLayouts/slideLayout24.xml"/><Relationship Id="rId26" Type="http://schemas.openxmlformats.org/officeDocument/2006/relationships/slideLayout" Target="../slideLayouts/slideLayout25.xml"/><Relationship Id="rId27" Type="http://schemas.openxmlformats.org/officeDocument/2006/relationships/slideLayout" Target="../slideLayouts/slideLayout26.xml"/><Relationship Id="rId28"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nvSpPr>
        <p:spPr>
          <a:xfrm>
            <a:off x="609599" y="1219199"/>
            <a:ext cx="7924804" cy="9144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D6A800"/>
            </a:solidFill>
            <a:miter lim="400000"/>
          </a:ln>
        </p:spPr>
        <p:txBody>
          <a:bodyPr lIns="0" tIns="0" rIns="0" bIns="0" anchor="ctr"/>
          <a:lstStyle/>
          <a:p>
            <a:pPr lvl="0" indent="0">
              <a:defRPr>
                <a:latin typeface="Arial"/>
                <a:ea typeface="Arial"/>
                <a:cs typeface="Arial"/>
                <a:sym typeface="Arial"/>
              </a:defRPr>
            </a:pPr>
          </a:p>
        </p:txBody>
      </p:sp>
      <p:sp>
        <p:nvSpPr>
          <p:cNvPr id="3" name="Shape 3"/>
          <p:cNvSpPr/>
          <p:nvPr/>
        </p:nvSpPr>
        <p:spPr>
          <a:xfrm>
            <a:off x="1981200" y="3962400"/>
            <a:ext cx="6511926" cy="1590"/>
          </a:xfrm>
          <a:prstGeom prst="line">
            <a:avLst/>
          </a:prstGeom>
          <a:ln w="19050">
            <a:solidFill>
              <a:srgbClr val="D6A800"/>
            </a:solidFill>
            <a:round/>
          </a:ln>
        </p:spPr>
        <p:txBody>
          <a:bodyPr lIns="0" tIns="0" rIns="0" bIns="0"/>
          <a:lstStyle/>
          <a:p>
            <a:pPr lvl="0" marR="0" indent="0" defTabSz="457200">
              <a:defRPr sz="1200">
                <a:uFillTx/>
                <a:latin typeface="+mj-lt"/>
                <a:ea typeface="+mj-ea"/>
                <a:cs typeface="+mj-cs"/>
                <a:sym typeface="Helvetica"/>
              </a:defRPr>
            </a:pPr>
          </a:p>
        </p:txBody>
      </p:sp>
      <p:sp>
        <p:nvSpPr>
          <p:cNvPr id="4" name="Shape 4"/>
          <p:cNvSpPr/>
          <p:nvPr>
            <p:ph type="title"/>
          </p:nvPr>
        </p:nvSpPr>
        <p:spPr>
          <a:xfrm>
            <a:off x="457200" y="277810"/>
            <a:ext cx="8229600" cy="132239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defRPr sz="1800">
                <a:solidFill>
                  <a:srgbClr val="000000"/>
                </a:solidFill>
                <a:uFillTx/>
              </a:defRPr>
            </a:pPr>
            <a:r>
              <a:rPr sz="4200">
                <a:solidFill>
                  <a:srgbClr val="007742"/>
                </a:solidFill>
                <a:uFill>
                  <a:solidFill>
                    <a:srgbClr val="007742"/>
                  </a:solidFill>
                </a:uFill>
              </a:rPr>
              <a:t>Title Text</a:t>
            </a:r>
          </a:p>
        </p:txBody>
      </p:sp>
      <p:sp>
        <p:nvSpPr>
          <p:cNvPr id="5" name="Shape 5"/>
          <p:cNvSpPr/>
          <p:nvPr>
            <p:ph type="body" idx="1"/>
          </p:nvPr>
        </p:nvSpPr>
        <p:spPr>
          <a:xfrm>
            <a:off x="457200" y="1600200"/>
            <a:ext cx="8229600" cy="5257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defRPr sz="1800">
                <a:uFillTx/>
              </a:defRPr>
            </a:pPr>
            <a:r>
              <a:rPr sz="3000">
                <a:uFill>
                  <a:solidFill/>
                </a:uFill>
              </a:rPr>
              <a:t>Body Level One</a:t>
            </a:r>
            <a:endParaRPr sz="3000">
              <a:uFill>
                <a:solidFill/>
              </a:uFill>
            </a:endParaRPr>
          </a:p>
          <a:p>
            <a:pPr lvl="1">
              <a:defRPr sz="1800">
                <a:uFillTx/>
              </a:defRPr>
            </a:pPr>
            <a:r>
              <a:rPr sz="3000">
                <a:uFill>
                  <a:solidFill/>
                </a:uFill>
              </a:rPr>
              <a:t>Body Level Two</a:t>
            </a:r>
            <a:endParaRPr sz="3000">
              <a:uFill>
                <a:solidFill/>
              </a:uFill>
            </a:endParaRPr>
          </a:p>
          <a:p>
            <a:pPr lvl="2">
              <a:defRPr sz="1800">
                <a:uFillTx/>
              </a:defRPr>
            </a:pPr>
            <a:r>
              <a:rPr sz="3000">
                <a:uFill>
                  <a:solidFill/>
                </a:uFill>
              </a:rPr>
              <a:t>Body Level Three</a:t>
            </a:r>
            <a:endParaRPr sz="3000">
              <a:uFill>
                <a:solidFill/>
              </a:uFill>
            </a:endParaRPr>
          </a:p>
          <a:p>
            <a:pPr lvl="3">
              <a:defRPr sz="1800">
                <a:uFillTx/>
              </a:defRPr>
            </a:pPr>
            <a:r>
              <a:rPr sz="3000">
                <a:uFill>
                  <a:solidFill/>
                </a:uFill>
              </a:rPr>
              <a:t>Body Level Four</a:t>
            </a:r>
            <a:endParaRPr sz="3000">
              <a:uFill>
                <a:solidFill/>
              </a:uFill>
            </a:endParaRPr>
          </a:p>
          <a:p>
            <a:pPr lvl="4">
              <a:defRPr sz="1800">
                <a:uFillTx/>
              </a:defRPr>
            </a:pPr>
            <a:r>
              <a:rPr sz="3000">
                <a:uFill>
                  <a:solidFill/>
                </a:uFill>
              </a:rPr>
              <a:t>Body Level Five</a:t>
            </a:r>
          </a:p>
        </p:txBody>
      </p:sp>
      <p:sp>
        <p:nvSpPr>
          <p:cNvPr id="6" name="Shape 6"/>
          <p:cNvSpPr/>
          <p:nvPr>
            <p:ph type="sldNum" sz="quarter" idx="2"/>
          </p:nvPr>
        </p:nvSpPr>
        <p:spPr>
          <a:xfrm>
            <a:off x="7542210" y="6535738"/>
            <a:ext cx="155576" cy="165101"/>
          </a:xfrm>
          <a:prstGeom prst="rect">
            <a:avLst/>
          </a:prstGeom>
          <a:ln w="12700">
            <a:miter lim="400000"/>
          </a:ln>
        </p:spPr>
        <p:txBody>
          <a:bodyPr wrap="none" lIns="0" tIns="0" rIns="0" bIns="0" anchor="b">
            <a:spAutoFit/>
          </a:bodyPr>
          <a:lstStyle>
            <a:lvl1pPr marR="0" indent="0" algn="ctr" defTabSz="584200">
              <a:defRPr sz="1200">
                <a:latin typeface="Garamond"/>
                <a:ea typeface="Garamond"/>
                <a:cs typeface="Garamond"/>
                <a:sym typeface="Garamond"/>
              </a:defRPr>
            </a:lvl1pPr>
          </a:lstStyle>
          <a:p>
            <a:pPr lvl="0"/>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Lst>
  <p:transition spd="med" advClick="1"/>
  <p:txStyles>
    <p:titleStyle>
      <a:lvl1pPr marR="40639" indent="40639">
        <a:defRPr sz="4200">
          <a:solidFill>
            <a:srgbClr val="007742"/>
          </a:solidFill>
          <a:uFill>
            <a:solidFill>
              <a:srgbClr val="007742"/>
            </a:solidFill>
          </a:uFill>
          <a:latin typeface="Garamond"/>
          <a:ea typeface="Garamond"/>
          <a:cs typeface="Garamond"/>
          <a:sym typeface="Garamond"/>
        </a:defRPr>
      </a:lvl1pPr>
      <a:lvl2pPr marR="40639" indent="40639">
        <a:defRPr sz="4200">
          <a:solidFill>
            <a:srgbClr val="007742"/>
          </a:solidFill>
          <a:uFill>
            <a:solidFill>
              <a:srgbClr val="007742"/>
            </a:solidFill>
          </a:uFill>
          <a:latin typeface="Garamond"/>
          <a:ea typeface="Garamond"/>
          <a:cs typeface="Garamond"/>
          <a:sym typeface="Garamond"/>
        </a:defRPr>
      </a:lvl2pPr>
      <a:lvl3pPr marR="40639" indent="40639">
        <a:defRPr sz="4200">
          <a:solidFill>
            <a:srgbClr val="007742"/>
          </a:solidFill>
          <a:uFill>
            <a:solidFill>
              <a:srgbClr val="007742"/>
            </a:solidFill>
          </a:uFill>
          <a:latin typeface="Garamond"/>
          <a:ea typeface="Garamond"/>
          <a:cs typeface="Garamond"/>
          <a:sym typeface="Garamond"/>
        </a:defRPr>
      </a:lvl3pPr>
      <a:lvl4pPr marR="40639" indent="40639">
        <a:defRPr sz="4200">
          <a:solidFill>
            <a:srgbClr val="007742"/>
          </a:solidFill>
          <a:uFill>
            <a:solidFill>
              <a:srgbClr val="007742"/>
            </a:solidFill>
          </a:uFill>
          <a:latin typeface="Garamond"/>
          <a:ea typeface="Garamond"/>
          <a:cs typeface="Garamond"/>
          <a:sym typeface="Garamond"/>
        </a:defRPr>
      </a:lvl4pPr>
      <a:lvl5pPr marR="40639" indent="40639">
        <a:defRPr sz="4200">
          <a:solidFill>
            <a:srgbClr val="007742"/>
          </a:solidFill>
          <a:uFill>
            <a:solidFill>
              <a:srgbClr val="007742"/>
            </a:solidFill>
          </a:uFill>
          <a:latin typeface="Garamond"/>
          <a:ea typeface="Garamond"/>
          <a:cs typeface="Garamond"/>
          <a:sym typeface="Garamond"/>
        </a:defRPr>
      </a:lvl5pPr>
      <a:lvl6pPr marR="40639" indent="40639">
        <a:defRPr sz="4200">
          <a:solidFill>
            <a:srgbClr val="007742"/>
          </a:solidFill>
          <a:uFill>
            <a:solidFill>
              <a:srgbClr val="007742"/>
            </a:solidFill>
          </a:uFill>
          <a:latin typeface="Garamond"/>
          <a:ea typeface="Garamond"/>
          <a:cs typeface="Garamond"/>
          <a:sym typeface="Garamond"/>
        </a:defRPr>
      </a:lvl6pPr>
      <a:lvl7pPr marR="40639" indent="40639">
        <a:defRPr sz="4200">
          <a:solidFill>
            <a:srgbClr val="007742"/>
          </a:solidFill>
          <a:uFill>
            <a:solidFill>
              <a:srgbClr val="007742"/>
            </a:solidFill>
          </a:uFill>
          <a:latin typeface="Garamond"/>
          <a:ea typeface="Garamond"/>
          <a:cs typeface="Garamond"/>
          <a:sym typeface="Garamond"/>
        </a:defRPr>
      </a:lvl7pPr>
      <a:lvl8pPr marR="40639" indent="40639">
        <a:defRPr sz="4200">
          <a:solidFill>
            <a:srgbClr val="007742"/>
          </a:solidFill>
          <a:uFill>
            <a:solidFill>
              <a:srgbClr val="007742"/>
            </a:solidFill>
          </a:uFill>
          <a:latin typeface="Garamond"/>
          <a:ea typeface="Garamond"/>
          <a:cs typeface="Garamond"/>
          <a:sym typeface="Garamond"/>
        </a:defRPr>
      </a:lvl8pPr>
      <a:lvl9pPr marR="40639" indent="40639">
        <a:defRPr sz="4200">
          <a:solidFill>
            <a:srgbClr val="007742"/>
          </a:solidFill>
          <a:uFill>
            <a:solidFill>
              <a:srgbClr val="007742"/>
            </a:solidFill>
          </a:uFill>
          <a:latin typeface="Garamond"/>
          <a:ea typeface="Garamond"/>
          <a:cs typeface="Garamond"/>
          <a:sym typeface="Garamond"/>
        </a:defRPr>
      </a:lvl9pPr>
    </p:titleStyle>
    <p:bodyStyle>
      <a:lvl1pPr marL="383540" marR="40639" indent="-342900">
        <a:spcBef>
          <a:spcPts val="600"/>
        </a:spcBef>
        <a:buClr>
          <a:srgbClr val="D6A800"/>
        </a:buClr>
        <a:buSzPct val="65000"/>
        <a:buFont typeface="Wingdings"/>
        <a:buChar char="■"/>
        <a:defRPr sz="3000">
          <a:uFill>
            <a:solidFill/>
          </a:uFill>
          <a:latin typeface="Arial"/>
          <a:ea typeface="Arial"/>
          <a:cs typeface="Arial"/>
          <a:sym typeface="Arial"/>
        </a:defRPr>
      </a:lvl1pPr>
      <a:lvl2pPr marL="760632" marR="40639" indent="-375503">
        <a:spcBef>
          <a:spcPts val="600"/>
        </a:spcBef>
        <a:buClr>
          <a:srgbClr val="D6A800"/>
        </a:buClr>
        <a:buSzPct val="60000"/>
        <a:buFont typeface="Wingdings"/>
        <a:buChar char="❑"/>
        <a:defRPr sz="3000">
          <a:uFill>
            <a:solidFill/>
          </a:uFill>
          <a:latin typeface="Arial"/>
          <a:ea typeface="Arial"/>
          <a:cs typeface="Arial"/>
          <a:sym typeface="Arial"/>
        </a:defRPr>
      </a:lvl2pPr>
      <a:lvl3pPr marL="1190565" marR="40639" indent="-478414">
        <a:spcBef>
          <a:spcPts val="600"/>
        </a:spcBef>
        <a:buClr>
          <a:srgbClr val="D6A800"/>
        </a:buClr>
        <a:buSzPct val="65000"/>
        <a:buFont typeface="Wingdings"/>
        <a:buChar char="■"/>
        <a:defRPr sz="3000">
          <a:uFill>
            <a:solidFill/>
          </a:uFill>
          <a:latin typeface="Arial"/>
          <a:ea typeface="Arial"/>
          <a:cs typeface="Arial"/>
          <a:sym typeface="Arial"/>
        </a:defRPr>
      </a:lvl3pPr>
      <a:lvl4pPr marL="1538443" marR="40639" indent="-473868">
        <a:spcBef>
          <a:spcPts val="600"/>
        </a:spcBef>
        <a:buClr>
          <a:srgbClr val="D6A800"/>
        </a:buClr>
        <a:buSzPct val="70000"/>
        <a:buFont typeface="Wingdings"/>
        <a:buChar char="❑"/>
        <a:defRPr sz="3000">
          <a:uFill>
            <a:solidFill/>
          </a:uFill>
          <a:latin typeface="Arial"/>
          <a:ea typeface="Arial"/>
          <a:cs typeface="Arial"/>
          <a:sym typeface="Arial"/>
        </a:defRPr>
      </a:lvl4pPr>
      <a:lvl5pPr marL="1891663" marR="40639" indent="-509587">
        <a:spcBef>
          <a:spcPts val="600"/>
        </a:spcBef>
        <a:buClr>
          <a:srgbClr val="D6A800"/>
        </a:buClr>
        <a:buSzPct val="75000"/>
        <a:buFont typeface="Wingdings"/>
        <a:buChar char="▪"/>
        <a:defRPr sz="3000">
          <a:uFill>
            <a:solidFill/>
          </a:uFill>
          <a:latin typeface="Arial"/>
          <a:ea typeface="Arial"/>
          <a:cs typeface="Arial"/>
          <a:sym typeface="Arial"/>
        </a:defRPr>
      </a:lvl5pPr>
      <a:lvl6pPr marL="1891663" marR="40639" indent="-509587">
        <a:spcBef>
          <a:spcPts val="600"/>
        </a:spcBef>
        <a:buClr>
          <a:srgbClr val="D6A800"/>
        </a:buClr>
        <a:buSzPct val="75000"/>
        <a:buFont typeface="Wingdings"/>
        <a:buChar char="■"/>
        <a:defRPr sz="3000">
          <a:uFill>
            <a:solidFill/>
          </a:uFill>
          <a:latin typeface="Arial"/>
          <a:ea typeface="Arial"/>
          <a:cs typeface="Arial"/>
          <a:sym typeface="Arial"/>
        </a:defRPr>
      </a:lvl6pPr>
      <a:lvl7pPr marL="1891663" marR="40639" indent="-509587">
        <a:spcBef>
          <a:spcPts val="600"/>
        </a:spcBef>
        <a:buClr>
          <a:srgbClr val="D6A800"/>
        </a:buClr>
        <a:buSzPct val="75000"/>
        <a:buFont typeface="Wingdings"/>
        <a:buChar char="■"/>
        <a:defRPr sz="3000">
          <a:uFill>
            <a:solidFill/>
          </a:uFill>
          <a:latin typeface="Arial"/>
          <a:ea typeface="Arial"/>
          <a:cs typeface="Arial"/>
          <a:sym typeface="Arial"/>
        </a:defRPr>
      </a:lvl7pPr>
      <a:lvl8pPr marL="1891663" marR="40639" indent="-509587">
        <a:spcBef>
          <a:spcPts val="600"/>
        </a:spcBef>
        <a:buClr>
          <a:srgbClr val="D6A800"/>
        </a:buClr>
        <a:buSzPct val="75000"/>
        <a:buFont typeface="Wingdings"/>
        <a:buChar char="■"/>
        <a:defRPr sz="3000">
          <a:uFill>
            <a:solidFill/>
          </a:uFill>
          <a:latin typeface="Arial"/>
          <a:ea typeface="Arial"/>
          <a:cs typeface="Arial"/>
          <a:sym typeface="Arial"/>
        </a:defRPr>
      </a:lvl8pPr>
      <a:lvl9pPr marL="1891663" marR="40639" indent="-509587">
        <a:spcBef>
          <a:spcPts val="600"/>
        </a:spcBef>
        <a:buClr>
          <a:srgbClr val="D6A800"/>
        </a:buClr>
        <a:buSzPct val="75000"/>
        <a:buFont typeface="Wingdings"/>
        <a:buChar char="■"/>
        <a:defRPr sz="3000">
          <a:uFill>
            <a:solidFill/>
          </a:uFill>
          <a:latin typeface="Arial"/>
          <a:ea typeface="Arial"/>
          <a:cs typeface="Arial"/>
          <a:sym typeface="Arial"/>
        </a:defRPr>
      </a:lvl9pPr>
    </p:bodyStyle>
    <p:otherStyle>
      <a:lvl1pPr algn="ctr" defTabSz="584200">
        <a:defRPr sz="1200">
          <a:solidFill>
            <a:schemeClr val="tx1"/>
          </a:solidFill>
          <a:uFill>
            <a:solidFill/>
          </a:uFill>
          <a:latin typeface="+mn-lt"/>
          <a:ea typeface="+mn-ea"/>
          <a:cs typeface="+mn-cs"/>
          <a:sym typeface="Garamond"/>
        </a:defRPr>
      </a:lvl1pPr>
      <a:lvl2pPr algn="ctr" defTabSz="584200">
        <a:defRPr sz="1200">
          <a:solidFill>
            <a:schemeClr val="tx1"/>
          </a:solidFill>
          <a:uFill>
            <a:solidFill/>
          </a:uFill>
          <a:latin typeface="+mn-lt"/>
          <a:ea typeface="+mn-ea"/>
          <a:cs typeface="+mn-cs"/>
          <a:sym typeface="Garamond"/>
        </a:defRPr>
      </a:lvl2pPr>
      <a:lvl3pPr algn="ctr" defTabSz="584200">
        <a:defRPr sz="1200">
          <a:solidFill>
            <a:schemeClr val="tx1"/>
          </a:solidFill>
          <a:uFill>
            <a:solidFill/>
          </a:uFill>
          <a:latin typeface="+mn-lt"/>
          <a:ea typeface="+mn-ea"/>
          <a:cs typeface="+mn-cs"/>
          <a:sym typeface="Garamond"/>
        </a:defRPr>
      </a:lvl3pPr>
      <a:lvl4pPr algn="ctr" defTabSz="584200">
        <a:defRPr sz="1200">
          <a:solidFill>
            <a:schemeClr val="tx1"/>
          </a:solidFill>
          <a:uFill>
            <a:solidFill/>
          </a:uFill>
          <a:latin typeface="+mn-lt"/>
          <a:ea typeface="+mn-ea"/>
          <a:cs typeface="+mn-cs"/>
          <a:sym typeface="Garamond"/>
        </a:defRPr>
      </a:lvl4pPr>
      <a:lvl5pPr algn="ctr" defTabSz="584200">
        <a:defRPr sz="1200">
          <a:solidFill>
            <a:schemeClr val="tx1"/>
          </a:solidFill>
          <a:uFill>
            <a:solidFill/>
          </a:uFill>
          <a:latin typeface="+mn-lt"/>
          <a:ea typeface="+mn-ea"/>
          <a:cs typeface="+mn-cs"/>
          <a:sym typeface="Garamond"/>
        </a:defRPr>
      </a:lvl5pPr>
      <a:lvl6pPr algn="ctr" defTabSz="584200">
        <a:defRPr sz="1200">
          <a:solidFill>
            <a:schemeClr val="tx1"/>
          </a:solidFill>
          <a:uFill>
            <a:solidFill/>
          </a:uFill>
          <a:latin typeface="+mn-lt"/>
          <a:ea typeface="+mn-ea"/>
          <a:cs typeface="+mn-cs"/>
          <a:sym typeface="Garamond"/>
        </a:defRPr>
      </a:lvl6pPr>
      <a:lvl7pPr algn="ctr" defTabSz="584200">
        <a:defRPr sz="1200">
          <a:solidFill>
            <a:schemeClr val="tx1"/>
          </a:solidFill>
          <a:uFill>
            <a:solidFill/>
          </a:uFill>
          <a:latin typeface="+mn-lt"/>
          <a:ea typeface="+mn-ea"/>
          <a:cs typeface="+mn-cs"/>
          <a:sym typeface="Garamond"/>
        </a:defRPr>
      </a:lvl7pPr>
      <a:lvl8pPr algn="ctr" defTabSz="584200">
        <a:defRPr sz="1200">
          <a:solidFill>
            <a:schemeClr val="tx1"/>
          </a:solidFill>
          <a:uFill>
            <a:solidFill/>
          </a:uFill>
          <a:latin typeface="+mn-lt"/>
          <a:ea typeface="+mn-ea"/>
          <a:cs typeface="+mn-cs"/>
          <a:sym typeface="Garamond"/>
        </a:defRPr>
      </a:lvl8pPr>
      <a:lvl9pPr algn="ctr" defTabSz="584200">
        <a:defRPr sz="1200">
          <a:solidFill>
            <a:schemeClr val="tx1"/>
          </a:solidFill>
          <a:uFill>
            <a:solidFill/>
          </a:uFill>
          <a:latin typeface="+mn-lt"/>
          <a:ea typeface="+mn-ea"/>
          <a:cs typeface="+mn-cs"/>
          <a:sym typeface="Garamond"/>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4.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1.jpe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69" name="image4.png"/>
          <p:cNvPicPr/>
          <p:nvPr/>
        </p:nvPicPr>
        <p:blipFill>
          <a:blip r:embed="rId2">
            <a:extLst/>
          </a:blip>
          <a:stretch>
            <a:fillRect/>
          </a:stretch>
        </p:blipFill>
        <p:spPr>
          <a:xfrm>
            <a:off x="1262062" y="2330450"/>
            <a:ext cx="6610351" cy="1727200"/>
          </a:xfrm>
          <a:prstGeom prst="rect">
            <a:avLst/>
          </a:prstGeom>
          <a:ln w="12700">
            <a:miter lim="400000"/>
          </a:ln>
        </p:spPr>
      </p:pic>
      <p:sp>
        <p:nvSpPr>
          <p:cNvPr id="170" name="Shape 170"/>
          <p:cNvSpPr/>
          <p:nvPr/>
        </p:nvSpPr>
        <p:spPr>
          <a:xfrm>
            <a:off x="290511" y="6553200"/>
            <a:ext cx="711202"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Ch 9 -1</a:t>
            </a:r>
          </a:p>
        </p:txBody>
      </p:sp>
      <p:sp>
        <p:nvSpPr>
          <p:cNvPr id="171" name="Shape 171"/>
          <p:cNvSpPr/>
          <p:nvPr/>
        </p:nvSpPr>
        <p:spPr>
          <a:xfrm>
            <a:off x="1424778" y="6524625"/>
            <a:ext cx="2819406"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Copyright © 2011 Pearson Education</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5" name="Shape 235"/>
          <p:cNvSpPr/>
          <p:nvPr>
            <p:ph type="body" idx="1"/>
          </p:nvPr>
        </p:nvSpPr>
        <p:spPr>
          <a:xfrm>
            <a:off x="533400" y="2209800"/>
            <a:ext cx="8153400" cy="3124200"/>
          </a:xfrm>
          <a:prstGeom prst="rect">
            <a:avLst/>
          </a:prstGeom>
          <a:solidFill>
            <a:srgbClr val="FFFFFF"/>
          </a:solidFill>
        </p:spPr>
        <p:txBody>
          <a:bodyPr>
            <a:normAutofit fontScale="100000" lnSpcReduction="0"/>
          </a:bodyPr>
          <a:lstStyle/>
          <a:p>
            <a:pPr lvl="0" marL="511644" marR="41275" indent="-470369">
              <a:lnSpc>
                <a:spcPct val="100000"/>
              </a:lnSpc>
              <a:spcBef>
                <a:spcPts val="600"/>
              </a:spcBef>
              <a:buSzPct val="100000"/>
              <a:defRPr sz="1800">
                <a:uFillTx/>
              </a:defRPr>
            </a:pPr>
            <a:r>
              <a:rPr sz="2000">
                <a:uFill>
                  <a:solidFill/>
                </a:uFill>
              </a:rPr>
              <a:t>Age</a:t>
            </a:r>
            <a:endParaRPr sz="2000">
              <a:uFill>
                <a:solidFill/>
              </a:uFill>
            </a:endParaRPr>
          </a:p>
          <a:p>
            <a:pPr lvl="0" marL="511644" marR="41275" indent="-470369">
              <a:lnSpc>
                <a:spcPct val="100000"/>
              </a:lnSpc>
              <a:spcBef>
                <a:spcPts val="600"/>
              </a:spcBef>
              <a:buSzPct val="100000"/>
              <a:defRPr sz="1800">
                <a:uFillTx/>
              </a:defRPr>
            </a:pPr>
            <a:r>
              <a:rPr sz="2000">
                <a:uFill>
                  <a:solidFill/>
                </a:uFill>
              </a:rPr>
              <a:t>Gender</a:t>
            </a:r>
            <a:endParaRPr sz="2000">
              <a:uFill>
                <a:solidFill/>
              </a:uFill>
            </a:endParaRPr>
          </a:p>
          <a:p>
            <a:pPr lvl="0" marL="511644" marR="41275" indent="-470369">
              <a:lnSpc>
                <a:spcPct val="100000"/>
              </a:lnSpc>
              <a:spcBef>
                <a:spcPts val="600"/>
              </a:spcBef>
              <a:buSzPct val="100000"/>
              <a:defRPr sz="1800">
                <a:uFillTx/>
              </a:defRPr>
            </a:pPr>
            <a:r>
              <a:rPr sz="2000">
                <a:uFill>
                  <a:solidFill/>
                </a:uFill>
              </a:rPr>
              <a:t>Family size</a:t>
            </a:r>
            <a:endParaRPr sz="2000">
              <a:uFill>
                <a:solidFill/>
              </a:uFill>
            </a:endParaRPr>
          </a:p>
          <a:p>
            <a:pPr lvl="0" marL="511644" marR="41275" indent="-470369">
              <a:lnSpc>
                <a:spcPct val="100000"/>
              </a:lnSpc>
              <a:spcBef>
                <a:spcPts val="600"/>
              </a:spcBef>
              <a:buSzPct val="100000"/>
              <a:defRPr sz="1800">
                <a:uFillTx/>
              </a:defRPr>
            </a:pPr>
            <a:r>
              <a:rPr sz="2000">
                <a:uFill>
                  <a:solidFill/>
                </a:uFill>
              </a:rPr>
              <a:t>Family life cycle (young,single,married no children....)</a:t>
            </a:r>
            <a:endParaRPr sz="2000">
              <a:uFill>
                <a:solidFill/>
              </a:uFill>
            </a:endParaRPr>
          </a:p>
          <a:p>
            <a:pPr lvl="0" marL="511644" marR="41275" indent="-470369">
              <a:lnSpc>
                <a:spcPct val="100000"/>
              </a:lnSpc>
              <a:spcBef>
                <a:spcPts val="600"/>
              </a:spcBef>
              <a:buSzPct val="100000"/>
              <a:defRPr sz="1800">
                <a:uFillTx/>
              </a:defRPr>
            </a:pPr>
            <a:r>
              <a:rPr sz="2000">
                <a:uFill>
                  <a:solidFill/>
                </a:uFill>
              </a:rPr>
              <a:t>Income/occupation</a:t>
            </a:r>
            <a:endParaRPr sz="2000">
              <a:uFill>
                <a:solidFill/>
              </a:uFill>
            </a:endParaRPr>
          </a:p>
          <a:p>
            <a:pPr lvl="0" marL="511644" marR="41275" indent="-470369">
              <a:lnSpc>
                <a:spcPct val="100000"/>
              </a:lnSpc>
              <a:spcBef>
                <a:spcPts val="600"/>
              </a:spcBef>
              <a:buSzPct val="100000"/>
              <a:defRPr sz="1800">
                <a:uFillTx/>
              </a:defRPr>
            </a:pPr>
            <a:r>
              <a:rPr sz="2000">
                <a:uFill>
                  <a:solidFill/>
                </a:uFill>
              </a:rPr>
              <a:t>Education</a:t>
            </a:r>
            <a:endParaRPr sz="2000">
              <a:uFill>
                <a:solidFill/>
              </a:uFill>
            </a:endParaRPr>
          </a:p>
          <a:p>
            <a:pPr lvl="0" marL="511644" marR="41275" indent="-470369">
              <a:lnSpc>
                <a:spcPct val="100000"/>
              </a:lnSpc>
              <a:spcBef>
                <a:spcPts val="600"/>
              </a:spcBef>
              <a:buSzPct val="100000"/>
              <a:defRPr sz="1800">
                <a:uFillTx/>
              </a:defRPr>
            </a:pPr>
            <a:r>
              <a:rPr sz="2000">
                <a:uFill>
                  <a:solidFill/>
                </a:uFill>
              </a:rPr>
              <a:t>nationality</a:t>
            </a:r>
          </a:p>
        </p:txBody>
      </p:sp>
      <p:sp>
        <p:nvSpPr>
          <p:cNvPr id="236" name="Shape 236"/>
          <p:cNvSpPr/>
          <p:nvPr/>
        </p:nvSpPr>
        <p:spPr>
          <a:xfrm>
            <a:off x="533400" y="381000"/>
            <a:ext cx="610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1400"/>
              </a:spcBef>
              <a:defRPr b="1" sz="24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2400">
                <a:solidFill>
                  <a:srgbClr val="F38000"/>
                </a:solidFill>
                <a:uFill>
                  <a:solidFill>
                    <a:srgbClr val="F38000"/>
                  </a:solidFill>
                </a:uFill>
              </a:rPr>
              <a:t>Marketing Issues</a:t>
            </a:r>
          </a:p>
        </p:txBody>
      </p:sp>
      <p:sp>
        <p:nvSpPr>
          <p:cNvPr id="237" name="Shape 237"/>
          <p:cNvSpPr/>
          <p:nvPr/>
        </p:nvSpPr>
        <p:spPr>
          <a:xfrm>
            <a:off x="533400" y="838200"/>
            <a:ext cx="70231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1400"/>
              </a:spcBef>
              <a:defRPr b="1" sz="2400">
                <a:latin typeface="Verdana"/>
                <a:ea typeface="Verdana"/>
                <a:cs typeface="Verdana"/>
                <a:sym typeface="Verdana"/>
              </a:defRPr>
            </a:lvl1pPr>
          </a:lstStyle>
          <a:p>
            <a:pPr lvl="0">
              <a:defRPr b="0" sz="1800">
                <a:uFillTx/>
              </a:defRPr>
            </a:pPr>
            <a:r>
              <a:rPr b="1" sz="2400">
                <a:uFill>
                  <a:solidFill/>
                </a:uFill>
              </a:rPr>
              <a:t>Demographic</a:t>
            </a:r>
          </a:p>
        </p:txBody>
      </p:sp>
      <p:sp>
        <p:nvSpPr>
          <p:cNvPr id="238" name="Shape 238"/>
          <p:cNvSpPr/>
          <p:nvPr/>
        </p:nvSpPr>
        <p:spPr>
          <a:xfrm>
            <a:off x="290511" y="6524625"/>
            <a:ext cx="711202"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Ch 9 -19</a:t>
            </a:r>
          </a:p>
        </p:txBody>
      </p:sp>
      <p:sp>
        <p:nvSpPr>
          <p:cNvPr id="239" name="Shape 239"/>
          <p:cNvSpPr/>
          <p:nvPr/>
        </p:nvSpPr>
        <p:spPr>
          <a:xfrm>
            <a:off x="1424778" y="6524625"/>
            <a:ext cx="2819406"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Copyright © 2011 Pearson Education</a:t>
            </a:r>
          </a:p>
        </p:txBody>
      </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0"/>
                                  </p:stCondLst>
                                  <p:iterate type="el" backwards="0">
                                    <p:tmAbs val="0"/>
                                  </p:iterate>
                                  <p:childTnLst>
                                    <p:set>
                                      <p:cBhvr>
                                        <p:cTn id="6" fill="hold"/>
                                        <p:tgtEl>
                                          <p:spTgt spid="235">
                                            <p:bg/>
                                          </p:spTgt>
                                        </p:tgtEl>
                                        <p:attrNameLst>
                                          <p:attrName>style.visibility</p:attrName>
                                        </p:attrNameLst>
                                      </p:cBhvr>
                                      <p:to>
                                        <p:strVal val="visible"/>
                                      </p:to>
                                    </p:set>
                                    <p:animEffect filter="fade" transition="in">
                                      <p:cBhvr>
                                        <p:cTn id="7" dur="500"/>
                                        <p:tgtEl>
                                          <p:spTgt spid="235">
                                            <p:bg/>
                                          </p:spTgt>
                                        </p:tgtEl>
                                      </p:cBhvr>
                                    </p:animEffect>
                                  </p:childTnLst>
                                </p:cTn>
                              </p:par>
                              <p:par>
                                <p:cTn id="8" presetClass="entr" presetSubtype="0" presetID="10" grpId="1" fill="hold">
                                  <p:stCondLst>
                                    <p:cond delay="0"/>
                                  </p:stCondLst>
                                  <p:iterate type="el" backwards="0">
                                    <p:tmAbs val="0"/>
                                  </p:iterate>
                                  <p:childTnLst>
                                    <p:set>
                                      <p:cBhvr>
                                        <p:cTn id="9" fill="hold"/>
                                        <p:tgtEl>
                                          <p:spTgt spid="235">
                                            <p:txEl>
                                              <p:pRg st="0" end="0"/>
                                            </p:txEl>
                                          </p:spTgt>
                                        </p:tgtEl>
                                        <p:attrNameLst>
                                          <p:attrName>style.visibility</p:attrName>
                                        </p:attrNameLst>
                                      </p:cBhvr>
                                      <p:to>
                                        <p:strVal val="visible"/>
                                      </p:to>
                                    </p:set>
                                    <p:animEffect filter="fade" transition="in">
                                      <p:cBhvr>
                                        <p:cTn id="10" dur="500"/>
                                        <p:tgtEl>
                                          <p:spTgt spid="235">
                                            <p:txEl>
                                              <p:pRg st="0" end="0"/>
                                            </p:txEl>
                                          </p:spTgt>
                                        </p:tgtEl>
                                      </p:cBhvr>
                                    </p:animEffect>
                                  </p:childTnLst>
                                </p:cTn>
                              </p:par>
                            </p:childTnLst>
                          </p:cTn>
                        </p:par>
                        <p:par>
                          <p:cTn id="11" fill="hold">
                            <p:stCondLst>
                              <p:cond delay="500"/>
                            </p:stCondLst>
                            <p:childTnLst>
                              <p:par>
                                <p:cTn id="12" nodeType="afterEffect" presetClass="entr" presetSubtype="0" presetID="10" grpId="1" fill="hold">
                                  <p:stCondLst>
                                    <p:cond delay="0"/>
                                  </p:stCondLst>
                                  <p:iterate type="el" backwards="0">
                                    <p:tmAbs val="0"/>
                                  </p:iterate>
                                  <p:childTnLst>
                                    <p:set>
                                      <p:cBhvr>
                                        <p:cTn id="13" fill="hold"/>
                                        <p:tgtEl>
                                          <p:spTgt spid="235">
                                            <p:txEl>
                                              <p:pRg st="1" end="1"/>
                                            </p:txEl>
                                          </p:spTgt>
                                        </p:tgtEl>
                                        <p:attrNameLst>
                                          <p:attrName>style.visibility</p:attrName>
                                        </p:attrNameLst>
                                      </p:cBhvr>
                                      <p:to>
                                        <p:strVal val="visible"/>
                                      </p:to>
                                    </p:set>
                                    <p:animEffect filter="fade" transition="in">
                                      <p:cBhvr>
                                        <p:cTn id="14" dur="500"/>
                                        <p:tgtEl>
                                          <p:spTgt spid="235">
                                            <p:txEl>
                                              <p:pRg st="1" end="1"/>
                                            </p:txEl>
                                          </p:spTgt>
                                        </p:tgtEl>
                                      </p:cBhvr>
                                    </p:animEffect>
                                  </p:childTnLst>
                                </p:cTn>
                              </p:par>
                            </p:childTnLst>
                          </p:cTn>
                        </p:par>
                        <p:par>
                          <p:cTn id="15" fill="hold">
                            <p:stCondLst>
                              <p:cond delay="1000"/>
                            </p:stCondLst>
                            <p:childTnLst>
                              <p:par>
                                <p:cTn id="16" nodeType="afterEffect" presetClass="entr" presetSubtype="0" presetID="10" grpId="1" fill="hold">
                                  <p:stCondLst>
                                    <p:cond delay="0"/>
                                  </p:stCondLst>
                                  <p:iterate type="el" backwards="0">
                                    <p:tmAbs val="0"/>
                                  </p:iterate>
                                  <p:childTnLst>
                                    <p:set>
                                      <p:cBhvr>
                                        <p:cTn id="17" fill="hold"/>
                                        <p:tgtEl>
                                          <p:spTgt spid="235">
                                            <p:txEl>
                                              <p:pRg st="2" end="2"/>
                                            </p:txEl>
                                          </p:spTgt>
                                        </p:tgtEl>
                                        <p:attrNameLst>
                                          <p:attrName>style.visibility</p:attrName>
                                        </p:attrNameLst>
                                      </p:cBhvr>
                                      <p:to>
                                        <p:strVal val="visible"/>
                                      </p:to>
                                    </p:set>
                                    <p:animEffect filter="fade" transition="in">
                                      <p:cBhvr>
                                        <p:cTn id="18" dur="500"/>
                                        <p:tgtEl>
                                          <p:spTgt spid="235">
                                            <p:txEl>
                                              <p:pRg st="2" end="2"/>
                                            </p:txEl>
                                          </p:spTgt>
                                        </p:tgtEl>
                                      </p:cBhvr>
                                    </p:animEffect>
                                  </p:childTnLst>
                                </p:cTn>
                              </p:par>
                            </p:childTnLst>
                          </p:cTn>
                        </p:par>
                        <p:par>
                          <p:cTn id="19" fill="hold">
                            <p:stCondLst>
                              <p:cond delay="1500"/>
                            </p:stCondLst>
                            <p:childTnLst>
                              <p:par>
                                <p:cTn id="20" nodeType="afterEffect" presetClass="entr" presetSubtype="0" presetID="10" grpId="1" fill="hold">
                                  <p:stCondLst>
                                    <p:cond delay="0"/>
                                  </p:stCondLst>
                                  <p:iterate type="el" backwards="0">
                                    <p:tmAbs val="0"/>
                                  </p:iterate>
                                  <p:childTnLst>
                                    <p:set>
                                      <p:cBhvr>
                                        <p:cTn id="21" fill="hold"/>
                                        <p:tgtEl>
                                          <p:spTgt spid="235">
                                            <p:txEl>
                                              <p:pRg st="3" end="3"/>
                                            </p:txEl>
                                          </p:spTgt>
                                        </p:tgtEl>
                                        <p:attrNameLst>
                                          <p:attrName>style.visibility</p:attrName>
                                        </p:attrNameLst>
                                      </p:cBhvr>
                                      <p:to>
                                        <p:strVal val="visible"/>
                                      </p:to>
                                    </p:set>
                                    <p:animEffect filter="fade" transition="in">
                                      <p:cBhvr>
                                        <p:cTn id="22" dur="500"/>
                                        <p:tgtEl>
                                          <p:spTgt spid="23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nodeType="clickEffect" presetClass="entr" presetSubtype="0" presetID="10" grpId="1" fill="hold">
                                  <p:stCondLst>
                                    <p:cond delay="0"/>
                                  </p:stCondLst>
                                  <p:iterate type="el" backwards="0">
                                    <p:tmAbs val="0"/>
                                  </p:iterate>
                                  <p:childTnLst>
                                    <p:set>
                                      <p:cBhvr>
                                        <p:cTn id="26" fill="hold"/>
                                        <p:tgtEl>
                                          <p:spTgt spid="235">
                                            <p:txEl>
                                              <p:pRg st="4" end="4"/>
                                            </p:txEl>
                                          </p:spTgt>
                                        </p:tgtEl>
                                        <p:attrNameLst>
                                          <p:attrName>style.visibility</p:attrName>
                                        </p:attrNameLst>
                                      </p:cBhvr>
                                      <p:to>
                                        <p:strVal val="visible"/>
                                      </p:to>
                                    </p:set>
                                    <p:animEffect filter="fade" transition="in">
                                      <p:cBhvr>
                                        <p:cTn id="27" dur="500"/>
                                        <p:tgtEl>
                                          <p:spTgt spid="235">
                                            <p:txEl>
                                              <p:pRg st="4" end="4"/>
                                            </p:txEl>
                                          </p:spTgt>
                                        </p:tgtEl>
                                      </p:cBhvr>
                                    </p:animEffect>
                                  </p:childTnLst>
                                </p:cTn>
                              </p:par>
                            </p:childTnLst>
                          </p:cTn>
                        </p:par>
                        <p:par>
                          <p:cTn id="28" fill="hold">
                            <p:stCondLst>
                              <p:cond delay="500"/>
                            </p:stCondLst>
                            <p:childTnLst>
                              <p:par>
                                <p:cTn id="29" nodeType="afterEffect" presetClass="entr" presetSubtype="0" presetID="10" grpId="1" fill="hold">
                                  <p:stCondLst>
                                    <p:cond delay="0"/>
                                  </p:stCondLst>
                                  <p:iterate type="el" backwards="0">
                                    <p:tmAbs val="0"/>
                                  </p:iterate>
                                  <p:childTnLst>
                                    <p:set>
                                      <p:cBhvr>
                                        <p:cTn id="30" fill="hold"/>
                                        <p:tgtEl>
                                          <p:spTgt spid="235">
                                            <p:txEl>
                                              <p:pRg st="5" end="5"/>
                                            </p:txEl>
                                          </p:spTgt>
                                        </p:tgtEl>
                                        <p:attrNameLst>
                                          <p:attrName>style.visibility</p:attrName>
                                        </p:attrNameLst>
                                      </p:cBhvr>
                                      <p:to>
                                        <p:strVal val="visible"/>
                                      </p:to>
                                    </p:set>
                                    <p:animEffect filter="fade" transition="in">
                                      <p:cBhvr>
                                        <p:cTn id="31" dur="500"/>
                                        <p:tgtEl>
                                          <p:spTgt spid="235">
                                            <p:txEl>
                                              <p:pRg st="5" end="5"/>
                                            </p:txEl>
                                          </p:spTgt>
                                        </p:tgtEl>
                                      </p:cBhvr>
                                    </p:animEffect>
                                  </p:childTnLst>
                                </p:cTn>
                              </p:par>
                            </p:childTnLst>
                          </p:cTn>
                        </p:par>
                        <p:par>
                          <p:cTn id="32" fill="hold">
                            <p:stCondLst>
                              <p:cond delay="1000"/>
                            </p:stCondLst>
                            <p:childTnLst>
                              <p:par>
                                <p:cTn id="33" nodeType="afterEffect" presetClass="entr" presetSubtype="0" presetID="10" grpId="1" fill="hold">
                                  <p:stCondLst>
                                    <p:cond delay="0"/>
                                  </p:stCondLst>
                                  <p:iterate type="el" backwards="0">
                                    <p:tmAbs val="0"/>
                                  </p:iterate>
                                  <p:childTnLst>
                                    <p:set>
                                      <p:cBhvr>
                                        <p:cTn id="34" fill="hold"/>
                                        <p:tgtEl>
                                          <p:spTgt spid="235">
                                            <p:txEl>
                                              <p:pRg st="6" end="6"/>
                                            </p:txEl>
                                          </p:spTgt>
                                        </p:tgtEl>
                                        <p:attrNameLst>
                                          <p:attrName>style.visibility</p:attrName>
                                        </p:attrNameLst>
                                      </p:cBhvr>
                                      <p:to>
                                        <p:strVal val="visible"/>
                                      </p:to>
                                    </p:set>
                                    <p:animEffect filter="fade" transition="in">
                                      <p:cBhvr>
                                        <p:cTn id="35" dur="500"/>
                                        <p:tgtEl>
                                          <p:spTgt spid="235">
                                            <p:txEl>
                                              <p:pRg st="6" end="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35" grpId="1"/>
    </p:bldLst>
  </p:timing>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1" name="Shape 241"/>
          <p:cNvSpPr/>
          <p:nvPr>
            <p:ph type="body" idx="1"/>
          </p:nvPr>
        </p:nvSpPr>
        <p:spPr>
          <a:xfrm>
            <a:off x="533400" y="2438400"/>
            <a:ext cx="8153400" cy="1600200"/>
          </a:xfrm>
          <a:prstGeom prst="rect">
            <a:avLst/>
          </a:prstGeom>
          <a:solidFill>
            <a:srgbClr val="FFFFFF"/>
          </a:solidFill>
        </p:spPr>
        <p:txBody>
          <a:bodyPr>
            <a:normAutofit fontScale="100000" lnSpcReduction="0"/>
          </a:bodyPr>
          <a:lstStyle/>
          <a:p>
            <a:pPr lvl="0" marL="511644" marR="41275" indent="-470369">
              <a:lnSpc>
                <a:spcPct val="100000"/>
              </a:lnSpc>
              <a:spcBef>
                <a:spcPts val="600"/>
              </a:spcBef>
              <a:buSzPct val="100000"/>
              <a:defRPr sz="1800">
                <a:uFillTx/>
              </a:defRPr>
            </a:pPr>
            <a:r>
              <a:rPr sz="2000">
                <a:uFill>
                  <a:solidFill/>
                </a:uFill>
              </a:rPr>
              <a:t>Social class</a:t>
            </a:r>
            <a:endParaRPr sz="2000">
              <a:uFill>
                <a:solidFill/>
              </a:uFill>
            </a:endParaRPr>
          </a:p>
          <a:p>
            <a:pPr lvl="0" marL="511644" marR="41275" indent="-470369">
              <a:lnSpc>
                <a:spcPct val="100000"/>
              </a:lnSpc>
              <a:spcBef>
                <a:spcPts val="600"/>
              </a:spcBef>
              <a:buSzPct val="100000"/>
              <a:defRPr sz="1800">
                <a:uFillTx/>
              </a:defRPr>
            </a:pPr>
            <a:r>
              <a:rPr sz="2000">
                <a:uFill>
                  <a:solidFill/>
                </a:uFill>
              </a:rPr>
              <a:t>Personality</a:t>
            </a:r>
          </a:p>
        </p:txBody>
      </p:sp>
      <p:sp>
        <p:nvSpPr>
          <p:cNvPr id="242" name="Shape 242"/>
          <p:cNvSpPr/>
          <p:nvPr/>
        </p:nvSpPr>
        <p:spPr>
          <a:xfrm>
            <a:off x="533400" y="381000"/>
            <a:ext cx="610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1400"/>
              </a:spcBef>
              <a:defRPr b="1" sz="24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2400">
                <a:solidFill>
                  <a:srgbClr val="F38000"/>
                </a:solidFill>
                <a:uFill>
                  <a:solidFill>
                    <a:srgbClr val="F38000"/>
                  </a:solidFill>
                </a:uFill>
              </a:rPr>
              <a:t>Marketing Issues</a:t>
            </a:r>
          </a:p>
        </p:txBody>
      </p:sp>
      <p:sp>
        <p:nvSpPr>
          <p:cNvPr id="243" name="Shape 243"/>
          <p:cNvSpPr/>
          <p:nvPr/>
        </p:nvSpPr>
        <p:spPr>
          <a:xfrm>
            <a:off x="533400" y="838200"/>
            <a:ext cx="67945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1400"/>
              </a:spcBef>
              <a:defRPr b="1" sz="2400">
                <a:latin typeface="Verdana"/>
                <a:ea typeface="Verdana"/>
                <a:cs typeface="Verdana"/>
                <a:sym typeface="Verdana"/>
              </a:defRPr>
            </a:lvl1pPr>
          </a:lstStyle>
          <a:p>
            <a:pPr lvl="0">
              <a:defRPr b="0" sz="1800">
                <a:uFillTx/>
              </a:defRPr>
            </a:pPr>
            <a:r>
              <a:rPr b="1" sz="2400">
                <a:uFill>
                  <a:solidFill/>
                </a:uFill>
              </a:rPr>
              <a:t>Psychographic</a:t>
            </a:r>
          </a:p>
        </p:txBody>
      </p:sp>
      <p:sp>
        <p:nvSpPr>
          <p:cNvPr id="244" name="Shape 244"/>
          <p:cNvSpPr/>
          <p:nvPr/>
        </p:nvSpPr>
        <p:spPr>
          <a:xfrm>
            <a:off x="290511" y="6524625"/>
            <a:ext cx="711202"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Ch 9 -21</a:t>
            </a:r>
          </a:p>
        </p:txBody>
      </p:sp>
      <p:sp>
        <p:nvSpPr>
          <p:cNvPr id="245" name="Shape 245"/>
          <p:cNvSpPr/>
          <p:nvPr/>
        </p:nvSpPr>
        <p:spPr>
          <a:xfrm>
            <a:off x="1424778" y="6524625"/>
            <a:ext cx="2819406"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Copyright © 2011 Pearson Education</a:t>
            </a:r>
          </a:p>
        </p:txBody>
      </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0"/>
                                  </p:stCondLst>
                                  <p:iterate type="el" backwards="0">
                                    <p:tmAbs val="0"/>
                                  </p:iterate>
                                  <p:childTnLst>
                                    <p:set>
                                      <p:cBhvr>
                                        <p:cTn id="6" fill="hold"/>
                                        <p:tgtEl>
                                          <p:spTgt spid="241">
                                            <p:bg/>
                                          </p:spTgt>
                                        </p:tgtEl>
                                        <p:attrNameLst>
                                          <p:attrName>style.visibility</p:attrName>
                                        </p:attrNameLst>
                                      </p:cBhvr>
                                      <p:to>
                                        <p:strVal val="visible"/>
                                      </p:to>
                                    </p:set>
                                    <p:animEffect filter="fade" transition="in">
                                      <p:cBhvr>
                                        <p:cTn id="7" dur="500"/>
                                        <p:tgtEl>
                                          <p:spTgt spid="241">
                                            <p:bg/>
                                          </p:spTgt>
                                        </p:tgtEl>
                                      </p:cBhvr>
                                    </p:animEffect>
                                  </p:childTnLst>
                                </p:cTn>
                              </p:par>
                              <p:par>
                                <p:cTn id="8" presetClass="entr" presetSubtype="0" presetID="10" grpId="1" fill="hold">
                                  <p:stCondLst>
                                    <p:cond delay="0"/>
                                  </p:stCondLst>
                                  <p:iterate type="el" backwards="0">
                                    <p:tmAbs val="0"/>
                                  </p:iterate>
                                  <p:childTnLst>
                                    <p:set>
                                      <p:cBhvr>
                                        <p:cTn id="9" fill="hold"/>
                                        <p:tgtEl>
                                          <p:spTgt spid="241">
                                            <p:txEl>
                                              <p:pRg st="0" end="0"/>
                                            </p:txEl>
                                          </p:spTgt>
                                        </p:tgtEl>
                                        <p:attrNameLst>
                                          <p:attrName>style.visibility</p:attrName>
                                        </p:attrNameLst>
                                      </p:cBhvr>
                                      <p:to>
                                        <p:strVal val="visible"/>
                                      </p:to>
                                    </p:set>
                                    <p:animEffect filter="fade" transition="in">
                                      <p:cBhvr>
                                        <p:cTn id="10" dur="500"/>
                                        <p:tgtEl>
                                          <p:spTgt spid="241">
                                            <p:txEl>
                                              <p:pRg st="0" end="0"/>
                                            </p:txEl>
                                          </p:spTgt>
                                        </p:tgtEl>
                                      </p:cBhvr>
                                    </p:animEffect>
                                  </p:childTnLst>
                                </p:cTn>
                              </p:par>
                            </p:childTnLst>
                          </p:cTn>
                        </p:par>
                        <p:par>
                          <p:cTn id="11" fill="hold">
                            <p:stCondLst>
                              <p:cond delay="500"/>
                            </p:stCondLst>
                            <p:childTnLst>
                              <p:par>
                                <p:cTn id="12" nodeType="afterEffect" presetClass="entr" presetSubtype="0" presetID="10" grpId="1" fill="hold">
                                  <p:stCondLst>
                                    <p:cond delay="0"/>
                                  </p:stCondLst>
                                  <p:iterate type="el" backwards="0">
                                    <p:tmAbs val="0"/>
                                  </p:iterate>
                                  <p:childTnLst>
                                    <p:set>
                                      <p:cBhvr>
                                        <p:cTn id="13" fill="hold"/>
                                        <p:tgtEl>
                                          <p:spTgt spid="241">
                                            <p:txEl>
                                              <p:pRg st="1" end="1"/>
                                            </p:txEl>
                                          </p:spTgt>
                                        </p:tgtEl>
                                        <p:attrNameLst>
                                          <p:attrName>style.visibility</p:attrName>
                                        </p:attrNameLst>
                                      </p:cBhvr>
                                      <p:to>
                                        <p:strVal val="visible"/>
                                      </p:to>
                                    </p:set>
                                    <p:animEffect filter="fade" transition="in">
                                      <p:cBhvr>
                                        <p:cTn id="14" dur="500"/>
                                        <p:tgtEl>
                                          <p:spTgt spid="241">
                                            <p:txEl>
                                              <p:pRg st="1" end="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41" grpId="1"/>
    </p:bldLst>
  </p:timing>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7" name="Shape 247"/>
          <p:cNvSpPr/>
          <p:nvPr>
            <p:ph type="body" idx="1"/>
          </p:nvPr>
        </p:nvSpPr>
        <p:spPr>
          <a:xfrm>
            <a:off x="381000" y="2286000"/>
            <a:ext cx="8153400" cy="3200400"/>
          </a:xfrm>
          <a:prstGeom prst="rect">
            <a:avLst/>
          </a:prstGeom>
          <a:solidFill>
            <a:srgbClr val="FFFFFF"/>
          </a:solidFill>
        </p:spPr>
        <p:txBody>
          <a:bodyPr>
            <a:normAutofit fontScale="100000" lnSpcReduction="0"/>
          </a:bodyPr>
          <a:lstStyle/>
          <a:p>
            <a:pPr lvl="0" marL="511644" marR="41275" indent="-470369">
              <a:lnSpc>
                <a:spcPct val="100000"/>
              </a:lnSpc>
              <a:spcBef>
                <a:spcPts val="400"/>
              </a:spcBef>
              <a:buSzPct val="100000"/>
              <a:defRPr sz="1800">
                <a:uFillTx/>
              </a:defRPr>
            </a:pPr>
            <a:r>
              <a:rPr sz="2000">
                <a:uFill>
                  <a:solidFill/>
                </a:uFill>
              </a:rPr>
              <a:t>Use occasion (regular occasion , special occasion)</a:t>
            </a:r>
            <a:endParaRPr sz="2000">
              <a:uFill>
                <a:solidFill/>
              </a:uFill>
            </a:endParaRPr>
          </a:p>
          <a:p>
            <a:pPr lvl="0" marL="511644" marR="41275" indent="-470369">
              <a:lnSpc>
                <a:spcPct val="100000"/>
              </a:lnSpc>
              <a:spcBef>
                <a:spcPts val="400"/>
              </a:spcBef>
              <a:buSzPct val="100000"/>
              <a:defRPr sz="1800">
                <a:uFillTx/>
              </a:defRPr>
            </a:pPr>
            <a:r>
              <a:rPr sz="2000">
                <a:uFill>
                  <a:solidFill/>
                </a:uFill>
              </a:rPr>
              <a:t>User status (first time , ex-user...)</a:t>
            </a:r>
            <a:endParaRPr sz="2000">
              <a:uFill>
                <a:solidFill/>
              </a:uFill>
            </a:endParaRPr>
          </a:p>
          <a:p>
            <a:pPr lvl="0" marL="511644" marR="41275" indent="-470369">
              <a:lnSpc>
                <a:spcPct val="100000"/>
              </a:lnSpc>
              <a:spcBef>
                <a:spcPts val="400"/>
              </a:spcBef>
              <a:buSzPct val="100000"/>
              <a:defRPr sz="1800">
                <a:uFillTx/>
              </a:defRPr>
            </a:pPr>
            <a:r>
              <a:rPr sz="2000">
                <a:uFill>
                  <a:solidFill/>
                </a:uFill>
              </a:rPr>
              <a:t>Usage rate(heavy user , light user...)</a:t>
            </a:r>
            <a:endParaRPr sz="2000">
              <a:uFill>
                <a:solidFill/>
              </a:uFill>
            </a:endParaRPr>
          </a:p>
          <a:p>
            <a:pPr lvl="0" marL="511644" marR="41275" indent="-470369">
              <a:lnSpc>
                <a:spcPct val="100000"/>
              </a:lnSpc>
              <a:spcBef>
                <a:spcPts val="400"/>
              </a:spcBef>
              <a:buSzPct val="100000"/>
              <a:defRPr sz="1800">
                <a:uFillTx/>
              </a:defRPr>
            </a:pPr>
            <a:r>
              <a:rPr sz="2000">
                <a:uFill>
                  <a:solidFill/>
                </a:uFill>
              </a:rPr>
              <a:t>Loyalty status</a:t>
            </a:r>
          </a:p>
        </p:txBody>
      </p:sp>
      <p:sp>
        <p:nvSpPr>
          <p:cNvPr id="248" name="Shape 248"/>
          <p:cNvSpPr/>
          <p:nvPr/>
        </p:nvSpPr>
        <p:spPr>
          <a:xfrm>
            <a:off x="381000" y="381000"/>
            <a:ext cx="62611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1400"/>
              </a:spcBef>
              <a:defRPr b="1" sz="24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2400">
                <a:solidFill>
                  <a:srgbClr val="F38000"/>
                </a:solidFill>
                <a:uFill>
                  <a:solidFill>
                    <a:srgbClr val="F38000"/>
                  </a:solidFill>
                </a:uFill>
              </a:rPr>
              <a:t>Marketing Issues</a:t>
            </a:r>
          </a:p>
        </p:txBody>
      </p:sp>
      <p:sp>
        <p:nvSpPr>
          <p:cNvPr id="249" name="Shape 249"/>
          <p:cNvSpPr/>
          <p:nvPr/>
        </p:nvSpPr>
        <p:spPr>
          <a:xfrm>
            <a:off x="381000" y="833437"/>
            <a:ext cx="6946900" cy="3683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1400"/>
              </a:spcBef>
              <a:defRPr b="1" sz="2400">
                <a:latin typeface="Verdana"/>
                <a:ea typeface="Verdana"/>
                <a:cs typeface="Verdana"/>
                <a:sym typeface="Verdana"/>
              </a:defRPr>
            </a:lvl1pPr>
          </a:lstStyle>
          <a:p>
            <a:pPr lvl="0">
              <a:defRPr b="0" sz="1800">
                <a:uFillTx/>
              </a:defRPr>
            </a:pPr>
            <a:r>
              <a:rPr b="1" sz="2400">
                <a:uFill>
                  <a:solidFill/>
                </a:uFill>
              </a:rPr>
              <a:t>Behavioral</a:t>
            </a:r>
          </a:p>
        </p:txBody>
      </p:sp>
      <p:sp>
        <p:nvSpPr>
          <p:cNvPr id="250" name="Shape 250"/>
          <p:cNvSpPr/>
          <p:nvPr/>
        </p:nvSpPr>
        <p:spPr>
          <a:xfrm>
            <a:off x="290511" y="6524625"/>
            <a:ext cx="711202"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Ch 9 -23</a:t>
            </a:r>
          </a:p>
        </p:txBody>
      </p:sp>
      <p:sp>
        <p:nvSpPr>
          <p:cNvPr id="251" name="Shape 251"/>
          <p:cNvSpPr/>
          <p:nvPr/>
        </p:nvSpPr>
        <p:spPr>
          <a:xfrm>
            <a:off x="1424778" y="6524625"/>
            <a:ext cx="2819406"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Copyright © 2011 Pearson Education</a:t>
            </a:r>
          </a:p>
        </p:txBody>
      </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0"/>
                                  </p:stCondLst>
                                  <p:iterate type="el" backwards="0">
                                    <p:tmAbs val="0"/>
                                  </p:iterate>
                                  <p:childTnLst>
                                    <p:set>
                                      <p:cBhvr>
                                        <p:cTn id="6" fill="hold"/>
                                        <p:tgtEl>
                                          <p:spTgt spid="247">
                                            <p:bg/>
                                          </p:spTgt>
                                        </p:tgtEl>
                                        <p:attrNameLst>
                                          <p:attrName>style.visibility</p:attrName>
                                        </p:attrNameLst>
                                      </p:cBhvr>
                                      <p:to>
                                        <p:strVal val="visible"/>
                                      </p:to>
                                    </p:set>
                                    <p:animEffect filter="fade" transition="in">
                                      <p:cBhvr>
                                        <p:cTn id="7" dur="500"/>
                                        <p:tgtEl>
                                          <p:spTgt spid="247">
                                            <p:bg/>
                                          </p:spTgt>
                                        </p:tgtEl>
                                      </p:cBhvr>
                                    </p:animEffect>
                                  </p:childTnLst>
                                </p:cTn>
                              </p:par>
                              <p:par>
                                <p:cTn id="8" presetClass="entr" presetSubtype="0" presetID="10" grpId="1" fill="hold">
                                  <p:stCondLst>
                                    <p:cond delay="0"/>
                                  </p:stCondLst>
                                  <p:iterate type="el" backwards="0">
                                    <p:tmAbs val="0"/>
                                  </p:iterate>
                                  <p:childTnLst>
                                    <p:set>
                                      <p:cBhvr>
                                        <p:cTn id="9" fill="hold"/>
                                        <p:tgtEl>
                                          <p:spTgt spid="247">
                                            <p:txEl>
                                              <p:pRg st="0" end="0"/>
                                            </p:txEl>
                                          </p:spTgt>
                                        </p:tgtEl>
                                        <p:attrNameLst>
                                          <p:attrName>style.visibility</p:attrName>
                                        </p:attrNameLst>
                                      </p:cBhvr>
                                      <p:to>
                                        <p:strVal val="visible"/>
                                      </p:to>
                                    </p:set>
                                    <p:animEffect filter="fade" transition="in">
                                      <p:cBhvr>
                                        <p:cTn id="10" dur="500"/>
                                        <p:tgtEl>
                                          <p:spTgt spid="247">
                                            <p:txEl>
                                              <p:pRg st="0" end="0"/>
                                            </p:txEl>
                                          </p:spTgt>
                                        </p:tgtEl>
                                      </p:cBhvr>
                                    </p:animEffect>
                                  </p:childTnLst>
                                </p:cTn>
                              </p:par>
                            </p:childTnLst>
                          </p:cTn>
                        </p:par>
                        <p:par>
                          <p:cTn id="11" fill="hold">
                            <p:stCondLst>
                              <p:cond delay="500"/>
                            </p:stCondLst>
                            <p:childTnLst>
                              <p:par>
                                <p:cTn id="12" nodeType="afterEffect" presetClass="entr" presetSubtype="0" presetID="10" grpId="1" fill="hold">
                                  <p:stCondLst>
                                    <p:cond delay="0"/>
                                  </p:stCondLst>
                                  <p:iterate type="el" backwards="0">
                                    <p:tmAbs val="0"/>
                                  </p:iterate>
                                  <p:childTnLst>
                                    <p:set>
                                      <p:cBhvr>
                                        <p:cTn id="13" fill="hold"/>
                                        <p:tgtEl>
                                          <p:spTgt spid="247">
                                            <p:txEl>
                                              <p:pRg st="1" end="1"/>
                                            </p:txEl>
                                          </p:spTgt>
                                        </p:tgtEl>
                                        <p:attrNameLst>
                                          <p:attrName>style.visibility</p:attrName>
                                        </p:attrNameLst>
                                      </p:cBhvr>
                                      <p:to>
                                        <p:strVal val="visible"/>
                                      </p:to>
                                    </p:set>
                                    <p:animEffect filter="fade" transition="in">
                                      <p:cBhvr>
                                        <p:cTn id="14" dur="500"/>
                                        <p:tgtEl>
                                          <p:spTgt spid="247">
                                            <p:txEl>
                                              <p:pRg st="1" end="1"/>
                                            </p:txEl>
                                          </p:spTgt>
                                        </p:tgtEl>
                                      </p:cBhvr>
                                    </p:animEffect>
                                  </p:childTnLst>
                                </p:cTn>
                              </p:par>
                            </p:childTnLst>
                          </p:cTn>
                        </p:par>
                        <p:par>
                          <p:cTn id="15" fill="hold">
                            <p:stCondLst>
                              <p:cond delay="1000"/>
                            </p:stCondLst>
                            <p:childTnLst>
                              <p:par>
                                <p:cTn id="16" nodeType="afterEffect" presetClass="entr" presetSubtype="0" presetID="10" grpId="1" fill="hold">
                                  <p:stCondLst>
                                    <p:cond delay="0"/>
                                  </p:stCondLst>
                                  <p:iterate type="el" backwards="0">
                                    <p:tmAbs val="0"/>
                                  </p:iterate>
                                  <p:childTnLst>
                                    <p:set>
                                      <p:cBhvr>
                                        <p:cTn id="17" fill="hold"/>
                                        <p:tgtEl>
                                          <p:spTgt spid="247">
                                            <p:txEl>
                                              <p:pRg st="2" end="2"/>
                                            </p:txEl>
                                          </p:spTgt>
                                        </p:tgtEl>
                                        <p:attrNameLst>
                                          <p:attrName>style.visibility</p:attrName>
                                        </p:attrNameLst>
                                      </p:cBhvr>
                                      <p:to>
                                        <p:strVal val="visible"/>
                                      </p:to>
                                    </p:set>
                                    <p:animEffect filter="fade" transition="in">
                                      <p:cBhvr>
                                        <p:cTn id="18" dur="500"/>
                                        <p:tgtEl>
                                          <p:spTgt spid="247">
                                            <p:txEl>
                                              <p:pRg st="2" end="2"/>
                                            </p:txEl>
                                          </p:spTgt>
                                        </p:tgtEl>
                                      </p:cBhvr>
                                    </p:animEffect>
                                  </p:childTnLst>
                                </p:cTn>
                              </p:par>
                            </p:childTnLst>
                          </p:cTn>
                        </p:par>
                        <p:par>
                          <p:cTn id="19" fill="hold">
                            <p:stCondLst>
                              <p:cond delay="1500"/>
                            </p:stCondLst>
                            <p:childTnLst>
                              <p:par>
                                <p:cTn id="20" nodeType="afterEffect" presetClass="entr" presetSubtype="0" presetID="10" grpId="1" fill="hold">
                                  <p:stCondLst>
                                    <p:cond delay="0"/>
                                  </p:stCondLst>
                                  <p:iterate type="el" backwards="0">
                                    <p:tmAbs val="0"/>
                                  </p:iterate>
                                  <p:childTnLst>
                                    <p:set>
                                      <p:cBhvr>
                                        <p:cTn id="21" fill="hold"/>
                                        <p:tgtEl>
                                          <p:spTgt spid="247">
                                            <p:txEl>
                                              <p:pRg st="3" end="3"/>
                                            </p:txEl>
                                          </p:spTgt>
                                        </p:tgtEl>
                                        <p:attrNameLst>
                                          <p:attrName>style.visibility</p:attrName>
                                        </p:attrNameLst>
                                      </p:cBhvr>
                                      <p:to>
                                        <p:strVal val="visible"/>
                                      </p:to>
                                    </p:set>
                                    <p:animEffect filter="fade" transition="in">
                                      <p:cBhvr>
                                        <p:cTn id="22" dur="500"/>
                                        <p:tgtEl>
                                          <p:spTgt spid="247">
                                            <p:txEl>
                                              <p:pRg st="3" end="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47" grpId="1"/>
    </p:bldLst>
  </p:timing>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3" name="Shape 253"/>
          <p:cNvSpPr/>
          <p:nvPr>
            <p:ph type="body" idx="1"/>
          </p:nvPr>
        </p:nvSpPr>
        <p:spPr>
          <a:xfrm>
            <a:off x="533400" y="1460500"/>
            <a:ext cx="8153400" cy="4279900"/>
          </a:xfrm>
          <a:prstGeom prst="rect">
            <a:avLst/>
          </a:prstGeom>
          <a:solidFill>
            <a:srgbClr val="FFFFFF"/>
          </a:solidFill>
        </p:spPr>
        <p:txBody>
          <a:bodyPr>
            <a:normAutofit fontScale="100000" lnSpcReduction="0"/>
          </a:bodyPr>
          <a:lstStyle/>
          <a:p>
            <a:pPr lvl="0" marL="511644" marR="41275" indent="-470369">
              <a:lnSpc>
                <a:spcPct val="100000"/>
              </a:lnSpc>
              <a:spcBef>
                <a:spcPts val="600"/>
              </a:spcBef>
              <a:buSzPct val="100000"/>
              <a:defRPr sz="1800">
                <a:uFillTx/>
              </a:defRPr>
            </a:pPr>
            <a:r>
              <a:rPr b="1" sz="2000">
                <a:uFill>
                  <a:solidFill/>
                </a:uFill>
              </a:rPr>
              <a:t>Acquiring needed capital</a:t>
            </a:r>
            <a:r>
              <a:rPr i="1" sz="2000">
                <a:uFill>
                  <a:solidFill/>
                </a:uFill>
              </a:rPr>
              <a:t>(successful strategy implementation often requires additional capital)</a:t>
            </a:r>
            <a:endParaRPr i="1"/>
          </a:p>
          <a:p>
            <a:pPr lvl="0" marL="384175" marR="41275">
              <a:lnSpc>
                <a:spcPct val="100000"/>
              </a:lnSpc>
              <a:spcBef>
                <a:spcPts val="600"/>
              </a:spcBef>
              <a:buSzPct val="100000"/>
              <a:defRPr sz="1800">
                <a:uFillTx/>
              </a:defRPr>
            </a:pPr>
            <a:endParaRPr i="1"/>
          </a:p>
          <a:p>
            <a:pPr lvl="0" marL="511644" marR="41275" indent="-470369">
              <a:lnSpc>
                <a:spcPct val="100000"/>
              </a:lnSpc>
              <a:spcBef>
                <a:spcPts val="600"/>
              </a:spcBef>
              <a:buSzPct val="100000"/>
              <a:defRPr sz="1800">
                <a:uFillTx/>
              </a:defRPr>
            </a:pPr>
            <a:r>
              <a:rPr b="1" sz="2000">
                <a:uFill>
                  <a:solidFill/>
                </a:uFill>
              </a:rPr>
              <a:t>Developing projected financial statements</a:t>
            </a:r>
            <a:r>
              <a:rPr i="1" sz="2000">
                <a:uFill>
                  <a:solidFill/>
                </a:uFill>
              </a:rPr>
              <a:t>(allows an org to examine the expected results of various actions and approaches and the impact of strategy implementation)</a:t>
            </a:r>
            <a:endParaRPr i="1"/>
          </a:p>
          <a:p>
            <a:pPr lvl="0" marL="384175" marR="41275">
              <a:lnSpc>
                <a:spcPct val="100000"/>
              </a:lnSpc>
              <a:spcBef>
                <a:spcPts val="600"/>
              </a:spcBef>
              <a:buSzPct val="100000"/>
              <a:defRPr sz="1800">
                <a:uFillTx/>
              </a:defRPr>
            </a:pPr>
            <a:endParaRPr b="1"/>
          </a:p>
          <a:p>
            <a:pPr lvl="0" marL="511644" marR="41275" indent="-470369">
              <a:lnSpc>
                <a:spcPct val="100000"/>
              </a:lnSpc>
              <a:spcBef>
                <a:spcPts val="600"/>
              </a:spcBef>
              <a:buSzPct val="100000"/>
              <a:defRPr sz="1800">
                <a:uFillTx/>
              </a:defRPr>
            </a:pPr>
            <a:r>
              <a:rPr b="1" sz="2000">
                <a:uFill>
                  <a:solidFill/>
                </a:uFill>
              </a:rPr>
              <a:t>Evaluating worth of a business. </a:t>
            </a:r>
            <a:r>
              <a:rPr i="1" sz="2000">
                <a:uFill>
                  <a:solidFill/>
                </a:uFill>
              </a:rPr>
              <a:t>(its central to strategy implementation because integration , intensive and diversification strategies are often implemented by acquiring other firms.)</a:t>
            </a:r>
          </a:p>
        </p:txBody>
      </p:sp>
      <p:sp>
        <p:nvSpPr>
          <p:cNvPr id="254" name="Shape 254"/>
          <p:cNvSpPr/>
          <p:nvPr/>
        </p:nvSpPr>
        <p:spPr>
          <a:xfrm>
            <a:off x="533400" y="457200"/>
            <a:ext cx="610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1400"/>
              </a:spcBef>
              <a:defRPr b="1" sz="24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2400">
                <a:solidFill>
                  <a:srgbClr val="F38000"/>
                </a:solidFill>
                <a:uFill>
                  <a:solidFill>
                    <a:srgbClr val="F38000"/>
                  </a:solidFill>
                </a:uFill>
              </a:rPr>
              <a:t>Finance/Accounting Issues</a:t>
            </a:r>
          </a:p>
        </p:txBody>
      </p:sp>
      <p:sp>
        <p:nvSpPr>
          <p:cNvPr id="255" name="Shape 255"/>
          <p:cNvSpPr/>
          <p:nvPr/>
        </p:nvSpPr>
        <p:spPr>
          <a:xfrm>
            <a:off x="355600" y="990600"/>
            <a:ext cx="7708900" cy="304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1200"/>
              </a:spcBef>
              <a:defRPr sz="2000">
                <a:latin typeface="Verdana"/>
                <a:ea typeface="Verdana"/>
                <a:cs typeface="Verdana"/>
                <a:sym typeface="Verdana"/>
              </a:defRPr>
            </a:lvl1pPr>
          </a:lstStyle>
          <a:p>
            <a:pPr lvl="0">
              <a:defRPr sz="1800">
                <a:uFillTx/>
              </a:defRPr>
            </a:pPr>
            <a:r>
              <a:rPr sz="2000">
                <a:uFill>
                  <a:solidFill/>
                </a:uFill>
              </a:rPr>
              <a:t>Essential for Implementation</a:t>
            </a:r>
          </a:p>
        </p:txBody>
      </p:sp>
      <p:sp>
        <p:nvSpPr>
          <p:cNvPr id="256" name="Shape 256"/>
          <p:cNvSpPr/>
          <p:nvPr/>
        </p:nvSpPr>
        <p:spPr>
          <a:xfrm>
            <a:off x="290511" y="6524625"/>
            <a:ext cx="711202"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Ch 9 -31</a:t>
            </a:r>
          </a:p>
        </p:txBody>
      </p:sp>
      <p:sp>
        <p:nvSpPr>
          <p:cNvPr id="257" name="Shape 257"/>
          <p:cNvSpPr/>
          <p:nvPr/>
        </p:nvSpPr>
        <p:spPr>
          <a:xfrm>
            <a:off x="1424778" y="6524625"/>
            <a:ext cx="2819406"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0"/>
                                  </p:stCondLst>
                                  <p:iterate type="el" backwards="0">
                                    <p:tmAbs val="0"/>
                                  </p:iterate>
                                  <p:childTnLst>
                                    <p:set>
                                      <p:cBhvr>
                                        <p:cTn id="6" fill="hold"/>
                                        <p:tgtEl>
                                          <p:spTgt spid="253">
                                            <p:bg/>
                                          </p:spTgt>
                                        </p:tgtEl>
                                        <p:attrNameLst>
                                          <p:attrName>style.visibility</p:attrName>
                                        </p:attrNameLst>
                                      </p:cBhvr>
                                      <p:to>
                                        <p:strVal val="visible"/>
                                      </p:to>
                                    </p:set>
                                    <p:animEffect filter="fade" transition="in">
                                      <p:cBhvr>
                                        <p:cTn id="7" dur="500"/>
                                        <p:tgtEl>
                                          <p:spTgt spid="253">
                                            <p:bg/>
                                          </p:spTgt>
                                        </p:tgtEl>
                                      </p:cBhvr>
                                    </p:animEffect>
                                  </p:childTnLst>
                                </p:cTn>
                              </p:par>
                              <p:par>
                                <p:cTn id="8" presetClass="entr" presetSubtype="0" presetID="10" grpId="1" fill="hold">
                                  <p:stCondLst>
                                    <p:cond delay="0"/>
                                  </p:stCondLst>
                                  <p:iterate type="el" backwards="0">
                                    <p:tmAbs val="0"/>
                                  </p:iterate>
                                  <p:childTnLst>
                                    <p:set>
                                      <p:cBhvr>
                                        <p:cTn id="9" fill="hold"/>
                                        <p:tgtEl>
                                          <p:spTgt spid="253">
                                            <p:txEl>
                                              <p:pRg st="0" end="0"/>
                                            </p:txEl>
                                          </p:spTgt>
                                        </p:tgtEl>
                                        <p:attrNameLst>
                                          <p:attrName>style.visibility</p:attrName>
                                        </p:attrNameLst>
                                      </p:cBhvr>
                                      <p:to>
                                        <p:strVal val="visible"/>
                                      </p:to>
                                    </p:set>
                                    <p:animEffect filter="fade" transition="in">
                                      <p:cBhvr>
                                        <p:cTn id="10" dur="500"/>
                                        <p:tgtEl>
                                          <p:spTgt spid="253">
                                            <p:txEl>
                                              <p:pRg st="0" end="0"/>
                                            </p:txEl>
                                          </p:spTgt>
                                        </p:tgtEl>
                                      </p:cBhvr>
                                    </p:animEffect>
                                  </p:childTnLst>
                                </p:cTn>
                              </p:par>
                            </p:childTnLst>
                          </p:cTn>
                        </p:par>
                        <p:par>
                          <p:cTn id="11" fill="hold">
                            <p:stCondLst>
                              <p:cond delay="500"/>
                            </p:stCondLst>
                            <p:childTnLst>
                              <p:par>
                                <p:cTn id="12" nodeType="afterEffect" presetClass="entr" presetSubtype="0" presetID="10" grpId="1" fill="hold">
                                  <p:stCondLst>
                                    <p:cond delay="0"/>
                                  </p:stCondLst>
                                  <p:iterate type="el" backwards="0">
                                    <p:tmAbs val="0"/>
                                  </p:iterate>
                                  <p:childTnLst>
                                    <p:set>
                                      <p:cBhvr>
                                        <p:cTn id="13" fill="hold"/>
                                        <p:tgtEl>
                                          <p:spTgt spid="253">
                                            <p:txEl>
                                              <p:pRg st="1" end="1"/>
                                            </p:txEl>
                                          </p:spTgt>
                                        </p:tgtEl>
                                        <p:attrNameLst>
                                          <p:attrName>style.visibility</p:attrName>
                                        </p:attrNameLst>
                                      </p:cBhvr>
                                      <p:to>
                                        <p:strVal val="visible"/>
                                      </p:to>
                                    </p:set>
                                    <p:animEffect filter="fade" transition="in">
                                      <p:cBhvr>
                                        <p:cTn id="14" dur="500"/>
                                        <p:tgtEl>
                                          <p:spTgt spid="253">
                                            <p:txEl>
                                              <p:pRg st="1" end="1"/>
                                            </p:txEl>
                                          </p:spTgt>
                                        </p:tgtEl>
                                      </p:cBhvr>
                                    </p:animEffect>
                                  </p:childTnLst>
                                </p:cTn>
                              </p:par>
                            </p:childTnLst>
                          </p:cTn>
                        </p:par>
                        <p:par>
                          <p:cTn id="15" fill="hold">
                            <p:stCondLst>
                              <p:cond delay="1000"/>
                            </p:stCondLst>
                            <p:childTnLst>
                              <p:par>
                                <p:cTn id="16" nodeType="afterEffect" presetClass="entr" presetSubtype="0" presetID="10" grpId="1" fill="hold">
                                  <p:stCondLst>
                                    <p:cond delay="0"/>
                                  </p:stCondLst>
                                  <p:iterate type="el" backwards="0">
                                    <p:tmAbs val="0"/>
                                  </p:iterate>
                                  <p:childTnLst>
                                    <p:set>
                                      <p:cBhvr>
                                        <p:cTn id="17" fill="hold"/>
                                        <p:tgtEl>
                                          <p:spTgt spid="253">
                                            <p:txEl>
                                              <p:pRg st="2" end="2"/>
                                            </p:txEl>
                                          </p:spTgt>
                                        </p:tgtEl>
                                        <p:attrNameLst>
                                          <p:attrName>style.visibility</p:attrName>
                                        </p:attrNameLst>
                                      </p:cBhvr>
                                      <p:to>
                                        <p:strVal val="visible"/>
                                      </p:to>
                                    </p:set>
                                    <p:animEffect filter="fade" transition="in">
                                      <p:cBhvr>
                                        <p:cTn id="18" dur="500"/>
                                        <p:tgtEl>
                                          <p:spTgt spid="253">
                                            <p:txEl>
                                              <p:pRg st="2" end="2"/>
                                            </p:txEl>
                                          </p:spTgt>
                                        </p:tgtEl>
                                      </p:cBhvr>
                                    </p:animEffect>
                                  </p:childTnLst>
                                </p:cTn>
                              </p:par>
                            </p:childTnLst>
                          </p:cTn>
                        </p:par>
                        <p:par>
                          <p:cTn id="19" fill="hold">
                            <p:stCondLst>
                              <p:cond delay="1500"/>
                            </p:stCondLst>
                            <p:childTnLst>
                              <p:par>
                                <p:cTn id="20" nodeType="afterEffect" presetClass="entr" presetSubtype="0" presetID="10" grpId="1" fill="hold">
                                  <p:stCondLst>
                                    <p:cond delay="0"/>
                                  </p:stCondLst>
                                  <p:iterate type="el" backwards="0">
                                    <p:tmAbs val="0"/>
                                  </p:iterate>
                                  <p:childTnLst>
                                    <p:set>
                                      <p:cBhvr>
                                        <p:cTn id="21" fill="hold"/>
                                        <p:tgtEl>
                                          <p:spTgt spid="253">
                                            <p:txEl>
                                              <p:pRg st="3" end="3"/>
                                            </p:txEl>
                                          </p:spTgt>
                                        </p:tgtEl>
                                        <p:attrNameLst>
                                          <p:attrName>style.visibility</p:attrName>
                                        </p:attrNameLst>
                                      </p:cBhvr>
                                      <p:to>
                                        <p:strVal val="visible"/>
                                      </p:to>
                                    </p:set>
                                    <p:animEffect filter="fade" transition="in">
                                      <p:cBhvr>
                                        <p:cTn id="22" dur="500"/>
                                        <p:tgtEl>
                                          <p:spTgt spid="253">
                                            <p:txEl>
                                              <p:pRg st="3" end="3"/>
                                            </p:txEl>
                                          </p:spTgt>
                                        </p:tgtEl>
                                      </p:cBhvr>
                                    </p:animEffect>
                                  </p:childTnLst>
                                </p:cTn>
                              </p:par>
                            </p:childTnLst>
                          </p:cTn>
                        </p:par>
                        <p:par>
                          <p:cTn id="23" fill="hold">
                            <p:stCondLst>
                              <p:cond delay="2000"/>
                            </p:stCondLst>
                            <p:childTnLst>
                              <p:par>
                                <p:cTn id="24" nodeType="afterEffect" presetClass="entr" presetSubtype="0" presetID="10" grpId="1" fill="hold">
                                  <p:stCondLst>
                                    <p:cond delay="0"/>
                                  </p:stCondLst>
                                  <p:iterate type="el" backwards="0">
                                    <p:tmAbs val="0"/>
                                  </p:iterate>
                                  <p:childTnLst>
                                    <p:set>
                                      <p:cBhvr>
                                        <p:cTn id="25" fill="hold"/>
                                        <p:tgtEl>
                                          <p:spTgt spid="253">
                                            <p:txEl>
                                              <p:pRg st="4" end="4"/>
                                            </p:txEl>
                                          </p:spTgt>
                                        </p:tgtEl>
                                        <p:attrNameLst>
                                          <p:attrName>style.visibility</p:attrName>
                                        </p:attrNameLst>
                                      </p:cBhvr>
                                      <p:to>
                                        <p:strVal val="visible"/>
                                      </p:to>
                                    </p:set>
                                    <p:animEffect filter="fade" transition="in">
                                      <p:cBhvr>
                                        <p:cTn id="26" dur="500"/>
                                        <p:tgtEl>
                                          <p:spTgt spid="253">
                                            <p:txEl>
                                              <p:pRg st="4" end="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53" grpId="1"/>
    </p:bldLst>
  </p:timing>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9" name="Shape 259"/>
          <p:cNvSpPr/>
          <p:nvPr/>
        </p:nvSpPr>
        <p:spPr>
          <a:xfrm>
            <a:off x="368300" y="1841498"/>
            <a:ext cx="8115300" cy="319043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defRPr>
                <a:uFillTx/>
              </a:defRPr>
            </a:pPr>
            <a:r>
              <a:rPr sz="2400">
                <a:uFill>
                  <a:solidFill/>
                </a:uFill>
                <a:latin typeface="Arial"/>
                <a:ea typeface="Arial"/>
                <a:cs typeface="Arial"/>
                <a:sym typeface="Arial"/>
              </a:rPr>
              <a:t>It is important to realize that evaluation is not an exact science. The evaluation of a firm’s worth is based on financial facts but common sense and intuitive judgement must enter into the process because its difficult to assign monetary value to some factors such as loyal customers ,dedicated employees)</a:t>
            </a:r>
            <a:endParaRPr sz="2400">
              <a:latin typeface="Arial"/>
              <a:ea typeface="Arial"/>
              <a:cs typeface="Arial"/>
              <a:sym typeface="Arial"/>
            </a:endParaRPr>
          </a:p>
          <a:p>
            <a:pPr lvl="0">
              <a:defRPr>
                <a:uFillTx/>
              </a:defRPr>
            </a:pPr>
            <a:endParaRPr sz="2400">
              <a:latin typeface="Arial"/>
              <a:ea typeface="Arial"/>
              <a:cs typeface="Arial"/>
              <a:sym typeface="Arial"/>
            </a:endParaRPr>
          </a:p>
          <a:p>
            <a:pPr lvl="0">
              <a:defRPr>
                <a:uFillTx/>
              </a:defRPr>
            </a:pPr>
            <a:r>
              <a:rPr sz="2400">
                <a:uFill>
                  <a:solidFill/>
                </a:uFill>
                <a:latin typeface="Arial"/>
                <a:ea typeface="Arial"/>
                <a:cs typeface="Arial"/>
                <a:sym typeface="Arial"/>
              </a:rPr>
              <a:t>**Evaluating the worth of a business truly requires both qualitative and quantitative skills.</a:t>
            </a:r>
          </a:p>
        </p:txBody>
      </p:sp>
    </p:spTree>
  </p:cSld>
  <p:clrMapOvr>
    <a:masterClrMapping/>
  </p:clrMapOvr>
  <p:transition spd="fast" advClick="1">
    <p:cover dir="l"/>
  </p:transition>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1" name="Shape 261"/>
          <p:cNvSpPr/>
          <p:nvPr>
            <p:ph type="body" idx="1"/>
          </p:nvPr>
        </p:nvSpPr>
        <p:spPr>
          <a:xfrm>
            <a:off x="381000" y="2057400"/>
            <a:ext cx="8153400" cy="4038600"/>
          </a:xfrm>
          <a:prstGeom prst="rect">
            <a:avLst/>
          </a:prstGeom>
          <a:solidFill>
            <a:srgbClr val="FFFFFF"/>
          </a:solidFill>
        </p:spPr>
        <p:txBody>
          <a:bodyPr>
            <a:normAutofit fontScale="100000" lnSpcReduction="0"/>
          </a:bodyPr>
          <a:lstStyle/>
          <a:p>
            <a:pPr lvl="0" marL="511644" marR="41275" indent="-470369">
              <a:lnSpc>
                <a:spcPct val="150000"/>
              </a:lnSpc>
              <a:spcBef>
                <a:spcPts val="1200"/>
              </a:spcBef>
              <a:buSzPct val="100000"/>
              <a:defRPr sz="1800">
                <a:uFillTx/>
              </a:defRPr>
            </a:pPr>
            <a:r>
              <a:rPr sz="2000">
                <a:uFill>
                  <a:solidFill/>
                </a:uFill>
              </a:rPr>
              <a:t>Raise capital – short-term, long-term, preferred, or common stock</a:t>
            </a:r>
            <a:endParaRPr sz="2000">
              <a:uFill>
                <a:solidFill/>
              </a:uFill>
            </a:endParaRPr>
          </a:p>
          <a:p>
            <a:pPr lvl="0" marL="511644" marR="41275" indent="-470369">
              <a:lnSpc>
                <a:spcPct val="150000"/>
              </a:lnSpc>
              <a:spcBef>
                <a:spcPts val="1200"/>
              </a:spcBef>
              <a:buSzPct val="100000"/>
              <a:defRPr sz="1800">
                <a:uFillTx/>
              </a:defRPr>
            </a:pPr>
            <a:r>
              <a:rPr sz="2000">
                <a:uFill>
                  <a:solidFill/>
                </a:uFill>
              </a:rPr>
              <a:t>Lease or buy fixed assets</a:t>
            </a:r>
            <a:endParaRPr sz="2000">
              <a:uFill>
                <a:solidFill/>
              </a:uFill>
            </a:endParaRPr>
          </a:p>
          <a:p>
            <a:pPr lvl="0" marL="511644" marR="41275" indent="-470369">
              <a:lnSpc>
                <a:spcPct val="150000"/>
              </a:lnSpc>
              <a:spcBef>
                <a:spcPts val="1200"/>
              </a:spcBef>
              <a:buSzPct val="100000"/>
              <a:defRPr sz="1800">
                <a:uFillTx/>
              </a:defRPr>
            </a:pPr>
            <a:r>
              <a:rPr sz="2000">
                <a:uFill>
                  <a:solidFill/>
                </a:uFill>
              </a:rPr>
              <a:t>Determine appropriate dividend payout ratio</a:t>
            </a:r>
            <a:endParaRPr sz="2000">
              <a:uFill>
                <a:solidFill/>
              </a:uFill>
            </a:endParaRPr>
          </a:p>
          <a:p>
            <a:pPr lvl="0" marL="511644" marR="41275" indent="-470369">
              <a:lnSpc>
                <a:spcPct val="150000"/>
              </a:lnSpc>
              <a:spcBef>
                <a:spcPts val="1200"/>
              </a:spcBef>
              <a:buSzPct val="100000"/>
              <a:defRPr sz="1800">
                <a:uFillTx/>
              </a:defRPr>
            </a:pPr>
            <a:r>
              <a:rPr sz="2000">
                <a:uFill>
                  <a:solidFill/>
                </a:uFill>
              </a:rPr>
              <a:t>LIFO, FIFO, or market-value accounting approach</a:t>
            </a:r>
          </a:p>
        </p:txBody>
      </p:sp>
      <p:sp>
        <p:nvSpPr>
          <p:cNvPr id="262" name="Shape 262"/>
          <p:cNvSpPr/>
          <p:nvPr/>
        </p:nvSpPr>
        <p:spPr>
          <a:xfrm>
            <a:off x="533400" y="457200"/>
            <a:ext cx="7785100" cy="914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spcBef>
                <a:spcPts val="1400"/>
              </a:spcBef>
              <a:defRPr>
                <a:uFillTx/>
              </a:defRPr>
            </a:pPr>
            <a:r>
              <a:rPr b="1" sz="2400">
                <a:solidFill>
                  <a:srgbClr val="F38000"/>
                </a:solidFill>
                <a:uFill>
                  <a:solidFill>
                    <a:srgbClr val="F38000"/>
                  </a:solidFill>
                </a:uFill>
                <a:latin typeface="Verdana"/>
                <a:ea typeface="Verdana"/>
                <a:cs typeface="Verdana"/>
                <a:sym typeface="Verdana"/>
              </a:rPr>
              <a:t>Finance/Accounting Issues</a:t>
            </a:r>
            <a:endParaRPr b="1" sz="2400">
              <a:solidFill>
                <a:srgbClr val="F38000"/>
              </a:solidFill>
              <a:uFill>
                <a:solidFill>
                  <a:srgbClr val="F38000"/>
                </a:solidFill>
              </a:uFill>
              <a:latin typeface="Verdana"/>
              <a:ea typeface="Verdana"/>
              <a:cs typeface="Verdana"/>
              <a:sym typeface="Verdana"/>
            </a:endParaRPr>
          </a:p>
          <a:p>
            <a:pPr lvl="0">
              <a:spcBef>
                <a:spcPts val="1400"/>
              </a:spcBef>
              <a:defRPr>
                <a:uFillTx/>
              </a:defRPr>
            </a:pPr>
            <a:r>
              <a:rPr b="1" sz="2400">
                <a:uFill>
                  <a:solidFill/>
                </a:uFill>
                <a:latin typeface="Verdana"/>
                <a:ea typeface="Verdana"/>
                <a:cs typeface="Verdana"/>
                <a:sym typeface="Verdana"/>
              </a:rPr>
              <a:t>Decisions Based on Finance/Accounting</a:t>
            </a:r>
          </a:p>
        </p:txBody>
      </p:sp>
      <p:sp>
        <p:nvSpPr>
          <p:cNvPr id="263" name="Shape 263"/>
          <p:cNvSpPr/>
          <p:nvPr/>
        </p:nvSpPr>
        <p:spPr>
          <a:xfrm>
            <a:off x="290511" y="6524625"/>
            <a:ext cx="711202"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Ch 9 -32</a:t>
            </a:r>
          </a:p>
        </p:txBody>
      </p:sp>
      <p:sp>
        <p:nvSpPr>
          <p:cNvPr id="264" name="Shape 264"/>
          <p:cNvSpPr/>
          <p:nvPr/>
        </p:nvSpPr>
        <p:spPr>
          <a:xfrm>
            <a:off x="1424778" y="6524625"/>
            <a:ext cx="2819406"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Copyright © 2011 Pearson Education</a:t>
            </a:r>
          </a:p>
        </p:txBody>
      </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0"/>
                                  </p:stCondLst>
                                  <p:iterate type="el" backwards="0">
                                    <p:tmAbs val="0"/>
                                  </p:iterate>
                                  <p:childTnLst>
                                    <p:set>
                                      <p:cBhvr>
                                        <p:cTn id="6" fill="hold"/>
                                        <p:tgtEl>
                                          <p:spTgt spid="261">
                                            <p:bg/>
                                          </p:spTgt>
                                        </p:tgtEl>
                                        <p:attrNameLst>
                                          <p:attrName>style.visibility</p:attrName>
                                        </p:attrNameLst>
                                      </p:cBhvr>
                                      <p:to>
                                        <p:strVal val="visible"/>
                                      </p:to>
                                    </p:set>
                                    <p:animEffect filter="fade" transition="in">
                                      <p:cBhvr>
                                        <p:cTn id="7" dur="500"/>
                                        <p:tgtEl>
                                          <p:spTgt spid="261">
                                            <p:bg/>
                                          </p:spTgt>
                                        </p:tgtEl>
                                      </p:cBhvr>
                                    </p:animEffect>
                                  </p:childTnLst>
                                </p:cTn>
                              </p:par>
                              <p:par>
                                <p:cTn id="8" presetClass="entr" presetSubtype="0" presetID="10" grpId="1" fill="hold">
                                  <p:stCondLst>
                                    <p:cond delay="0"/>
                                  </p:stCondLst>
                                  <p:iterate type="el" backwards="0">
                                    <p:tmAbs val="0"/>
                                  </p:iterate>
                                  <p:childTnLst>
                                    <p:set>
                                      <p:cBhvr>
                                        <p:cTn id="9" fill="hold"/>
                                        <p:tgtEl>
                                          <p:spTgt spid="261">
                                            <p:txEl>
                                              <p:pRg st="0" end="0"/>
                                            </p:txEl>
                                          </p:spTgt>
                                        </p:tgtEl>
                                        <p:attrNameLst>
                                          <p:attrName>style.visibility</p:attrName>
                                        </p:attrNameLst>
                                      </p:cBhvr>
                                      <p:to>
                                        <p:strVal val="visible"/>
                                      </p:to>
                                    </p:set>
                                    <p:animEffect filter="fade" transition="in">
                                      <p:cBhvr>
                                        <p:cTn id="10" dur="500"/>
                                        <p:tgtEl>
                                          <p:spTgt spid="261">
                                            <p:txEl>
                                              <p:pRg st="0" end="0"/>
                                            </p:txEl>
                                          </p:spTgt>
                                        </p:tgtEl>
                                      </p:cBhvr>
                                    </p:animEffect>
                                  </p:childTnLst>
                                </p:cTn>
                              </p:par>
                            </p:childTnLst>
                          </p:cTn>
                        </p:par>
                        <p:par>
                          <p:cTn id="11" fill="hold">
                            <p:stCondLst>
                              <p:cond delay="500"/>
                            </p:stCondLst>
                            <p:childTnLst>
                              <p:par>
                                <p:cTn id="12" nodeType="afterEffect" presetClass="entr" presetSubtype="0" presetID="10" grpId="1" fill="hold">
                                  <p:stCondLst>
                                    <p:cond delay="0"/>
                                  </p:stCondLst>
                                  <p:iterate type="el" backwards="0">
                                    <p:tmAbs val="0"/>
                                  </p:iterate>
                                  <p:childTnLst>
                                    <p:set>
                                      <p:cBhvr>
                                        <p:cTn id="13" fill="hold"/>
                                        <p:tgtEl>
                                          <p:spTgt spid="261">
                                            <p:txEl>
                                              <p:pRg st="1" end="1"/>
                                            </p:txEl>
                                          </p:spTgt>
                                        </p:tgtEl>
                                        <p:attrNameLst>
                                          <p:attrName>style.visibility</p:attrName>
                                        </p:attrNameLst>
                                      </p:cBhvr>
                                      <p:to>
                                        <p:strVal val="visible"/>
                                      </p:to>
                                    </p:set>
                                    <p:animEffect filter="fade" transition="in">
                                      <p:cBhvr>
                                        <p:cTn id="14" dur="500"/>
                                        <p:tgtEl>
                                          <p:spTgt spid="261">
                                            <p:txEl>
                                              <p:pRg st="1" end="1"/>
                                            </p:txEl>
                                          </p:spTgt>
                                        </p:tgtEl>
                                      </p:cBhvr>
                                    </p:animEffect>
                                  </p:childTnLst>
                                </p:cTn>
                              </p:par>
                            </p:childTnLst>
                          </p:cTn>
                        </p:par>
                        <p:par>
                          <p:cTn id="15" fill="hold">
                            <p:stCondLst>
                              <p:cond delay="1000"/>
                            </p:stCondLst>
                            <p:childTnLst>
                              <p:par>
                                <p:cTn id="16" nodeType="afterEffect" presetClass="entr" presetSubtype="0" presetID="10" grpId="1" fill="hold">
                                  <p:stCondLst>
                                    <p:cond delay="0"/>
                                  </p:stCondLst>
                                  <p:iterate type="el" backwards="0">
                                    <p:tmAbs val="0"/>
                                  </p:iterate>
                                  <p:childTnLst>
                                    <p:set>
                                      <p:cBhvr>
                                        <p:cTn id="17" fill="hold"/>
                                        <p:tgtEl>
                                          <p:spTgt spid="261">
                                            <p:txEl>
                                              <p:pRg st="2" end="2"/>
                                            </p:txEl>
                                          </p:spTgt>
                                        </p:tgtEl>
                                        <p:attrNameLst>
                                          <p:attrName>style.visibility</p:attrName>
                                        </p:attrNameLst>
                                      </p:cBhvr>
                                      <p:to>
                                        <p:strVal val="visible"/>
                                      </p:to>
                                    </p:set>
                                    <p:animEffect filter="fade" transition="in">
                                      <p:cBhvr>
                                        <p:cTn id="18" dur="500"/>
                                        <p:tgtEl>
                                          <p:spTgt spid="261">
                                            <p:txEl>
                                              <p:pRg st="2" end="2"/>
                                            </p:txEl>
                                          </p:spTgt>
                                        </p:tgtEl>
                                      </p:cBhvr>
                                    </p:animEffect>
                                  </p:childTnLst>
                                </p:cTn>
                              </p:par>
                            </p:childTnLst>
                          </p:cTn>
                        </p:par>
                        <p:par>
                          <p:cTn id="19" fill="hold">
                            <p:stCondLst>
                              <p:cond delay="1500"/>
                            </p:stCondLst>
                            <p:childTnLst>
                              <p:par>
                                <p:cTn id="20" nodeType="afterEffect" presetClass="entr" presetSubtype="0" presetID="10" grpId="1" fill="hold">
                                  <p:stCondLst>
                                    <p:cond delay="0"/>
                                  </p:stCondLst>
                                  <p:iterate type="el" backwards="0">
                                    <p:tmAbs val="0"/>
                                  </p:iterate>
                                  <p:childTnLst>
                                    <p:set>
                                      <p:cBhvr>
                                        <p:cTn id="21" fill="hold"/>
                                        <p:tgtEl>
                                          <p:spTgt spid="261">
                                            <p:txEl>
                                              <p:pRg st="3" end="3"/>
                                            </p:txEl>
                                          </p:spTgt>
                                        </p:tgtEl>
                                        <p:attrNameLst>
                                          <p:attrName>style.visibility</p:attrName>
                                        </p:attrNameLst>
                                      </p:cBhvr>
                                      <p:to>
                                        <p:strVal val="visible"/>
                                      </p:to>
                                    </p:set>
                                    <p:animEffect filter="fade" transition="in">
                                      <p:cBhvr>
                                        <p:cTn id="22" dur="500"/>
                                        <p:tgtEl>
                                          <p:spTgt spid="261">
                                            <p:txEl>
                                              <p:pRg st="3" end="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61" grpId="1"/>
    </p:bldLst>
  </p:timing>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6" name="Shape 266"/>
          <p:cNvSpPr/>
          <p:nvPr/>
        </p:nvSpPr>
        <p:spPr>
          <a:xfrm>
            <a:off x="533400" y="457200"/>
            <a:ext cx="77851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1400"/>
              </a:spcBef>
              <a:defRPr b="1" sz="24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2400">
                <a:solidFill>
                  <a:srgbClr val="F38000"/>
                </a:solidFill>
                <a:uFill>
                  <a:solidFill>
                    <a:srgbClr val="F38000"/>
                  </a:solidFill>
                </a:uFill>
              </a:rPr>
              <a:t>Research &amp; Development Issues</a:t>
            </a:r>
          </a:p>
        </p:txBody>
      </p:sp>
      <p:sp>
        <p:nvSpPr>
          <p:cNvPr id="267" name="Shape 267"/>
          <p:cNvSpPr/>
          <p:nvPr/>
        </p:nvSpPr>
        <p:spPr>
          <a:xfrm>
            <a:off x="290511" y="6524625"/>
            <a:ext cx="711202"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Ch 9 -48</a:t>
            </a:r>
          </a:p>
        </p:txBody>
      </p:sp>
      <p:sp>
        <p:nvSpPr>
          <p:cNvPr id="268" name="Shape 268"/>
          <p:cNvSpPr/>
          <p:nvPr/>
        </p:nvSpPr>
        <p:spPr>
          <a:xfrm>
            <a:off x="1424778" y="6524625"/>
            <a:ext cx="2819406"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Copyright © 2011 Pearson Education</a:t>
            </a:r>
          </a:p>
        </p:txBody>
      </p:sp>
      <p:sp>
        <p:nvSpPr>
          <p:cNvPr id="269" name="Shape 269"/>
          <p:cNvSpPr/>
          <p:nvPr/>
        </p:nvSpPr>
        <p:spPr>
          <a:xfrm>
            <a:off x="609600" y="2286000"/>
            <a:ext cx="8089900" cy="12065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defRPr>
                <a:uFillTx/>
              </a:defRPr>
            </a:pPr>
            <a:r>
              <a:rPr sz="2000">
                <a:uFill>
                  <a:solidFill/>
                </a:uFill>
                <a:latin typeface="Verdana"/>
                <a:ea typeface="Verdana"/>
                <a:cs typeface="Verdana"/>
                <a:sym typeface="Verdana"/>
              </a:rPr>
              <a:t>New products and improvement of existing products that allow for effective strategy implementation.</a:t>
            </a:r>
            <a:endParaRPr sz="2000">
              <a:latin typeface="Arial"/>
              <a:ea typeface="Arial"/>
              <a:cs typeface="Arial"/>
              <a:sym typeface="Arial"/>
            </a:endParaRPr>
          </a:p>
          <a:p>
            <a:pPr lvl="0">
              <a:defRPr>
                <a:uFillTx/>
              </a:defRPr>
            </a:pPr>
            <a:endParaRPr sz="2000">
              <a:latin typeface="Arial"/>
              <a:ea typeface="Arial"/>
              <a:cs typeface="Arial"/>
              <a:sym typeface="Arial"/>
            </a:endParaRPr>
          </a:p>
          <a:p>
            <a:pPr lvl="0">
              <a:defRPr>
                <a:uFillTx/>
              </a:defRPr>
            </a:pPr>
            <a:r>
              <a:rPr sz="2000">
                <a:uFill>
                  <a:solidFill/>
                </a:uFill>
                <a:latin typeface="Verdana"/>
                <a:ea typeface="Verdana"/>
                <a:cs typeface="Verdana"/>
                <a:sym typeface="Verdana"/>
              </a:rPr>
              <a:t>what are the related strategies to R&amp;D?</a:t>
            </a:r>
          </a:p>
        </p:txBody>
      </p:sp>
    </p:spTree>
  </p:cSld>
  <p:clrMapOvr>
    <a:masterClrMapping/>
  </p:clrMapOvr>
  <p:transition spd="fast" advClick="1">
    <p:cover dir="l"/>
  </p:transition>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1" name="Shape 271"/>
          <p:cNvSpPr/>
          <p:nvPr>
            <p:ph type="body" idx="1"/>
          </p:nvPr>
        </p:nvSpPr>
        <p:spPr>
          <a:prstGeom prst="rect">
            <a:avLst/>
          </a:prstGeom>
        </p:spPr>
        <p:txBody>
          <a:bodyPr>
            <a:normAutofit fontScale="100000" lnSpcReduction="0"/>
          </a:bodyPr>
          <a:lstStyle/>
          <a:p>
            <a:pPr lvl="0" marL="470369" indent="-470369">
              <a:defRPr sz="1800">
                <a:uFillTx/>
              </a:defRPr>
            </a:pPr>
            <a:r>
              <a:rPr sz="2000">
                <a:uFill>
                  <a:solidFill/>
                </a:uFill>
              </a:rPr>
              <a:t>Product development</a:t>
            </a:r>
            <a:endParaRPr sz="2000">
              <a:uFill>
                <a:solidFill/>
              </a:uFill>
            </a:endParaRPr>
          </a:p>
          <a:p>
            <a:pPr lvl="0" marL="470369" indent="-470369">
              <a:defRPr sz="1800">
                <a:uFillTx/>
              </a:defRPr>
            </a:pPr>
            <a:r>
              <a:rPr sz="2000">
                <a:uFill>
                  <a:solidFill/>
                </a:uFill>
              </a:rPr>
              <a:t>Market Penetration</a:t>
            </a:r>
            <a:endParaRPr sz="2000">
              <a:uFill>
                <a:solidFill/>
              </a:uFill>
            </a:endParaRPr>
          </a:p>
          <a:p>
            <a:pPr lvl="0" marL="470369" indent="-470369">
              <a:defRPr sz="1800">
                <a:uFillTx/>
              </a:defRPr>
            </a:pPr>
            <a:r>
              <a:rPr sz="2000">
                <a:uFill>
                  <a:solidFill/>
                </a:uFill>
              </a:rPr>
              <a:t>Innovation</a:t>
            </a:r>
          </a:p>
        </p:txBody>
      </p:sp>
    </p:spTree>
  </p:cSld>
  <p:clrMapOvr>
    <a:masterClrMapping/>
  </p:clrMapOvr>
  <p:transition spd="fast" advClick="1">
    <p:cover dir="l"/>
  </p:transition>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3" name="Shape 273"/>
          <p:cNvSpPr/>
          <p:nvPr>
            <p:ph type="body" idx="1"/>
          </p:nvPr>
        </p:nvSpPr>
        <p:spPr>
          <a:xfrm>
            <a:off x="533400" y="2514600"/>
            <a:ext cx="8153400" cy="1752600"/>
          </a:xfrm>
          <a:prstGeom prst="rect">
            <a:avLst/>
          </a:prstGeom>
          <a:solidFill>
            <a:srgbClr val="FFFFFF"/>
          </a:solidFill>
        </p:spPr>
        <p:txBody>
          <a:bodyPr>
            <a:normAutofit fontScale="100000" lnSpcReduction="0"/>
          </a:bodyPr>
          <a:lstStyle>
            <a:lvl1pPr marL="511644" marR="41275" indent="-470369">
              <a:lnSpc>
                <a:spcPct val="100000"/>
              </a:lnSpc>
              <a:spcBef>
                <a:spcPts val="400"/>
              </a:spcBef>
              <a:buSzPct val="100000"/>
            </a:lvl1pPr>
          </a:lstStyle>
          <a:p>
            <a:pPr lvl="0">
              <a:defRPr sz="1800">
                <a:uFillTx/>
              </a:defRPr>
            </a:pPr>
            <a:r>
              <a:rPr sz="2000">
                <a:uFill>
                  <a:solidFill/>
                </a:uFill>
              </a:rPr>
              <a:t>Level of management support constrained by resource availability</a:t>
            </a:r>
          </a:p>
        </p:txBody>
      </p:sp>
      <p:sp>
        <p:nvSpPr>
          <p:cNvPr id="274" name="Shape 274"/>
          <p:cNvSpPr/>
          <p:nvPr/>
        </p:nvSpPr>
        <p:spPr>
          <a:xfrm>
            <a:off x="533400" y="457200"/>
            <a:ext cx="7175500" cy="914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spcBef>
                <a:spcPts val="1400"/>
              </a:spcBef>
              <a:defRPr>
                <a:uFillTx/>
              </a:defRPr>
            </a:pPr>
            <a:r>
              <a:rPr b="1" sz="2400">
                <a:solidFill>
                  <a:srgbClr val="F38000"/>
                </a:solidFill>
                <a:uFill>
                  <a:solidFill>
                    <a:srgbClr val="F38000"/>
                  </a:solidFill>
                </a:uFill>
                <a:latin typeface="Verdana"/>
                <a:ea typeface="Verdana"/>
                <a:cs typeface="Verdana"/>
                <a:sym typeface="Verdana"/>
              </a:rPr>
              <a:t>Research &amp; Development Issues</a:t>
            </a:r>
            <a:endParaRPr b="1" sz="2400">
              <a:solidFill>
                <a:srgbClr val="F38000"/>
              </a:solidFill>
              <a:uFill>
                <a:solidFill>
                  <a:srgbClr val="F38000"/>
                </a:solidFill>
              </a:uFill>
              <a:latin typeface="Verdana"/>
              <a:ea typeface="Verdana"/>
              <a:cs typeface="Verdana"/>
              <a:sym typeface="Verdana"/>
            </a:endParaRPr>
          </a:p>
          <a:p>
            <a:pPr lvl="0">
              <a:spcBef>
                <a:spcPts val="1400"/>
              </a:spcBef>
              <a:defRPr>
                <a:uFillTx/>
              </a:defRPr>
            </a:pPr>
            <a:r>
              <a:rPr b="1" sz="2400">
                <a:uFill>
                  <a:solidFill/>
                </a:uFill>
                <a:latin typeface="Verdana"/>
                <a:ea typeface="Verdana"/>
                <a:cs typeface="Verdana"/>
                <a:sym typeface="Verdana"/>
              </a:rPr>
              <a:t>Constraints</a:t>
            </a:r>
          </a:p>
        </p:txBody>
      </p:sp>
      <p:sp>
        <p:nvSpPr>
          <p:cNvPr id="275" name="Shape 275"/>
          <p:cNvSpPr/>
          <p:nvPr/>
        </p:nvSpPr>
        <p:spPr>
          <a:xfrm>
            <a:off x="290511" y="6524625"/>
            <a:ext cx="711202"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Ch 9 -49</a:t>
            </a:r>
          </a:p>
        </p:txBody>
      </p:sp>
      <p:sp>
        <p:nvSpPr>
          <p:cNvPr id="276" name="Shape 276"/>
          <p:cNvSpPr/>
          <p:nvPr/>
        </p:nvSpPr>
        <p:spPr>
          <a:xfrm>
            <a:off x="1424778" y="6524625"/>
            <a:ext cx="2819406"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Copyright © 2011 Pearson Education</a:t>
            </a:r>
          </a:p>
        </p:txBody>
      </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0"/>
                                  </p:stCondLst>
                                  <p:iterate type="el" backwards="0">
                                    <p:tmAbs val="0"/>
                                  </p:iterate>
                                  <p:childTnLst>
                                    <p:set>
                                      <p:cBhvr>
                                        <p:cTn id="6" fill="hold"/>
                                        <p:tgtEl>
                                          <p:spTgt spid="273">
                                            <p:bg/>
                                          </p:spTgt>
                                        </p:tgtEl>
                                        <p:attrNameLst>
                                          <p:attrName>style.visibility</p:attrName>
                                        </p:attrNameLst>
                                      </p:cBhvr>
                                      <p:to>
                                        <p:strVal val="visible"/>
                                      </p:to>
                                    </p:set>
                                    <p:animEffect filter="fade" transition="in">
                                      <p:cBhvr>
                                        <p:cTn id="7" dur="500"/>
                                        <p:tgtEl>
                                          <p:spTgt spid="273">
                                            <p:bg/>
                                          </p:spTgt>
                                        </p:tgtEl>
                                      </p:cBhvr>
                                    </p:animEffect>
                                  </p:childTnLst>
                                </p:cTn>
                              </p:par>
                              <p:par>
                                <p:cTn id="8" presetClass="entr" presetSubtype="0" presetID="10" grpId="1" fill="hold">
                                  <p:stCondLst>
                                    <p:cond delay="0"/>
                                  </p:stCondLst>
                                  <p:iterate type="el" backwards="0">
                                    <p:tmAbs val="0"/>
                                  </p:iterate>
                                  <p:childTnLst>
                                    <p:set>
                                      <p:cBhvr>
                                        <p:cTn id="9" fill="hold"/>
                                        <p:tgtEl>
                                          <p:spTgt spid="273">
                                            <p:txEl>
                                              <p:pRg st="0" end="0"/>
                                            </p:txEl>
                                          </p:spTgt>
                                        </p:tgtEl>
                                        <p:attrNameLst>
                                          <p:attrName>style.visibility</p:attrName>
                                        </p:attrNameLst>
                                      </p:cBhvr>
                                      <p:to>
                                        <p:strVal val="visible"/>
                                      </p:to>
                                    </p:set>
                                    <p:animEffect filter="fade" transition="in">
                                      <p:cBhvr>
                                        <p:cTn id="10" dur="500"/>
                                        <p:tgtEl>
                                          <p:spTgt spid="273">
                                            <p:txEl>
                                              <p:pRg st="0" end="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1" animBg="1" rev="0" advAuto="0" spid="273" grpId="1"/>
    </p:bldLst>
  </p:timing>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8" name="Shape 278"/>
          <p:cNvSpPr/>
          <p:nvPr>
            <p:ph type="body" idx="1"/>
          </p:nvPr>
        </p:nvSpPr>
        <p:spPr>
          <a:prstGeom prst="rect">
            <a:avLst/>
          </a:prstGeom>
        </p:spPr>
        <p:txBody>
          <a:bodyPr>
            <a:normAutofit fontScale="100000" lnSpcReduction="0"/>
          </a:bodyPr>
          <a:lstStyle/>
          <a:p>
            <a:pPr lvl="0" marL="511644" marR="41275" indent="-470369">
              <a:lnSpc>
                <a:spcPct val="100000"/>
              </a:lnSpc>
              <a:spcBef>
                <a:spcPts val="400"/>
              </a:spcBef>
              <a:buSzPct val="100000"/>
              <a:defRPr sz="1800">
                <a:uFillTx/>
              </a:defRPr>
            </a:pPr>
            <a:r>
              <a:rPr sz="2000">
                <a:uFill>
                  <a:solidFill/>
                </a:uFill>
              </a:rPr>
              <a:t>Technological improvements shorten product life cycles and this forces companies to be innovative and ahead of competitors.</a:t>
            </a:r>
            <a:endParaRPr sz="2000">
              <a:uFill>
                <a:solidFill/>
              </a:uFill>
            </a:endParaRPr>
          </a:p>
          <a:p>
            <a:pPr lvl="0" marL="511644" marR="41275" indent="-470369">
              <a:lnSpc>
                <a:spcPct val="100000"/>
              </a:lnSpc>
              <a:spcBef>
                <a:spcPts val="400"/>
              </a:spcBef>
              <a:buSzPct val="100000"/>
              <a:defRPr sz="1800">
                <a:uFillTx/>
              </a:defRPr>
            </a:pPr>
            <a:r>
              <a:rPr sz="2000">
                <a:uFill>
                  <a:solidFill/>
                </a:uFill>
              </a:rPr>
              <a:t>Companies in every industry are relying on the development of new services and product to increase profitability and growth.</a:t>
            </a:r>
          </a:p>
        </p:txBody>
      </p:sp>
    </p:spTree>
  </p:cSld>
  <p:clrMapOvr>
    <a:masterClrMapping/>
  </p:clrMapOvr>
  <p:transition spd="fast" advClick="1">
    <p:cover dir="l"/>
  </p:transition>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3" name="Shape 173"/>
          <p:cNvSpPr/>
          <p:nvPr>
            <p:ph type="title"/>
          </p:nvPr>
        </p:nvSpPr>
        <p:spPr>
          <a:xfrm>
            <a:off x="365125" y="395286"/>
            <a:ext cx="8474075" cy="1150939"/>
          </a:xfrm>
          <a:prstGeom prst="rect">
            <a:avLst/>
          </a:prstGeom>
        </p:spPr>
        <p:txBody>
          <a:bodyPr>
            <a:normAutofit fontScale="100000" lnSpcReduction="0"/>
          </a:bodyPr>
          <a:lstStyle>
            <a:lvl1pPr>
              <a:defRPr sz="3600"/>
            </a:lvl1pPr>
          </a:lstStyle>
          <a:p>
            <a:pPr lvl="0">
              <a:defRPr b="0" sz="1800">
                <a:solidFill>
                  <a:srgbClr val="000000"/>
                </a:solidFill>
                <a:uFillTx/>
              </a:defRPr>
            </a:pPr>
            <a:r>
              <a:rPr b="1" sz="3600">
                <a:solidFill>
                  <a:srgbClr val="F38000"/>
                </a:solidFill>
                <a:uFill>
                  <a:solidFill>
                    <a:srgbClr val="F38000"/>
                  </a:solidFill>
                </a:uFill>
              </a:rPr>
              <a:t>Strategic Management: Concepts and Cases</a:t>
            </a:r>
          </a:p>
        </p:txBody>
      </p:sp>
      <p:sp>
        <p:nvSpPr>
          <p:cNvPr id="174" name="Shape 174"/>
          <p:cNvSpPr/>
          <p:nvPr>
            <p:ph type="body" idx="1"/>
          </p:nvPr>
        </p:nvSpPr>
        <p:spPr>
          <a:xfrm>
            <a:off x="365125" y="1546225"/>
            <a:ext cx="4664075" cy="5311775"/>
          </a:xfrm>
          <a:prstGeom prst="rect">
            <a:avLst/>
          </a:prstGeom>
        </p:spPr>
        <p:txBody>
          <a:bodyPr>
            <a:normAutofit fontScale="100000" lnSpcReduction="0"/>
          </a:bodyPr>
          <a:lstStyle/>
          <a:p>
            <a:pPr lvl="0">
              <a:lnSpc>
                <a:spcPct val="110000"/>
              </a:lnSpc>
              <a:buSzTx/>
              <a:buNone/>
              <a:defRPr sz="1800">
                <a:uFillTx/>
              </a:defRPr>
            </a:pPr>
            <a:r>
              <a:rPr b="1" sz="2400">
                <a:solidFill>
                  <a:srgbClr val="F38000"/>
                </a:solidFill>
                <a:uFill>
                  <a:solidFill>
                    <a:srgbClr val="F38000"/>
                  </a:solidFill>
                </a:uFill>
              </a:rPr>
              <a:t>Arab World Edition</a:t>
            </a:r>
            <a:endParaRPr b="1" sz="2400">
              <a:solidFill>
                <a:srgbClr val="F38000"/>
              </a:solidFill>
              <a:uFill>
                <a:solidFill>
                  <a:srgbClr val="F38000"/>
                </a:solidFill>
              </a:uFill>
            </a:endParaRPr>
          </a:p>
          <a:p>
            <a:pPr lvl="1" marL="177798" indent="-176210">
              <a:lnSpc>
                <a:spcPct val="110000"/>
              </a:lnSpc>
              <a:buSzTx/>
              <a:buNone/>
              <a:defRPr sz="1800">
                <a:uFillTx/>
              </a:defRPr>
            </a:pPr>
            <a:r>
              <a:rPr sz="2000">
                <a:uFill>
                  <a:solidFill/>
                </a:uFill>
              </a:rPr>
              <a:t>Fred R. David</a:t>
            </a:r>
            <a:endParaRPr sz="2000">
              <a:uFill>
                <a:solidFill/>
              </a:uFill>
            </a:endParaRPr>
          </a:p>
          <a:p>
            <a:pPr lvl="1" marL="177798" indent="-176210">
              <a:lnSpc>
                <a:spcPct val="110000"/>
              </a:lnSpc>
              <a:buSzTx/>
              <a:buNone/>
              <a:defRPr sz="1800">
                <a:uFillTx/>
              </a:defRPr>
            </a:pPr>
            <a:r>
              <a:rPr sz="2000">
                <a:uFill>
                  <a:solidFill/>
                </a:uFill>
              </a:rPr>
              <a:t>Abbas J. Ali</a:t>
            </a:r>
            <a:endParaRPr sz="2000">
              <a:uFill>
                <a:solidFill/>
              </a:uFill>
            </a:endParaRPr>
          </a:p>
          <a:p>
            <a:pPr lvl="1" marL="177798" indent="-176210">
              <a:lnSpc>
                <a:spcPct val="110000"/>
              </a:lnSpc>
              <a:buSzTx/>
              <a:buNone/>
              <a:defRPr sz="1800">
                <a:uFillTx/>
              </a:defRPr>
            </a:pPr>
            <a:r>
              <a:rPr sz="2000">
                <a:uFill>
                  <a:solidFill/>
                </a:uFill>
              </a:rPr>
              <a:t>Abdulrahman Y. Al-Aali</a:t>
            </a:r>
            <a:endParaRPr sz="2000">
              <a:uFill>
                <a:solidFill/>
              </a:uFill>
            </a:endParaRPr>
          </a:p>
          <a:p>
            <a:pPr lvl="1" marL="177798" indent="-176210">
              <a:lnSpc>
                <a:spcPct val="110000"/>
              </a:lnSpc>
              <a:buSzTx/>
              <a:buNone/>
              <a:defRPr sz="1800">
                <a:uFillTx/>
              </a:defRPr>
            </a:pPr>
            <a:endParaRPr sz="2000">
              <a:uFill>
                <a:solidFill/>
              </a:uFill>
            </a:endParaRPr>
          </a:p>
          <a:p>
            <a:pPr lvl="1" marL="177798" indent="-176210">
              <a:lnSpc>
                <a:spcPct val="110000"/>
              </a:lnSpc>
              <a:buSzTx/>
              <a:buNone/>
              <a:defRPr sz="1800">
                <a:uFillTx/>
              </a:defRPr>
            </a:pPr>
            <a:endParaRPr b="1" sz="2400">
              <a:solidFill>
                <a:srgbClr val="F38000"/>
              </a:solidFill>
              <a:uFill>
                <a:solidFill>
                  <a:srgbClr val="F38000"/>
                </a:solidFill>
              </a:uFill>
            </a:endParaRPr>
          </a:p>
          <a:p>
            <a:pPr lvl="1" marL="177798" indent="-176210">
              <a:lnSpc>
                <a:spcPct val="110000"/>
              </a:lnSpc>
              <a:buSzTx/>
              <a:buNone/>
              <a:defRPr sz="1800">
                <a:uFillTx/>
              </a:defRPr>
            </a:pPr>
            <a:r>
              <a:rPr b="1" sz="2400">
                <a:solidFill>
                  <a:srgbClr val="F38000"/>
                </a:solidFill>
                <a:uFill>
                  <a:solidFill>
                    <a:srgbClr val="F38000"/>
                  </a:solidFill>
                </a:uFill>
              </a:rPr>
              <a:t>Chapter 9: </a:t>
            </a:r>
            <a:endParaRPr b="1" sz="2400">
              <a:solidFill>
                <a:srgbClr val="F38000"/>
              </a:solidFill>
              <a:uFill>
                <a:solidFill>
                  <a:srgbClr val="F38000"/>
                </a:solidFill>
              </a:uFill>
            </a:endParaRPr>
          </a:p>
          <a:p>
            <a:pPr lvl="1" marL="177798" indent="-176210">
              <a:lnSpc>
                <a:spcPct val="110000"/>
              </a:lnSpc>
              <a:buSzTx/>
              <a:buNone/>
              <a:defRPr sz="1800">
                <a:uFillTx/>
              </a:defRPr>
            </a:pPr>
            <a:r>
              <a:rPr b="1" sz="2400">
                <a:solidFill>
                  <a:srgbClr val="F38000"/>
                </a:solidFill>
                <a:uFill>
                  <a:solidFill>
                    <a:srgbClr val="F38000"/>
                  </a:solidFill>
                </a:uFill>
              </a:rPr>
              <a:t>Implementing Strategies:</a:t>
            </a:r>
            <a:endParaRPr b="1" sz="2400">
              <a:solidFill>
                <a:srgbClr val="F38000"/>
              </a:solidFill>
              <a:uFill>
                <a:solidFill>
                  <a:srgbClr val="F38000"/>
                </a:solidFill>
              </a:uFill>
            </a:endParaRPr>
          </a:p>
          <a:p>
            <a:pPr lvl="1" marL="177798" indent="-176210">
              <a:lnSpc>
                <a:spcPct val="110000"/>
              </a:lnSpc>
              <a:buSzTx/>
              <a:buNone/>
              <a:defRPr sz="1800">
                <a:uFillTx/>
              </a:defRPr>
            </a:pPr>
            <a:r>
              <a:rPr b="1" sz="2400">
                <a:solidFill>
                  <a:srgbClr val="F38000"/>
                </a:solidFill>
                <a:uFill>
                  <a:solidFill>
                    <a:srgbClr val="F38000"/>
                  </a:solidFill>
                </a:uFill>
              </a:rPr>
              <a:t>Marketing, Finance / </a:t>
            </a:r>
            <a:endParaRPr b="1" sz="2400">
              <a:solidFill>
                <a:srgbClr val="F38000"/>
              </a:solidFill>
              <a:uFill>
                <a:solidFill>
                  <a:srgbClr val="F38000"/>
                </a:solidFill>
              </a:uFill>
            </a:endParaRPr>
          </a:p>
          <a:p>
            <a:pPr lvl="1" marL="177798" indent="-176210">
              <a:lnSpc>
                <a:spcPct val="110000"/>
              </a:lnSpc>
              <a:buSzTx/>
              <a:buNone/>
              <a:defRPr sz="1800">
                <a:uFillTx/>
              </a:defRPr>
            </a:pPr>
            <a:r>
              <a:rPr b="1" sz="2400">
                <a:solidFill>
                  <a:srgbClr val="F38000"/>
                </a:solidFill>
                <a:uFill>
                  <a:solidFill>
                    <a:srgbClr val="F38000"/>
                  </a:solidFill>
                </a:uFill>
              </a:rPr>
              <a:t>Accounting, R&amp;D, and MIS </a:t>
            </a:r>
            <a:endParaRPr b="1" sz="2400">
              <a:solidFill>
                <a:srgbClr val="F38000"/>
              </a:solidFill>
              <a:uFill>
                <a:solidFill>
                  <a:srgbClr val="F38000"/>
                </a:solidFill>
              </a:uFill>
            </a:endParaRPr>
          </a:p>
          <a:p>
            <a:pPr lvl="1" marL="177798" indent="-176210">
              <a:lnSpc>
                <a:spcPct val="110000"/>
              </a:lnSpc>
              <a:buSzTx/>
              <a:buNone/>
              <a:defRPr sz="1800">
                <a:uFillTx/>
              </a:defRPr>
            </a:pPr>
            <a:r>
              <a:rPr b="1" sz="2400">
                <a:solidFill>
                  <a:srgbClr val="F38000"/>
                </a:solidFill>
                <a:uFill>
                  <a:solidFill>
                    <a:srgbClr val="F38000"/>
                  </a:solidFill>
                </a:uFill>
              </a:rPr>
              <a:t>Issues</a:t>
            </a:r>
          </a:p>
        </p:txBody>
      </p:sp>
      <p:pic>
        <p:nvPicPr>
          <p:cNvPr id="175" name="image1.jpeg"/>
          <p:cNvPicPr/>
          <p:nvPr/>
        </p:nvPicPr>
        <p:blipFill>
          <a:blip r:embed="rId2">
            <a:extLst/>
          </a:blip>
          <a:stretch>
            <a:fillRect/>
          </a:stretch>
        </p:blipFill>
        <p:spPr>
          <a:xfrm>
            <a:off x="5410200" y="1524000"/>
            <a:ext cx="2874966" cy="4138613"/>
          </a:xfrm>
          <a:prstGeom prst="rect">
            <a:avLst/>
          </a:prstGeom>
          <a:ln w="12700">
            <a:miter lim="400000"/>
          </a:ln>
        </p:spPr>
      </p:pic>
      <p:sp>
        <p:nvSpPr>
          <p:cNvPr id="176" name="Shape 176"/>
          <p:cNvSpPr/>
          <p:nvPr/>
        </p:nvSpPr>
        <p:spPr>
          <a:xfrm>
            <a:off x="290511" y="6553200"/>
            <a:ext cx="711202"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Ch 9 -2</a:t>
            </a:r>
          </a:p>
        </p:txBody>
      </p:sp>
      <p:sp>
        <p:nvSpPr>
          <p:cNvPr id="177" name="Shape 177"/>
          <p:cNvSpPr/>
          <p:nvPr/>
        </p:nvSpPr>
        <p:spPr>
          <a:xfrm>
            <a:off x="1424778" y="6524625"/>
            <a:ext cx="2819406"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Copyright © 2011 Pearson Education</a:t>
            </a:r>
          </a:p>
        </p:txBody>
      </p:sp>
    </p:spTree>
  </p:cSld>
  <p:clrMapOvr>
    <a:masterClrMapping/>
  </p:clrMapOvr>
  <p:transition spd="med" advClick="1"/>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0" name="Shape 280"/>
          <p:cNvSpPr/>
          <p:nvPr>
            <p:ph type="title"/>
          </p:nvPr>
        </p:nvSpPr>
        <p:spPr>
          <a:xfrm>
            <a:off x="365125" y="395285"/>
            <a:ext cx="8407400" cy="2500317"/>
          </a:xfrm>
          <a:prstGeom prst="rect">
            <a:avLst/>
          </a:prstGeom>
        </p:spPr>
        <p:txBody>
          <a:bodyPr>
            <a:normAutofit fontScale="100000" lnSpcReduction="0"/>
          </a:bodyPr>
          <a:lstStyle/>
          <a:p>
            <a:pPr lvl="0">
              <a:defRPr b="0" sz="1800">
                <a:solidFill>
                  <a:srgbClr val="000000"/>
                </a:solidFill>
                <a:uFillTx/>
              </a:defRPr>
            </a:pPr>
            <a:r>
              <a:rPr b="1" sz="2400">
                <a:solidFill>
                  <a:srgbClr val="F38000"/>
                </a:solidFill>
                <a:uFill>
                  <a:solidFill>
                    <a:srgbClr val="F38000"/>
                  </a:solidFill>
                </a:uFill>
              </a:rPr>
              <a:t>R&amp;D policies can enhance strategy implementation efforts to :</a:t>
            </a:r>
          </a:p>
        </p:txBody>
      </p:sp>
      <p:sp>
        <p:nvSpPr>
          <p:cNvPr id="281" name="Shape 281"/>
          <p:cNvSpPr/>
          <p:nvPr>
            <p:ph type="body" idx="1"/>
          </p:nvPr>
        </p:nvSpPr>
        <p:spPr>
          <a:prstGeom prst="rect">
            <a:avLst/>
          </a:prstGeom>
        </p:spPr>
        <p:txBody>
          <a:bodyPr>
            <a:normAutofit fontScale="100000" lnSpcReduction="0"/>
          </a:bodyPr>
          <a:lstStyle/>
          <a:p>
            <a:pPr lvl="0" marL="470369" indent="-470369">
              <a:defRPr sz="1800">
                <a:uFillTx/>
              </a:defRPr>
            </a:pPr>
            <a:r>
              <a:rPr sz="2000">
                <a:uFill>
                  <a:solidFill/>
                </a:uFill>
              </a:rPr>
              <a:t>Emphasise product or process improvement.</a:t>
            </a:r>
            <a:endParaRPr sz="2000">
              <a:uFill>
                <a:solidFill/>
              </a:uFill>
            </a:endParaRPr>
          </a:p>
          <a:p>
            <a:pPr lvl="0" marL="470369" indent="-470369">
              <a:defRPr sz="1800">
                <a:uFillTx/>
              </a:defRPr>
            </a:pPr>
            <a:r>
              <a:rPr sz="2000">
                <a:uFill>
                  <a:solidFill/>
                </a:uFill>
              </a:rPr>
              <a:t>Stress basic or applied research</a:t>
            </a:r>
            <a:endParaRPr sz="2000">
              <a:uFill>
                <a:solidFill/>
              </a:uFill>
            </a:endParaRPr>
          </a:p>
          <a:p>
            <a:pPr lvl="0" marL="470369" indent="-470369">
              <a:defRPr sz="1800">
                <a:uFillTx/>
              </a:defRPr>
            </a:pPr>
            <a:r>
              <a:rPr sz="2000">
                <a:uFill>
                  <a:solidFill/>
                </a:uFill>
              </a:rPr>
              <a:t>Be leaders or followers in R&amp;D</a:t>
            </a:r>
            <a:endParaRPr sz="2000">
              <a:uFill>
                <a:solidFill/>
              </a:uFill>
            </a:endParaRPr>
          </a:p>
          <a:p>
            <a:pPr lvl="0" marL="470369" indent="-470369">
              <a:defRPr sz="1800">
                <a:uFillTx/>
              </a:defRPr>
            </a:pPr>
            <a:r>
              <a:rPr sz="2000">
                <a:uFill>
                  <a:solidFill/>
                </a:uFill>
              </a:rPr>
              <a:t>Develop robotics or manual type processes</a:t>
            </a:r>
            <a:endParaRPr sz="2000">
              <a:uFill>
                <a:solidFill/>
              </a:uFill>
            </a:endParaRPr>
          </a:p>
          <a:p>
            <a:pPr lvl="0" marL="470369" indent="-470369">
              <a:defRPr sz="1800">
                <a:uFillTx/>
              </a:defRPr>
            </a:pPr>
            <a:r>
              <a:rPr sz="2000">
                <a:uFill>
                  <a:solidFill/>
                </a:uFill>
              </a:rPr>
              <a:t>Spend high , average or low money in R&amp;D.</a:t>
            </a:r>
            <a:endParaRPr sz="2000">
              <a:uFill>
                <a:solidFill/>
              </a:uFill>
            </a:endParaRPr>
          </a:p>
          <a:p>
            <a:pPr lvl="0" marL="470369" indent="-470369">
              <a:defRPr sz="1800">
                <a:uFillTx/>
              </a:defRPr>
            </a:pPr>
            <a:r>
              <a:rPr sz="2000">
                <a:uFill>
                  <a:solidFill/>
                </a:uFill>
              </a:rPr>
              <a:t>Outsource R&amp;D or within the firm </a:t>
            </a:r>
          </a:p>
        </p:txBody>
      </p:sp>
    </p:spTree>
  </p:cSld>
  <p:clrMapOvr>
    <a:masterClrMapping/>
  </p:clrMapOvr>
  <p:transition spd="med" advClick="1"/>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3" name="Shape 283"/>
          <p:cNvSpPr/>
          <p:nvPr>
            <p:ph type="title"/>
          </p:nvPr>
        </p:nvSpPr>
        <p:spPr>
          <a:xfrm>
            <a:off x="365125" y="395285"/>
            <a:ext cx="8407400" cy="2500317"/>
          </a:xfrm>
          <a:prstGeom prst="rect">
            <a:avLst/>
          </a:prstGeom>
        </p:spPr>
        <p:txBody>
          <a:bodyPr>
            <a:normAutofit fontScale="100000" lnSpcReduction="0"/>
          </a:bodyPr>
          <a:lstStyle/>
          <a:p>
            <a:pPr lvl="0">
              <a:defRPr b="0" sz="1800">
                <a:solidFill>
                  <a:srgbClr val="000000"/>
                </a:solidFill>
                <a:uFillTx/>
              </a:defRPr>
            </a:pPr>
            <a:r>
              <a:rPr b="1" sz="2400">
                <a:solidFill>
                  <a:srgbClr val="F38000"/>
                </a:solidFill>
                <a:uFill>
                  <a:solidFill>
                    <a:srgbClr val="F38000"/>
                  </a:solidFill>
                </a:uFill>
              </a:rPr>
              <a:t>Example of R&amp;D activities that could be required for successful implementation of various strategies</a:t>
            </a:r>
          </a:p>
        </p:txBody>
      </p:sp>
      <p:graphicFrame>
        <p:nvGraphicFramePr>
          <p:cNvPr id="284" name="Table 284"/>
          <p:cNvGraphicFramePr/>
          <p:nvPr/>
        </p:nvGraphicFramePr>
        <p:xfrm>
          <a:off x="1058226" y="1894838"/>
          <a:ext cx="7360922" cy="3872849"/>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453640"/>
                <a:gridCol w="2453640"/>
                <a:gridCol w="2453640"/>
              </a:tblGrid>
              <a:tr h="1936423">
                <a:tc>
                  <a:txBody>
                    <a:bodyPr/>
                    <a:lstStyle/>
                    <a:p>
                      <a:pPr lvl="0" marR="40639" algn="l" defTabSz="914400">
                        <a:tabLst>
                          <a:tab pos="914400" algn="l"/>
                        </a:tabLst>
                        <a:defRPr b="0" i="0" sz="1800">
                          <a:solidFill>
                            <a:srgbClr val="000000"/>
                          </a:solidFill>
                          <a:uFillTx/>
                        </a:defRPr>
                      </a:pPr>
                      <a:r>
                        <a:rPr b="1" sz="2000">
                          <a:solidFill>
                            <a:srgbClr val="F38000"/>
                          </a:solidFill>
                          <a:uFill>
                            <a:solidFill>
                              <a:srgbClr val="F38000"/>
                            </a:solidFill>
                          </a:uFill>
                          <a:sym typeface="Helvetica Neue"/>
                        </a:rPr>
                        <a:t>Type of Org.</a:t>
                      </a:r>
                    </a:p>
                  </a:txBody>
                  <a:tcPr marL="50800" marR="50800" marT="50800" marB="50800" anchor="t" anchorCtr="0" horzOverflow="overflow">
                    <a:lnL w="12700">
                      <a:miter lim="400000"/>
                    </a:lnL>
                    <a:lnR w="12700">
                      <a:miter lim="400000"/>
                    </a:lnR>
                    <a:lnT w="12700">
                      <a:miter lim="400000"/>
                    </a:lnT>
                    <a:lnB w="12700">
                      <a:miter lim="400000"/>
                    </a:lnB>
                  </a:tcPr>
                </a:tc>
                <a:tc>
                  <a:txBody>
                    <a:bodyPr/>
                    <a:lstStyle/>
                    <a:p>
                      <a:pPr lvl="0" marR="40639" algn="l" defTabSz="914400">
                        <a:tabLst>
                          <a:tab pos="914400" algn="l"/>
                        </a:tabLst>
                        <a:defRPr b="0" i="0" sz="1800">
                          <a:solidFill>
                            <a:srgbClr val="000000"/>
                          </a:solidFill>
                          <a:uFillTx/>
                        </a:defRPr>
                      </a:pPr>
                      <a:r>
                        <a:rPr b="1" sz="2000">
                          <a:solidFill>
                            <a:srgbClr val="F38000"/>
                          </a:solidFill>
                          <a:uFill>
                            <a:solidFill>
                              <a:srgbClr val="F38000"/>
                            </a:solidFill>
                          </a:uFill>
                          <a:sym typeface="Helvetica Neue"/>
                        </a:rPr>
                        <a:t>Strategy being implementation</a:t>
                      </a:r>
                    </a:p>
                  </a:txBody>
                  <a:tcPr marL="50800" marR="50800" marT="50800" marB="50800" anchor="t" anchorCtr="0" horzOverflow="overflow">
                    <a:lnL w="12700">
                      <a:miter lim="400000"/>
                    </a:lnL>
                    <a:lnR w="12700">
                      <a:miter lim="400000"/>
                    </a:lnR>
                    <a:lnT w="12700">
                      <a:miter lim="400000"/>
                    </a:lnT>
                    <a:lnB w="12700">
                      <a:miter lim="400000"/>
                    </a:lnB>
                  </a:tcPr>
                </a:tc>
                <a:tc>
                  <a:txBody>
                    <a:bodyPr/>
                    <a:lstStyle/>
                    <a:p>
                      <a:pPr lvl="0" marR="40639" algn="l" defTabSz="914400">
                        <a:tabLst>
                          <a:tab pos="914400" algn="l"/>
                        </a:tabLst>
                        <a:defRPr b="0" i="0" sz="1800">
                          <a:solidFill>
                            <a:srgbClr val="000000"/>
                          </a:solidFill>
                          <a:uFillTx/>
                        </a:defRPr>
                      </a:pPr>
                      <a:r>
                        <a:rPr b="1" sz="2000">
                          <a:solidFill>
                            <a:srgbClr val="F38000"/>
                          </a:solidFill>
                          <a:uFill>
                            <a:solidFill>
                              <a:srgbClr val="F38000"/>
                            </a:solidFill>
                          </a:uFill>
                          <a:sym typeface="Helvetica Neue"/>
                        </a:rPr>
                        <a:t>R&amp;D Activity</a:t>
                      </a:r>
                    </a:p>
                  </a:txBody>
                  <a:tcPr marL="50800" marR="50800" marT="50800" marB="50800" anchor="t" anchorCtr="0" horzOverflow="overflow">
                    <a:lnL w="12700">
                      <a:miter lim="400000"/>
                    </a:lnL>
                    <a:lnR w="12700">
                      <a:miter lim="400000"/>
                    </a:lnR>
                    <a:lnT w="12700">
                      <a:miter lim="400000"/>
                    </a:lnT>
                    <a:lnB w="12700">
                      <a:miter lim="400000"/>
                    </a:lnB>
                  </a:tcPr>
                </a:tc>
              </a:tr>
              <a:tr h="1936423">
                <a:tc>
                  <a:txBody>
                    <a:bodyPr/>
                    <a:lstStyle/>
                    <a:p>
                      <a:pPr lvl="0" marR="40639" algn="l" defTabSz="914400">
                        <a:tabLst>
                          <a:tab pos="914400" algn="l"/>
                        </a:tabLst>
                        <a:defRPr b="0" i="0" sz="1800">
                          <a:solidFill>
                            <a:srgbClr val="000000"/>
                          </a:solidFill>
                          <a:uFillTx/>
                        </a:defRPr>
                      </a:pPr>
                      <a:r>
                        <a:rPr sz="2000">
                          <a:uFill>
                            <a:solidFill>
                              <a:srgbClr val="F38000"/>
                            </a:solidFill>
                          </a:uFill>
                          <a:sym typeface="Helvetica Neue"/>
                        </a:rPr>
                        <a:t>Pharmaceutical Co.</a:t>
                      </a:r>
                    </a:p>
                  </a:txBody>
                  <a:tcPr marL="50800" marR="50800" marT="50800" marB="50800" anchor="t" anchorCtr="0" horzOverflow="overflow">
                    <a:lnL w="12700">
                      <a:miter lim="400000"/>
                    </a:lnL>
                    <a:lnR w="12700">
                      <a:miter lim="400000"/>
                    </a:lnR>
                    <a:lnT w="12700">
                      <a:miter lim="400000"/>
                    </a:lnT>
                    <a:lnB w="12700">
                      <a:miter lim="400000"/>
                    </a:lnB>
                  </a:tcPr>
                </a:tc>
                <a:tc>
                  <a:txBody>
                    <a:bodyPr/>
                    <a:lstStyle/>
                    <a:p>
                      <a:pPr lvl="0" marR="40639" algn="l" defTabSz="914400">
                        <a:tabLst>
                          <a:tab pos="914400" algn="l"/>
                        </a:tabLst>
                        <a:defRPr b="0" i="0" sz="1800">
                          <a:solidFill>
                            <a:srgbClr val="000000"/>
                          </a:solidFill>
                          <a:uFillTx/>
                        </a:defRPr>
                      </a:pPr>
                      <a:r>
                        <a:rPr sz="2000">
                          <a:uFill>
                            <a:solidFill>
                              <a:srgbClr val="F38000"/>
                            </a:solidFill>
                          </a:uFill>
                          <a:sym typeface="Helvetica Neue"/>
                        </a:rPr>
                        <a:t>Product development</a:t>
                      </a:r>
                    </a:p>
                  </a:txBody>
                  <a:tcPr marL="50800" marR="50800" marT="50800" marB="50800" anchor="t" anchorCtr="0" horzOverflow="overflow">
                    <a:lnL w="12700">
                      <a:miter lim="400000"/>
                    </a:lnL>
                    <a:lnR w="12700">
                      <a:miter lim="400000"/>
                    </a:lnR>
                    <a:lnT w="12700">
                      <a:miter lim="400000"/>
                    </a:lnT>
                    <a:lnB w="12700">
                      <a:miter lim="400000"/>
                    </a:lnB>
                  </a:tcPr>
                </a:tc>
                <a:tc>
                  <a:txBody>
                    <a:bodyPr/>
                    <a:lstStyle/>
                    <a:p>
                      <a:pPr lvl="0" marR="40639" algn="l" defTabSz="914400">
                        <a:tabLst>
                          <a:tab pos="914400" algn="l"/>
                        </a:tabLst>
                        <a:defRPr b="0" i="0" sz="1800">
                          <a:solidFill>
                            <a:srgbClr val="000000"/>
                          </a:solidFill>
                          <a:uFillTx/>
                        </a:defRPr>
                      </a:pPr>
                      <a:r>
                        <a:rPr sz="2000">
                          <a:uFill>
                            <a:solidFill>
                              <a:srgbClr val="F38000"/>
                            </a:solidFill>
                          </a:uFill>
                          <a:sym typeface="Helvetica Neue"/>
                        </a:rPr>
                        <a:t>Test the effect of new drug on different subgroups</a:t>
                      </a:r>
                    </a:p>
                  </a:txBody>
                  <a:tcPr marL="50800" marR="50800" marT="50800" marB="50800" anchor="t" anchorCtr="0" horzOverflow="overflow">
                    <a:lnL w="12700">
                      <a:miter lim="400000"/>
                    </a:lnL>
                    <a:lnR w="12700">
                      <a:miter lim="400000"/>
                    </a:lnR>
                    <a:lnT w="12700">
                      <a:miter lim="400000"/>
                    </a:lnT>
                    <a:lnB w="12700">
                      <a:miter lim="400000"/>
                    </a:lnB>
                  </a:tcPr>
                </a:tc>
              </a:tr>
            </a:tbl>
          </a:graphicData>
        </a:graphic>
      </p:graphicFrame>
    </p:spTree>
  </p:cSld>
  <p:clrMapOvr>
    <a:masterClrMapping/>
  </p:clrMapOvr>
  <p:transition spd="med" advClick="1"/>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6" name="Shape 286"/>
          <p:cNvSpPr/>
          <p:nvPr>
            <p:ph type="body" idx="1"/>
          </p:nvPr>
        </p:nvSpPr>
        <p:spPr>
          <a:xfrm>
            <a:off x="533400" y="2895600"/>
            <a:ext cx="8153400" cy="2768600"/>
          </a:xfrm>
          <a:prstGeom prst="rect">
            <a:avLst/>
          </a:prstGeom>
          <a:solidFill>
            <a:srgbClr val="FFFFFF"/>
          </a:solidFill>
        </p:spPr>
        <p:txBody>
          <a:bodyPr>
            <a:normAutofit fontScale="100000" lnSpcReduction="0"/>
          </a:bodyPr>
          <a:lstStyle/>
          <a:p>
            <a:pPr lvl="0" marL="720698" marR="41275" indent="-679423">
              <a:lnSpc>
                <a:spcPct val="100000"/>
              </a:lnSpc>
              <a:spcBef>
                <a:spcPts val="600"/>
              </a:spcBef>
              <a:buSzPct val="100000"/>
              <a:buFontTx/>
              <a:buAutoNum type="arabicPeriod" startAt="1"/>
              <a:defRPr sz="1800">
                <a:uFillTx/>
              </a:defRPr>
            </a:pPr>
            <a:r>
              <a:rPr sz="2000">
                <a:uFill>
                  <a:solidFill/>
                </a:uFill>
              </a:rPr>
              <a:t>1</a:t>
            </a:r>
            <a:r>
              <a:rPr baseline="29998" sz="2000">
                <a:uFill>
                  <a:solidFill/>
                </a:uFill>
              </a:rPr>
              <a:t>st</a:t>
            </a:r>
            <a:r>
              <a:rPr sz="2000">
                <a:uFill>
                  <a:solidFill/>
                </a:uFill>
              </a:rPr>
              <a:t> firm to market new technological products (glamorous but dangerous !)</a:t>
            </a:r>
            <a:endParaRPr sz="2000">
              <a:uFill>
                <a:solidFill/>
              </a:uFill>
            </a:endParaRPr>
          </a:p>
          <a:p>
            <a:pPr lvl="0" marL="720698" marR="41275" indent="-679423">
              <a:lnSpc>
                <a:spcPct val="100000"/>
              </a:lnSpc>
              <a:spcBef>
                <a:spcPts val="600"/>
              </a:spcBef>
              <a:buSzPct val="100000"/>
              <a:buFontTx/>
              <a:buAutoNum type="arabicPeriod" startAt="1"/>
              <a:defRPr sz="1800">
                <a:uFillTx/>
              </a:defRPr>
            </a:pPr>
            <a:r>
              <a:rPr sz="2000">
                <a:uFill>
                  <a:solidFill/>
                </a:uFill>
              </a:rPr>
              <a:t>Innovative imitator of successful products(minimize the cost of start up, requires excellent R&amp;D personnel as well as excellent marketing personnel)</a:t>
            </a:r>
            <a:endParaRPr sz="2000">
              <a:uFill>
                <a:solidFill/>
              </a:uFill>
            </a:endParaRPr>
          </a:p>
          <a:p>
            <a:pPr lvl="0" marL="720698" marR="41275" indent="-679423">
              <a:lnSpc>
                <a:spcPct val="100000"/>
              </a:lnSpc>
              <a:spcBef>
                <a:spcPts val="600"/>
              </a:spcBef>
              <a:buSzPct val="100000"/>
              <a:buFontTx/>
              <a:buAutoNum type="arabicPeriod" startAt="1"/>
              <a:defRPr sz="1800">
                <a:uFillTx/>
              </a:defRPr>
            </a:pPr>
            <a:r>
              <a:rPr sz="2000">
                <a:uFill>
                  <a:solidFill/>
                </a:uFill>
              </a:rPr>
              <a:t>Low-cost producer by mass producing of similar but less expensive products</a:t>
            </a:r>
          </a:p>
        </p:txBody>
      </p:sp>
      <p:sp>
        <p:nvSpPr>
          <p:cNvPr id="287" name="Shape 287"/>
          <p:cNvSpPr/>
          <p:nvPr/>
        </p:nvSpPr>
        <p:spPr>
          <a:xfrm>
            <a:off x="533400" y="457200"/>
            <a:ext cx="7175500" cy="1282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spcBef>
                <a:spcPts val="1400"/>
              </a:spcBef>
              <a:defRPr>
                <a:uFillTx/>
              </a:defRPr>
            </a:pPr>
            <a:r>
              <a:rPr b="1" sz="2400">
                <a:solidFill>
                  <a:srgbClr val="F38000"/>
                </a:solidFill>
                <a:uFill>
                  <a:solidFill>
                    <a:srgbClr val="F38000"/>
                  </a:solidFill>
                </a:uFill>
                <a:latin typeface="Verdana"/>
                <a:ea typeface="Verdana"/>
                <a:cs typeface="Verdana"/>
                <a:sym typeface="Verdana"/>
              </a:rPr>
              <a:t>Research &amp; Development Issues</a:t>
            </a:r>
            <a:endParaRPr b="1" sz="2400">
              <a:solidFill>
                <a:srgbClr val="F38000"/>
              </a:solidFill>
              <a:uFill>
                <a:solidFill>
                  <a:srgbClr val="F38000"/>
                </a:solidFill>
              </a:uFill>
              <a:latin typeface="Verdana"/>
              <a:ea typeface="Verdana"/>
              <a:cs typeface="Verdana"/>
              <a:sym typeface="Verdana"/>
            </a:endParaRPr>
          </a:p>
          <a:p>
            <a:pPr lvl="0">
              <a:spcBef>
                <a:spcPts val="1400"/>
              </a:spcBef>
              <a:defRPr>
                <a:uFillTx/>
              </a:defRPr>
            </a:pPr>
            <a:r>
              <a:rPr b="1" sz="2400">
                <a:uFill>
                  <a:solidFill/>
                </a:uFill>
                <a:latin typeface="Verdana"/>
                <a:ea typeface="Verdana"/>
                <a:cs typeface="Verdana"/>
                <a:sym typeface="Verdana"/>
              </a:rPr>
              <a:t>Three Major R&amp;D Approaches to Implementing Strategies</a:t>
            </a:r>
          </a:p>
        </p:txBody>
      </p:sp>
      <p:sp>
        <p:nvSpPr>
          <p:cNvPr id="288" name="Shape 288"/>
          <p:cNvSpPr/>
          <p:nvPr/>
        </p:nvSpPr>
        <p:spPr>
          <a:xfrm>
            <a:off x="290511" y="6524625"/>
            <a:ext cx="711202"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Ch 9 -50</a:t>
            </a:r>
          </a:p>
        </p:txBody>
      </p:sp>
      <p:sp>
        <p:nvSpPr>
          <p:cNvPr id="289" name="Shape 289"/>
          <p:cNvSpPr/>
          <p:nvPr/>
        </p:nvSpPr>
        <p:spPr>
          <a:xfrm>
            <a:off x="1424778" y="6524625"/>
            <a:ext cx="2819406"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Copyright © 2011 Pearson Education</a:t>
            </a:r>
          </a:p>
        </p:txBody>
      </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0"/>
                                  </p:stCondLst>
                                  <p:iterate type="el" backwards="0">
                                    <p:tmAbs val="0"/>
                                  </p:iterate>
                                  <p:childTnLst>
                                    <p:set>
                                      <p:cBhvr>
                                        <p:cTn id="6" fill="hold"/>
                                        <p:tgtEl>
                                          <p:spTgt spid="286">
                                            <p:bg/>
                                          </p:spTgt>
                                        </p:tgtEl>
                                        <p:attrNameLst>
                                          <p:attrName>style.visibility</p:attrName>
                                        </p:attrNameLst>
                                      </p:cBhvr>
                                      <p:to>
                                        <p:strVal val="visible"/>
                                      </p:to>
                                    </p:set>
                                    <p:animEffect filter="fade" transition="in">
                                      <p:cBhvr>
                                        <p:cTn id="7" dur="500"/>
                                        <p:tgtEl>
                                          <p:spTgt spid="286">
                                            <p:bg/>
                                          </p:spTgt>
                                        </p:tgtEl>
                                      </p:cBhvr>
                                    </p:animEffect>
                                  </p:childTnLst>
                                </p:cTn>
                              </p:par>
                              <p:par>
                                <p:cTn id="8" presetClass="entr" presetSubtype="0" presetID="10" grpId="1" fill="hold">
                                  <p:stCondLst>
                                    <p:cond delay="0"/>
                                  </p:stCondLst>
                                  <p:iterate type="el" backwards="0">
                                    <p:tmAbs val="0"/>
                                  </p:iterate>
                                  <p:childTnLst>
                                    <p:set>
                                      <p:cBhvr>
                                        <p:cTn id="9" fill="hold"/>
                                        <p:tgtEl>
                                          <p:spTgt spid="286">
                                            <p:txEl>
                                              <p:pRg st="0" end="0"/>
                                            </p:txEl>
                                          </p:spTgt>
                                        </p:tgtEl>
                                        <p:attrNameLst>
                                          <p:attrName>style.visibility</p:attrName>
                                        </p:attrNameLst>
                                      </p:cBhvr>
                                      <p:to>
                                        <p:strVal val="visible"/>
                                      </p:to>
                                    </p:set>
                                    <p:animEffect filter="fade" transition="in">
                                      <p:cBhvr>
                                        <p:cTn id="10" dur="500"/>
                                        <p:tgtEl>
                                          <p:spTgt spid="286">
                                            <p:txEl>
                                              <p:pRg st="0" end="0"/>
                                            </p:txEl>
                                          </p:spTgt>
                                        </p:tgtEl>
                                      </p:cBhvr>
                                    </p:animEffect>
                                  </p:childTnLst>
                                </p:cTn>
                              </p:par>
                            </p:childTnLst>
                          </p:cTn>
                        </p:par>
                        <p:par>
                          <p:cTn id="11" fill="hold">
                            <p:stCondLst>
                              <p:cond delay="500"/>
                            </p:stCondLst>
                            <p:childTnLst>
                              <p:par>
                                <p:cTn id="12" nodeType="afterEffect" presetClass="entr" presetSubtype="0" presetID="10" grpId="1" fill="hold">
                                  <p:stCondLst>
                                    <p:cond delay="0"/>
                                  </p:stCondLst>
                                  <p:iterate type="el" backwards="0">
                                    <p:tmAbs val="0"/>
                                  </p:iterate>
                                  <p:childTnLst>
                                    <p:set>
                                      <p:cBhvr>
                                        <p:cTn id="13" fill="hold"/>
                                        <p:tgtEl>
                                          <p:spTgt spid="286">
                                            <p:txEl>
                                              <p:pRg st="1" end="1"/>
                                            </p:txEl>
                                          </p:spTgt>
                                        </p:tgtEl>
                                        <p:attrNameLst>
                                          <p:attrName>style.visibility</p:attrName>
                                        </p:attrNameLst>
                                      </p:cBhvr>
                                      <p:to>
                                        <p:strVal val="visible"/>
                                      </p:to>
                                    </p:set>
                                    <p:animEffect filter="fade" transition="in">
                                      <p:cBhvr>
                                        <p:cTn id="14" dur="500"/>
                                        <p:tgtEl>
                                          <p:spTgt spid="286">
                                            <p:txEl>
                                              <p:pRg st="1" end="1"/>
                                            </p:txEl>
                                          </p:spTgt>
                                        </p:tgtEl>
                                      </p:cBhvr>
                                    </p:animEffect>
                                  </p:childTnLst>
                                </p:cTn>
                              </p:par>
                            </p:childTnLst>
                          </p:cTn>
                        </p:par>
                        <p:par>
                          <p:cTn id="15" fill="hold">
                            <p:stCondLst>
                              <p:cond delay="1000"/>
                            </p:stCondLst>
                            <p:childTnLst>
                              <p:par>
                                <p:cTn id="16" nodeType="afterEffect" presetClass="entr" presetSubtype="0" presetID="10" grpId="1" fill="hold">
                                  <p:stCondLst>
                                    <p:cond delay="0"/>
                                  </p:stCondLst>
                                  <p:iterate type="el" backwards="0">
                                    <p:tmAbs val="0"/>
                                  </p:iterate>
                                  <p:childTnLst>
                                    <p:set>
                                      <p:cBhvr>
                                        <p:cTn id="17" fill="hold"/>
                                        <p:tgtEl>
                                          <p:spTgt spid="286">
                                            <p:txEl>
                                              <p:pRg st="2" end="2"/>
                                            </p:txEl>
                                          </p:spTgt>
                                        </p:tgtEl>
                                        <p:attrNameLst>
                                          <p:attrName>style.visibility</p:attrName>
                                        </p:attrNameLst>
                                      </p:cBhvr>
                                      <p:to>
                                        <p:strVal val="visible"/>
                                      </p:to>
                                    </p:set>
                                    <p:animEffect filter="fade" transition="in">
                                      <p:cBhvr>
                                        <p:cTn id="18" dur="500"/>
                                        <p:tgtEl>
                                          <p:spTgt spid="286">
                                            <p:txEl>
                                              <p:pRg st="2" end="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86" grpId="1"/>
    </p:bldLst>
  </p:timing>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1" name="Shape 291"/>
          <p:cNvSpPr/>
          <p:nvPr/>
        </p:nvSpPr>
        <p:spPr>
          <a:xfrm>
            <a:off x="533400" y="457200"/>
            <a:ext cx="7632700" cy="736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1400"/>
              </a:spcBef>
              <a:defRPr b="1" sz="24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2400">
                <a:solidFill>
                  <a:srgbClr val="F38000"/>
                </a:solidFill>
                <a:uFill>
                  <a:solidFill>
                    <a:srgbClr val="F38000"/>
                  </a:solidFill>
                </a:uFill>
              </a:rPr>
              <a:t>Management Information Systems (MIS) Issues</a:t>
            </a:r>
          </a:p>
        </p:txBody>
      </p:sp>
      <p:sp>
        <p:nvSpPr>
          <p:cNvPr id="292" name="Shape 292"/>
          <p:cNvSpPr/>
          <p:nvPr/>
        </p:nvSpPr>
        <p:spPr>
          <a:xfrm>
            <a:off x="290511" y="6524625"/>
            <a:ext cx="711202"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Ch 9 -51</a:t>
            </a:r>
          </a:p>
        </p:txBody>
      </p:sp>
      <p:sp>
        <p:nvSpPr>
          <p:cNvPr id="293" name="Shape 293"/>
          <p:cNvSpPr/>
          <p:nvPr/>
        </p:nvSpPr>
        <p:spPr>
          <a:xfrm>
            <a:off x="1424778" y="6524625"/>
            <a:ext cx="2819406"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Copyright © 2011 Pearson Education</a:t>
            </a:r>
          </a:p>
        </p:txBody>
      </p:sp>
      <p:sp>
        <p:nvSpPr>
          <p:cNvPr id="294" name="Shape 294"/>
          <p:cNvSpPr/>
          <p:nvPr/>
        </p:nvSpPr>
        <p:spPr>
          <a:xfrm>
            <a:off x="533400" y="2133600"/>
            <a:ext cx="8166100" cy="914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2000">
                <a:latin typeface="Verdana"/>
                <a:ea typeface="Verdana"/>
                <a:cs typeface="Verdana"/>
                <a:sym typeface="Verdana"/>
              </a:defRPr>
            </a:lvl1pPr>
          </a:lstStyle>
          <a:p>
            <a:pPr lvl="0">
              <a:defRPr sz="1800">
                <a:uFillTx/>
              </a:defRPr>
            </a:pPr>
            <a:r>
              <a:rPr sz="2000">
                <a:uFill>
                  <a:solidFill/>
                </a:uFill>
              </a:rPr>
              <a:t>Information is the basis for understanding the firm. It’s one of the most important factors differentiating successful from unsuccessful firms.</a:t>
            </a:r>
          </a:p>
        </p:txBody>
      </p:sp>
    </p:spTree>
  </p:cSld>
  <p:clrMapOvr>
    <a:masterClrMapping/>
  </p:clrMapOvr>
  <p:transition spd="fast" advClick="1">
    <p:cover dir="l"/>
  </p:transition>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6" name="Shape 296"/>
          <p:cNvSpPr/>
          <p:nvPr>
            <p:ph type="body" idx="1"/>
          </p:nvPr>
        </p:nvSpPr>
        <p:spPr>
          <a:xfrm>
            <a:off x="533400" y="2362200"/>
            <a:ext cx="8153400" cy="2743200"/>
          </a:xfrm>
          <a:prstGeom prst="rect">
            <a:avLst/>
          </a:prstGeom>
          <a:solidFill>
            <a:srgbClr val="FFFFFF"/>
          </a:solidFill>
        </p:spPr>
        <p:txBody>
          <a:bodyPr>
            <a:normAutofit fontScale="100000" lnSpcReduction="0"/>
          </a:bodyPr>
          <a:lstStyle/>
          <a:p>
            <a:pPr lvl="0" marL="511644" marR="41275" indent="-470369">
              <a:lnSpc>
                <a:spcPct val="100000"/>
              </a:lnSpc>
              <a:buSzPct val="100000"/>
              <a:defRPr sz="1800">
                <a:uFillTx/>
              </a:defRPr>
            </a:pPr>
            <a:r>
              <a:rPr sz="2000">
                <a:uFill>
                  <a:solidFill/>
                </a:uFill>
              </a:rPr>
              <a:t>Information collection, retrieval, and storage</a:t>
            </a:r>
            <a:endParaRPr sz="2000">
              <a:uFill>
                <a:solidFill/>
              </a:uFill>
            </a:endParaRPr>
          </a:p>
          <a:p>
            <a:pPr lvl="0" marL="384175" marR="41275">
              <a:lnSpc>
                <a:spcPct val="100000"/>
              </a:lnSpc>
              <a:buSzPct val="100000"/>
              <a:defRPr sz="1800">
                <a:uFillTx/>
              </a:defRPr>
            </a:pPr>
            <a:endParaRPr sz="2000">
              <a:uFill>
                <a:solidFill/>
              </a:uFill>
            </a:endParaRPr>
          </a:p>
          <a:p>
            <a:pPr lvl="0" marL="511644" marR="41275" indent="-470369">
              <a:lnSpc>
                <a:spcPct val="100000"/>
              </a:lnSpc>
              <a:buSzPct val="100000"/>
              <a:defRPr sz="1800">
                <a:uFillTx/>
              </a:defRPr>
            </a:pPr>
            <a:r>
              <a:rPr sz="2000">
                <a:uFill>
                  <a:solidFill/>
                </a:uFill>
              </a:rPr>
              <a:t>Keeping managers informed</a:t>
            </a:r>
            <a:endParaRPr sz="2000">
              <a:uFill>
                <a:solidFill/>
              </a:uFill>
            </a:endParaRPr>
          </a:p>
          <a:p>
            <a:pPr lvl="0" marL="384175" marR="41275">
              <a:lnSpc>
                <a:spcPct val="100000"/>
              </a:lnSpc>
              <a:buSzPct val="100000"/>
              <a:defRPr sz="1800">
                <a:uFillTx/>
              </a:defRPr>
            </a:pPr>
            <a:endParaRPr sz="2000">
              <a:uFill>
                <a:solidFill/>
              </a:uFill>
            </a:endParaRPr>
          </a:p>
          <a:p>
            <a:pPr lvl="0" marL="511644" marR="41275" indent="-470369">
              <a:lnSpc>
                <a:spcPct val="100000"/>
              </a:lnSpc>
              <a:buSzPct val="100000"/>
              <a:defRPr sz="1800">
                <a:uFillTx/>
              </a:defRPr>
            </a:pPr>
            <a:r>
              <a:rPr sz="2000">
                <a:uFill>
                  <a:solidFill/>
                </a:uFill>
              </a:rPr>
              <a:t>Coordination of activities among divisions</a:t>
            </a:r>
            <a:endParaRPr sz="2000">
              <a:uFill>
                <a:solidFill/>
              </a:uFill>
            </a:endParaRPr>
          </a:p>
          <a:p>
            <a:pPr lvl="0" marL="384175" marR="41275">
              <a:lnSpc>
                <a:spcPct val="100000"/>
              </a:lnSpc>
              <a:buSzPct val="100000"/>
              <a:defRPr sz="1800">
                <a:uFillTx/>
              </a:defRPr>
            </a:pPr>
            <a:endParaRPr sz="2000">
              <a:uFill>
                <a:solidFill/>
              </a:uFill>
            </a:endParaRPr>
          </a:p>
          <a:p>
            <a:pPr lvl="0" marL="511644" marR="41275" indent="-470369">
              <a:lnSpc>
                <a:spcPct val="100000"/>
              </a:lnSpc>
              <a:buSzPct val="100000"/>
              <a:defRPr sz="1800">
                <a:uFillTx/>
              </a:defRPr>
            </a:pPr>
            <a:r>
              <a:rPr sz="2000">
                <a:uFill>
                  <a:solidFill/>
                </a:uFill>
              </a:rPr>
              <a:t>Allow firm to reduce costs (e.g. online orders can reduce inventory cost)</a:t>
            </a:r>
          </a:p>
        </p:txBody>
      </p:sp>
      <p:sp>
        <p:nvSpPr>
          <p:cNvPr id="297" name="Shape 297"/>
          <p:cNvSpPr/>
          <p:nvPr/>
        </p:nvSpPr>
        <p:spPr>
          <a:xfrm>
            <a:off x="533400" y="457200"/>
            <a:ext cx="610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1400"/>
              </a:spcBef>
              <a:defRPr b="1" sz="24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2400">
                <a:solidFill>
                  <a:srgbClr val="F38000"/>
                </a:solidFill>
                <a:uFill>
                  <a:solidFill>
                    <a:srgbClr val="F38000"/>
                  </a:solidFill>
                </a:uFill>
              </a:rPr>
              <a:t>MIS Issues</a:t>
            </a:r>
          </a:p>
        </p:txBody>
      </p:sp>
      <p:sp>
        <p:nvSpPr>
          <p:cNvPr id="298" name="Shape 298"/>
          <p:cNvSpPr/>
          <p:nvPr/>
        </p:nvSpPr>
        <p:spPr>
          <a:xfrm>
            <a:off x="533400" y="838200"/>
            <a:ext cx="77089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1400"/>
              </a:spcBef>
              <a:defRPr b="1" sz="2400">
                <a:latin typeface="Verdana"/>
                <a:ea typeface="Verdana"/>
                <a:cs typeface="Verdana"/>
                <a:sym typeface="Verdana"/>
              </a:defRPr>
            </a:lvl1pPr>
          </a:lstStyle>
          <a:p>
            <a:pPr lvl="0">
              <a:defRPr b="0" sz="1800">
                <a:uFillTx/>
              </a:defRPr>
            </a:pPr>
            <a:r>
              <a:rPr b="1" sz="2400">
                <a:uFill>
                  <a:solidFill/>
                </a:uFill>
              </a:rPr>
              <a:t>Functions of MIS</a:t>
            </a:r>
          </a:p>
        </p:txBody>
      </p:sp>
      <p:sp>
        <p:nvSpPr>
          <p:cNvPr id="299" name="Shape 299"/>
          <p:cNvSpPr/>
          <p:nvPr/>
        </p:nvSpPr>
        <p:spPr>
          <a:xfrm>
            <a:off x="290511" y="6524625"/>
            <a:ext cx="711202"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Ch 9 -52</a:t>
            </a:r>
          </a:p>
        </p:txBody>
      </p:sp>
      <p:sp>
        <p:nvSpPr>
          <p:cNvPr id="300" name="Shape 300"/>
          <p:cNvSpPr/>
          <p:nvPr/>
        </p:nvSpPr>
        <p:spPr>
          <a:xfrm>
            <a:off x="1424778" y="6524625"/>
            <a:ext cx="2819406"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0"/>
                                  </p:stCondLst>
                                  <p:iterate type="el" backwards="0">
                                    <p:tmAbs val="0"/>
                                  </p:iterate>
                                  <p:childTnLst>
                                    <p:set>
                                      <p:cBhvr>
                                        <p:cTn id="6" fill="hold"/>
                                        <p:tgtEl>
                                          <p:spTgt spid="296">
                                            <p:bg/>
                                          </p:spTgt>
                                        </p:tgtEl>
                                        <p:attrNameLst>
                                          <p:attrName>style.visibility</p:attrName>
                                        </p:attrNameLst>
                                      </p:cBhvr>
                                      <p:to>
                                        <p:strVal val="visible"/>
                                      </p:to>
                                    </p:set>
                                    <p:animEffect filter="fade" transition="in">
                                      <p:cBhvr>
                                        <p:cTn id="7" dur="500"/>
                                        <p:tgtEl>
                                          <p:spTgt spid="296">
                                            <p:bg/>
                                          </p:spTgt>
                                        </p:tgtEl>
                                      </p:cBhvr>
                                    </p:animEffect>
                                  </p:childTnLst>
                                </p:cTn>
                              </p:par>
                              <p:par>
                                <p:cTn id="8" presetClass="entr" presetSubtype="0" presetID="10" grpId="1" fill="hold">
                                  <p:stCondLst>
                                    <p:cond delay="0"/>
                                  </p:stCondLst>
                                  <p:iterate type="el" backwards="0">
                                    <p:tmAbs val="0"/>
                                  </p:iterate>
                                  <p:childTnLst>
                                    <p:set>
                                      <p:cBhvr>
                                        <p:cTn id="9" fill="hold"/>
                                        <p:tgtEl>
                                          <p:spTgt spid="296">
                                            <p:txEl>
                                              <p:pRg st="0" end="0"/>
                                            </p:txEl>
                                          </p:spTgt>
                                        </p:tgtEl>
                                        <p:attrNameLst>
                                          <p:attrName>style.visibility</p:attrName>
                                        </p:attrNameLst>
                                      </p:cBhvr>
                                      <p:to>
                                        <p:strVal val="visible"/>
                                      </p:to>
                                    </p:set>
                                    <p:animEffect filter="fade" transition="in">
                                      <p:cBhvr>
                                        <p:cTn id="10" dur="500"/>
                                        <p:tgtEl>
                                          <p:spTgt spid="296">
                                            <p:txEl>
                                              <p:pRg st="0" end="0"/>
                                            </p:txEl>
                                          </p:spTgt>
                                        </p:tgtEl>
                                      </p:cBhvr>
                                    </p:animEffect>
                                  </p:childTnLst>
                                </p:cTn>
                              </p:par>
                            </p:childTnLst>
                          </p:cTn>
                        </p:par>
                        <p:par>
                          <p:cTn id="11" fill="hold">
                            <p:stCondLst>
                              <p:cond delay="500"/>
                            </p:stCondLst>
                            <p:childTnLst>
                              <p:par>
                                <p:cTn id="12" nodeType="afterEffect" presetClass="entr" presetSubtype="0" presetID="10" grpId="1" fill="hold">
                                  <p:stCondLst>
                                    <p:cond delay="0"/>
                                  </p:stCondLst>
                                  <p:iterate type="el" backwards="0">
                                    <p:tmAbs val="0"/>
                                  </p:iterate>
                                  <p:childTnLst>
                                    <p:set>
                                      <p:cBhvr>
                                        <p:cTn id="13" fill="hold"/>
                                        <p:tgtEl>
                                          <p:spTgt spid="296">
                                            <p:txEl>
                                              <p:pRg st="1" end="1"/>
                                            </p:txEl>
                                          </p:spTgt>
                                        </p:tgtEl>
                                        <p:attrNameLst>
                                          <p:attrName>style.visibility</p:attrName>
                                        </p:attrNameLst>
                                      </p:cBhvr>
                                      <p:to>
                                        <p:strVal val="visible"/>
                                      </p:to>
                                    </p:set>
                                    <p:animEffect filter="fade" transition="in">
                                      <p:cBhvr>
                                        <p:cTn id="14" dur="500"/>
                                        <p:tgtEl>
                                          <p:spTgt spid="296">
                                            <p:txEl>
                                              <p:pRg st="1" end="1"/>
                                            </p:txEl>
                                          </p:spTgt>
                                        </p:tgtEl>
                                      </p:cBhvr>
                                    </p:animEffect>
                                  </p:childTnLst>
                                </p:cTn>
                              </p:par>
                            </p:childTnLst>
                          </p:cTn>
                        </p:par>
                        <p:par>
                          <p:cTn id="15" fill="hold">
                            <p:stCondLst>
                              <p:cond delay="1000"/>
                            </p:stCondLst>
                            <p:childTnLst>
                              <p:par>
                                <p:cTn id="16" nodeType="afterEffect" presetClass="entr" presetSubtype="0" presetID="10" grpId="1" fill="hold">
                                  <p:stCondLst>
                                    <p:cond delay="0"/>
                                  </p:stCondLst>
                                  <p:iterate type="el" backwards="0">
                                    <p:tmAbs val="0"/>
                                  </p:iterate>
                                  <p:childTnLst>
                                    <p:set>
                                      <p:cBhvr>
                                        <p:cTn id="17" fill="hold"/>
                                        <p:tgtEl>
                                          <p:spTgt spid="296">
                                            <p:txEl>
                                              <p:pRg st="2" end="2"/>
                                            </p:txEl>
                                          </p:spTgt>
                                        </p:tgtEl>
                                        <p:attrNameLst>
                                          <p:attrName>style.visibility</p:attrName>
                                        </p:attrNameLst>
                                      </p:cBhvr>
                                      <p:to>
                                        <p:strVal val="visible"/>
                                      </p:to>
                                    </p:set>
                                    <p:animEffect filter="fade" transition="in">
                                      <p:cBhvr>
                                        <p:cTn id="18" dur="500"/>
                                        <p:tgtEl>
                                          <p:spTgt spid="296">
                                            <p:txEl>
                                              <p:pRg st="2" end="2"/>
                                            </p:txEl>
                                          </p:spTgt>
                                        </p:tgtEl>
                                      </p:cBhvr>
                                    </p:animEffect>
                                  </p:childTnLst>
                                </p:cTn>
                              </p:par>
                            </p:childTnLst>
                          </p:cTn>
                        </p:par>
                        <p:par>
                          <p:cTn id="19" fill="hold">
                            <p:stCondLst>
                              <p:cond delay="1500"/>
                            </p:stCondLst>
                            <p:childTnLst>
                              <p:par>
                                <p:cTn id="20" nodeType="afterEffect" presetClass="entr" presetSubtype="0" presetID="10" grpId="1" fill="hold">
                                  <p:stCondLst>
                                    <p:cond delay="0"/>
                                  </p:stCondLst>
                                  <p:iterate type="el" backwards="0">
                                    <p:tmAbs val="0"/>
                                  </p:iterate>
                                  <p:childTnLst>
                                    <p:set>
                                      <p:cBhvr>
                                        <p:cTn id="21" fill="hold"/>
                                        <p:tgtEl>
                                          <p:spTgt spid="296">
                                            <p:txEl>
                                              <p:pRg st="3" end="3"/>
                                            </p:txEl>
                                          </p:spTgt>
                                        </p:tgtEl>
                                        <p:attrNameLst>
                                          <p:attrName>style.visibility</p:attrName>
                                        </p:attrNameLst>
                                      </p:cBhvr>
                                      <p:to>
                                        <p:strVal val="visible"/>
                                      </p:to>
                                    </p:set>
                                    <p:animEffect filter="fade" transition="in">
                                      <p:cBhvr>
                                        <p:cTn id="22" dur="500"/>
                                        <p:tgtEl>
                                          <p:spTgt spid="296">
                                            <p:txEl>
                                              <p:pRg st="3" end="3"/>
                                            </p:txEl>
                                          </p:spTgt>
                                        </p:tgtEl>
                                      </p:cBhvr>
                                    </p:animEffect>
                                  </p:childTnLst>
                                </p:cTn>
                              </p:par>
                            </p:childTnLst>
                          </p:cTn>
                        </p:par>
                        <p:par>
                          <p:cTn id="23" fill="hold">
                            <p:stCondLst>
                              <p:cond delay="2000"/>
                            </p:stCondLst>
                            <p:childTnLst>
                              <p:par>
                                <p:cTn id="24" nodeType="afterEffect" presetClass="entr" presetSubtype="0" presetID="10" grpId="1" fill="hold">
                                  <p:stCondLst>
                                    <p:cond delay="0"/>
                                  </p:stCondLst>
                                  <p:iterate type="el" backwards="0">
                                    <p:tmAbs val="0"/>
                                  </p:iterate>
                                  <p:childTnLst>
                                    <p:set>
                                      <p:cBhvr>
                                        <p:cTn id="25" fill="hold"/>
                                        <p:tgtEl>
                                          <p:spTgt spid="296">
                                            <p:txEl>
                                              <p:pRg st="4" end="4"/>
                                            </p:txEl>
                                          </p:spTgt>
                                        </p:tgtEl>
                                        <p:attrNameLst>
                                          <p:attrName>style.visibility</p:attrName>
                                        </p:attrNameLst>
                                      </p:cBhvr>
                                      <p:to>
                                        <p:strVal val="visible"/>
                                      </p:to>
                                    </p:set>
                                    <p:animEffect filter="fade" transition="in">
                                      <p:cBhvr>
                                        <p:cTn id="26" dur="500"/>
                                        <p:tgtEl>
                                          <p:spTgt spid="296">
                                            <p:txEl>
                                              <p:pRg st="4" end="4"/>
                                            </p:txEl>
                                          </p:spTgt>
                                        </p:tgtEl>
                                      </p:cBhvr>
                                    </p:animEffect>
                                  </p:childTnLst>
                                </p:cTn>
                              </p:par>
                            </p:childTnLst>
                          </p:cTn>
                        </p:par>
                        <p:par>
                          <p:cTn id="27" fill="hold">
                            <p:stCondLst>
                              <p:cond delay="2500"/>
                            </p:stCondLst>
                            <p:childTnLst>
                              <p:par>
                                <p:cTn id="28" nodeType="afterEffect" presetClass="entr" presetSubtype="0" presetID="10" grpId="1" fill="hold">
                                  <p:stCondLst>
                                    <p:cond delay="0"/>
                                  </p:stCondLst>
                                  <p:iterate type="el" backwards="0">
                                    <p:tmAbs val="0"/>
                                  </p:iterate>
                                  <p:childTnLst>
                                    <p:set>
                                      <p:cBhvr>
                                        <p:cTn id="29" fill="hold"/>
                                        <p:tgtEl>
                                          <p:spTgt spid="296">
                                            <p:txEl>
                                              <p:pRg st="5" end="5"/>
                                            </p:txEl>
                                          </p:spTgt>
                                        </p:tgtEl>
                                        <p:attrNameLst>
                                          <p:attrName>style.visibility</p:attrName>
                                        </p:attrNameLst>
                                      </p:cBhvr>
                                      <p:to>
                                        <p:strVal val="visible"/>
                                      </p:to>
                                    </p:set>
                                    <p:animEffect filter="fade" transition="in">
                                      <p:cBhvr>
                                        <p:cTn id="30" dur="500"/>
                                        <p:tgtEl>
                                          <p:spTgt spid="296">
                                            <p:txEl>
                                              <p:pRg st="5" end="5"/>
                                            </p:txEl>
                                          </p:spTgt>
                                        </p:tgtEl>
                                      </p:cBhvr>
                                    </p:animEffect>
                                  </p:childTnLst>
                                </p:cTn>
                              </p:par>
                            </p:childTnLst>
                          </p:cTn>
                        </p:par>
                        <p:par>
                          <p:cTn id="31" fill="hold">
                            <p:stCondLst>
                              <p:cond delay="3000"/>
                            </p:stCondLst>
                            <p:childTnLst>
                              <p:par>
                                <p:cTn id="32" nodeType="afterEffect" presetClass="entr" presetSubtype="0" presetID="10" grpId="1" fill="hold">
                                  <p:stCondLst>
                                    <p:cond delay="0"/>
                                  </p:stCondLst>
                                  <p:iterate type="el" backwards="0">
                                    <p:tmAbs val="0"/>
                                  </p:iterate>
                                  <p:childTnLst>
                                    <p:set>
                                      <p:cBhvr>
                                        <p:cTn id="33" fill="hold"/>
                                        <p:tgtEl>
                                          <p:spTgt spid="296">
                                            <p:txEl>
                                              <p:pRg st="6" end="6"/>
                                            </p:txEl>
                                          </p:spTgt>
                                        </p:tgtEl>
                                        <p:attrNameLst>
                                          <p:attrName>style.visibility</p:attrName>
                                        </p:attrNameLst>
                                      </p:cBhvr>
                                      <p:to>
                                        <p:strVal val="visible"/>
                                      </p:to>
                                    </p:set>
                                    <p:animEffect filter="fade" transition="in">
                                      <p:cBhvr>
                                        <p:cTn id="34" dur="500"/>
                                        <p:tgtEl>
                                          <p:spTgt spid="296">
                                            <p:txEl>
                                              <p:pRg st="6" end="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96" grpId="1"/>
    </p:bldLst>
  </p:timing>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02" name="Shape 302"/>
          <p:cNvSpPr/>
          <p:nvPr>
            <p:ph type="body" idx="1"/>
          </p:nvPr>
        </p:nvSpPr>
        <p:spPr>
          <a:prstGeom prst="rect">
            <a:avLst/>
          </a:prstGeom>
        </p:spPr>
        <p:txBody>
          <a:bodyPr>
            <a:normAutofit fontScale="100000" lnSpcReduction="0"/>
          </a:bodyPr>
          <a:lstStyle/>
          <a:p>
            <a:pPr lvl="0" marL="470369" indent="-470369">
              <a:defRPr sz="1800">
                <a:uFillTx/>
              </a:defRPr>
            </a:pPr>
            <a:r>
              <a:rPr sz="2000">
                <a:uFill>
                  <a:solidFill/>
                </a:uFill>
              </a:rPr>
              <a:t>The process of SM is facilitated better in the firms that have an effective information system</a:t>
            </a:r>
            <a:endParaRPr sz="2000">
              <a:uFill>
                <a:solidFill/>
              </a:uFill>
            </a:endParaRPr>
          </a:p>
          <a:p>
            <a:pPr lvl="0" marL="470369" indent="-470369">
              <a:defRPr sz="1800">
                <a:uFillTx/>
              </a:defRPr>
            </a:pPr>
            <a:r>
              <a:rPr sz="2000">
                <a:uFill>
                  <a:solidFill/>
                </a:uFill>
              </a:rPr>
              <a:t>effective IS is the one blend the technical knowledge of the computer experts with the vision of senior managements.</a:t>
            </a:r>
          </a:p>
        </p:txBody>
      </p:sp>
    </p:spTree>
  </p:cSld>
  <p:clrMapOvr>
    <a:masterClrMapping/>
  </p:clrMapOvr>
  <p:transition spd="fast" advClick="1">
    <p:cover dir="l"/>
  </p:transition>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04" name="Shape 304"/>
          <p:cNvSpPr/>
          <p:nvPr>
            <p:ph type="title"/>
          </p:nvPr>
        </p:nvSpPr>
        <p:spPr>
          <a:xfrm>
            <a:off x="365125" y="395285"/>
            <a:ext cx="8407400" cy="2500317"/>
          </a:xfrm>
          <a:prstGeom prst="rect">
            <a:avLst/>
          </a:prstGeom>
        </p:spPr>
        <p:txBody>
          <a:bodyPr>
            <a:normAutofit fontScale="100000" lnSpcReduction="0"/>
          </a:bodyPr>
          <a:lstStyle/>
          <a:p>
            <a:pPr lvl="0">
              <a:defRPr b="0" sz="1800">
                <a:solidFill>
                  <a:srgbClr val="000000"/>
                </a:solidFill>
                <a:uFillTx/>
              </a:defRPr>
            </a:pPr>
            <a:r>
              <a:rPr b="1" sz="2400">
                <a:solidFill>
                  <a:srgbClr val="F38000"/>
                </a:solidFill>
                <a:uFill>
                  <a:solidFill>
                    <a:srgbClr val="F38000"/>
                  </a:solidFill>
                </a:uFill>
              </a:rPr>
              <a:t>Conclusion </a:t>
            </a:r>
          </a:p>
        </p:txBody>
      </p:sp>
      <p:sp>
        <p:nvSpPr>
          <p:cNvPr id="305" name="Shape 305"/>
          <p:cNvSpPr/>
          <p:nvPr>
            <p:ph type="body" idx="1"/>
          </p:nvPr>
        </p:nvSpPr>
        <p:spPr>
          <a:prstGeom prst="rect">
            <a:avLst/>
          </a:prstGeom>
        </p:spPr>
        <p:txBody>
          <a:bodyPr>
            <a:normAutofit fontScale="100000" lnSpcReduction="0"/>
          </a:bodyPr>
          <a:lstStyle>
            <a:lvl1pPr marL="470369" indent="-470369"/>
          </a:lstStyle>
          <a:p>
            <a:pPr lvl="0">
              <a:defRPr sz="1800">
                <a:uFillTx/>
              </a:defRPr>
            </a:pPr>
            <a:r>
              <a:rPr sz="2000">
                <a:uFill>
                  <a:solidFill/>
                </a:uFill>
              </a:rPr>
              <a:t>successful strategy implementation  depends on cooperation among all function and managers.</a:t>
            </a:r>
          </a:p>
        </p:txBody>
      </p:sp>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9" name="Shape 179"/>
          <p:cNvSpPr/>
          <p:nvPr>
            <p:ph type="body" idx="1"/>
          </p:nvPr>
        </p:nvSpPr>
        <p:spPr>
          <a:xfrm>
            <a:off x="609600" y="2514600"/>
            <a:ext cx="7924800" cy="2209800"/>
          </a:xfrm>
          <a:prstGeom prst="rect">
            <a:avLst/>
          </a:prstGeom>
          <a:solidFill>
            <a:srgbClr val="FFFFFF"/>
          </a:solidFill>
        </p:spPr>
        <p:txBody>
          <a:bodyPr>
            <a:normAutofit fontScale="100000" lnSpcReduction="0"/>
          </a:bodyPr>
          <a:lstStyle/>
          <a:p>
            <a:pPr lvl="0" marL="511644" marR="41275" indent="-470369">
              <a:lnSpc>
                <a:spcPct val="150000"/>
              </a:lnSpc>
              <a:spcBef>
                <a:spcPts val="600"/>
              </a:spcBef>
              <a:buSzPct val="100000"/>
              <a:defRPr sz="1800">
                <a:uFillTx/>
              </a:defRPr>
            </a:pPr>
            <a:r>
              <a:rPr sz="2000">
                <a:uFill>
                  <a:solidFill/>
                </a:uFill>
              </a:rPr>
              <a:t>Market goods &amp; services well</a:t>
            </a:r>
            <a:endParaRPr sz="2000">
              <a:uFill>
                <a:solidFill/>
              </a:uFill>
            </a:endParaRPr>
          </a:p>
          <a:p>
            <a:pPr lvl="0" marL="511644" marR="41275" indent="-470369">
              <a:lnSpc>
                <a:spcPct val="150000"/>
              </a:lnSpc>
              <a:spcBef>
                <a:spcPts val="600"/>
              </a:spcBef>
              <a:buSzPct val="100000"/>
              <a:defRPr sz="1800">
                <a:uFillTx/>
              </a:defRPr>
            </a:pPr>
            <a:r>
              <a:rPr sz="2000">
                <a:uFill>
                  <a:solidFill/>
                </a:uFill>
              </a:rPr>
              <a:t>Raise needed working capital</a:t>
            </a:r>
            <a:endParaRPr sz="2000">
              <a:uFill>
                <a:solidFill/>
              </a:uFill>
            </a:endParaRPr>
          </a:p>
          <a:p>
            <a:pPr lvl="0" marL="511644" marR="41275" indent="-470369">
              <a:lnSpc>
                <a:spcPct val="150000"/>
              </a:lnSpc>
              <a:spcBef>
                <a:spcPts val="600"/>
              </a:spcBef>
              <a:buSzPct val="100000"/>
              <a:defRPr sz="1800">
                <a:uFillTx/>
              </a:defRPr>
            </a:pPr>
            <a:r>
              <a:rPr sz="2000">
                <a:uFill>
                  <a:solidFill/>
                </a:uFill>
              </a:rPr>
              <a:t>Produce technologically sound goods</a:t>
            </a:r>
            <a:endParaRPr sz="2000">
              <a:uFill>
                <a:solidFill/>
              </a:uFill>
            </a:endParaRPr>
          </a:p>
          <a:p>
            <a:pPr lvl="0" marL="511644" marR="41275" indent="-470369">
              <a:lnSpc>
                <a:spcPct val="150000"/>
              </a:lnSpc>
              <a:spcBef>
                <a:spcPts val="600"/>
              </a:spcBef>
              <a:buSzPct val="100000"/>
              <a:defRPr sz="1800">
                <a:uFillTx/>
              </a:defRPr>
            </a:pPr>
            <a:r>
              <a:rPr sz="2000">
                <a:uFill>
                  <a:solidFill/>
                </a:uFill>
              </a:rPr>
              <a:t>Sound information systems</a:t>
            </a:r>
          </a:p>
        </p:txBody>
      </p:sp>
      <p:sp>
        <p:nvSpPr>
          <p:cNvPr id="180" name="Shape 180"/>
          <p:cNvSpPr/>
          <p:nvPr/>
        </p:nvSpPr>
        <p:spPr>
          <a:xfrm>
            <a:off x="685800" y="533400"/>
            <a:ext cx="80899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1400"/>
              </a:spcBef>
              <a:defRPr b="1" sz="24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2400">
                <a:solidFill>
                  <a:srgbClr val="F38000"/>
                </a:solidFill>
                <a:uFill>
                  <a:solidFill>
                    <a:srgbClr val="F38000"/>
                  </a:solidFill>
                </a:uFill>
              </a:rPr>
              <a:t>The Nature of Strategy Implementation</a:t>
            </a:r>
          </a:p>
        </p:txBody>
      </p:sp>
      <p:sp>
        <p:nvSpPr>
          <p:cNvPr id="181" name="Shape 181"/>
          <p:cNvSpPr/>
          <p:nvPr/>
        </p:nvSpPr>
        <p:spPr>
          <a:xfrm>
            <a:off x="685800" y="2114550"/>
            <a:ext cx="7632700" cy="304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1200"/>
              </a:spcBef>
              <a:defRPr sz="2000">
                <a:latin typeface="Verdana"/>
                <a:ea typeface="Verdana"/>
                <a:cs typeface="Verdana"/>
                <a:sym typeface="Verdana"/>
              </a:defRPr>
            </a:lvl1pPr>
          </a:lstStyle>
          <a:p>
            <a:pPr lvl="0">
              <a:defRPr sz="1800">
                <a:uFillTx/>
              </a:defRPr>
            </a:pPr>
            <a:r>
              <a:rPr sz="2000">
                <a:uFill>
                  <a:solidFill/>
                </a:uFill>
              </a:rPr>
              <a:t>Ways to successful Strategy Implementation:</a:t>
            </a:r>
          </a:p>
        </p:txBody>
      </p:sp>
      <p:sp>
        <p:nvSpPr>
          <p:cNvPr id="182" name="Shape 182"/>
          <p:cNvSpPr/>
          <p:nvPr/>
        </p:nvSpPr>
        <p:spPr>
          <a:xfrm>
            <a:off x="290511" y="6524625"/>
            <a:ext cx="711202"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Ch 9 -8</a:t>
            </a:r>
          </a:p>
        </p:txBody>
      </p:sp>
      <p:sp>
        <p:nvSpPr>
          <p:cNvPr id="183" name="Shape 183"/>
          <p:cNvSpPr/>
          <p:nvPr/>
        </p:nvSpPr>
        <p:spPr>
          <a:xfrm>
            <a:off x="1424778" y="6524625"/>
            <a:ext cx="2819406"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Copyright © 2011 Pearson Education</a:t>
            </a:r>
          </a:p>
        </p:txBody>
      </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0"/>
                                  </p:stCondLst>
                                  <p:iterate type="el" backwards="0">
                                    <p:tmAbs val="0"/>
                                  </p:iterate>
                                  <p:childTnLst>
                                    <p:set>
                                      <p:cBhvr>
                                        <p:cTn id="6" fill="hold"/>
                                        <p:tgtEl>
                                          <p:spTgt spid="179">
                                            <p:bg/>
                                          </p:spTgt>
                                        </p:tgtEl>
                                        <p:attrNameLst>
                                          <p:attrName>style.visibility</p:attrName>
                                        </p:attrNameLst>
                                      </p:cBhvr>
                                      <p:to>
                                        <p:strVal val="visible"/>
                                      </p:to>
                                    </p:set>
                                    <p:animEffect filter="fade" transition="in">
                                      <p:cBhvr>
                                        <p:cTn id="7" dur="500"/>
                                        <p:tgtEl>
                                          <p:spTgt spid="179">
                                            <p:bg/>
                                          </p:spTgt>
                                        </p:tgtEl>
                                      </p:cBhvr>
                                    </p:animEffect>
                                  </p:childTnLst>
                                </p:cTn>
                              </p:par>
                              <p:par>
                                <p:cTn id="8" presetClass="entr" presetSubtype="0" presetID="10" grpId="1" fill="hold">
                                  <p:stCondLst>
                                    <p:cond delay="0"/>
                                  </p:stCondLst>
                                  <p:iterate type="el" backwards="0">
                                    <p:tmAbs val="0"/>
                                  </p:iterate>
                                  <p:childTnLst>
                                    <p:set>
                                      <p:cBhvr>
                                        <p:cTn id="9" fill="hold"/>
                                        <p:tgtEl>
                                          <p:spTgt spid="179">
                                            <p:txEl>
                                              <p:pRg st="0" end="0"/>
                                            </p:txEl>
                                          </p:spTgt>
                                        </p:tgtEl>
                                        <p:attrNameLst>
                                          <p:attrName>style.visibility</p:attrName>
                                        </p:attrNameLst>
                                      </p:cBhvr>
                                      <p:to>
                                        <p:strVal val="visible"/>
                                      </p:to>
                                    </p:set>
                                    <p:animEffect filter="fade" transition="in">
                                      <p:cBhvr>
                                        <p:cTn id="10" dur="500"/>
                                        <p:tgtEl>
                                          <p:spTgt spid="179">
                                            <p:txEl>
                                              <p:pRg st="0" end="0"/>
                                            </p:txEl>
                                          </p:spTgt>
                                        </p:tgtEl>
                                      </p:cBhvr>
                                    </p:animEffect>
                                  </p:childTnLst>
                                </p:cTn>
                              </p:par>
                            </p:childTnLst>
                          </p:cTn>
                        </p:par>
                        <p:par>
                          <p:cTn id="11" fill="hold">
                            <p:stCondLst>
                              <p:cond delay="500"/>
                            </p:stCondLst>
                            <p:childTnLst>
                              <p:par>
                                <p:cTn id="12" nodeType="afterEffect" presetClass="entr" presetSubtype="0" presetID="10" grpId="1" fill="hold">
                                  <p:stCondLst>
                                    <p:cond delay="0"/>
                                  </p:stCondLst>
                                  <p:iterate type="el" backwards="0">
                                    <p:tmAbs val="0"/>
                                  </p:iterate>
                                  <p:childTnLst>
                                    <p:set>
                                      <p:cBhvr>
                                        <p:cTn id="13" fill="hold"/>
                                        <p:tgtEl>
                                          <p:spTgt spid="179">
                                            <p:txEl>
                                              <p:pRg st="1" end="1"/>
                                            </p:txEl>
                                          </p:spTgt>
                                        </p:tgtEl>
                                        <p:attrNameLst>
                                          <p:attrName>style.visibility</p:attrName>
                                        </p:attrNameLst>
                                      </p:cBhvr>
                                      <p:to>
                                        <p:strVal val="visible"/>
                                      </p:to>
                                    </p:set>
                                    <p:animEffect filter="fade" transition="in">
                                      <p:cBhvr>
                                        <p:cTn id="14" dur="500"/>
                                        <p:tgtEl>
                                          <p:spTgt spid="179">
                                            <p:txEl>
                                              <p:pRg st="1" end="1"/>
                                            </p:txEl>
                                          </p:spTgt>
                                        </p:tgtEl>
                                      </p:cBhvr>
                                    </p:animEffect>
                                  </p:childTnLst>
                                </p:cTn>
                              </p:par>
                            </p:childTnLst>
                          </p:cTn>
                        </p:par>
                        <p:par>
                          <p:cTn id="15" fill="hold">
                            <p:stCondLst>
                              <p:cond delay="1000"/>
                            </p:stCondLst>
                            <p:childTnLst>
                              <p:par>
                                <p:cTn id="16" nodeType="afterEffect" presetClass="entr" presetSubtype="0" presetID="10" grpId="1" fill="hold">
                                  <p:stCondLst>
                                    <p:cond delay="0"/>
                                  </p:stCondLst>
                                  <p:iterate type="el" backwards="0">
                                    <p:tmAbs val="0"/>
                                  </p:iterate>
                                  <p:childTnLst>
                                    <p:set>
                                      <p:cBhvr>
                                        <p:cTn id="17" fill="hold"/>
                                        <p:tgtEl>
                                          <p:spTgt spid="179">
                                            <p:txEl>
                                              <p:pRg st="2" end="2"/>
                                            </p:txEl>
                                          </p:spTgt>
                                        </p:tgtEl>
                                        <p:attrNameLst>
                                          <p:attrName>style.visibility</p:attrName>
                                        </p:attrNameLst>
                                      </p:cBhvr>
                                      <p:to>
                                        <p:strVal val="visible"/>
                                      </p:to>
                                    </p:set>
                                    <p:animEffect filter="fade" transition="in">
                                      <p:cBhvr>
                                        <p:cTn id="18" dur="500"/>
                                        <p:tgtEl>
                                          <p:spTgt spid="179">
                                            <p:txEl>
                                              <p:pRg st="2" end="2"/>
                                            </p:txEl>
                                          </p:spTgt>
                                        </p:tgtEl>
                                      </p:cBhvr>
                                    </p:animEffect>
                                  </p:childTnLst>
                                </p:cTn>
                              </p:par>
                            </p:childTnLst>
                          </p:cTn>
                        </p:par>
                        <p:par>
                          <p:cTn id="19" fill="hold">
                            <p:stCondLst>
                              <p:cond delay="1500"/>
                            </p:stCondLst>
                            <p:childTnLst>
                              <p:par>
                                <p:cTn id="20" nodeType="afterEffect" presetClass="entr" presetSubtype="0" presetID="10" grpId="1" fill="hold">
                                  <p:stCondLst>
                                    <p:cond delay="0"/>
                                  </p:stCondLst>
                                  <p:iterate type="el" backwards="0">
                                    <p:tmAbs val="0"/>
                                  </p:iterate>
                                  <p:childTnLst>
                                    <p:set>
                                      <p:cBhvr>
                                        <p:cTn id="21" fill="hold"/>
                                        <p:tgtEl>
                                          <p:spTgt spid="179">
                                            <p:txEl>
                                              <p:pRg st="3" end="3"/>
                                            </p:txEl>
                                          </p:spTgt>
                                        </p:tgtEl>
                                        <p:attrNameLst>
                                          <p:attrName>style.visibility</p:attrName>
                                        </p:attrNameLst>
                                      </p:cBhvr>
                                      <p:to>
                                        <p:strVal val="visible"/>
                                      </p:to>
                                    </p:set>
                                    <p:animEffect filter="fade" transition="in">
                                      <p:cBhvr>
                                        <p:cTn id="22" dur="500"/>
                                        <p:tgtEl>
                                          <p:spTgt spid="179">
                                            <p:txEl>
                                              <p:pRg st="3" end="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79" grpId="1"/>
    </p:bldLst>
  </p:timing>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5" name="Shape 185"/>
          <p:cNvSpPr/>
          <p:nvPr>
            <p:ph type="body" idx="1"/>
          </p:nvPr>
        </p:nvSpPr>
        <p:spPr>
          <a:xfrm>
            <a:off x="533400" y="1524000"/>
            <a:ext cx="8001000" cy="4343400"/>
          </a:xfrm>
          <a:prstGeom prst="rect">
            <a:avLst/>
          </a:prstGeom>
          <a:solidFill>
            <a:srgbClr val="FFFFFF"/>
          </a:solidFill>
        </p:spPr>
        <p:txBody>
          <a:bodyPr>
            <a:normAutofit fontScale="100000" lnSpcReduction="0"/>
          </a:bodyPr>
          <a:lstStyle/>
          <a:p>
            <a:pPr lvl="0" marL="260350" marR="41275" indent="-219075">
              <a:lnSpc>
                <a:spcPct val="150000"/>
              </a:lnSpc>
              <a:buSzTx/>
              <a:buNone/>
              <a:defRPr sz="1800">
                <a:uFillTx/>
              </a:defRPr>
            </a:pPr>
            <a:r>
              <a:rPr sz="2000">
                <a:uFill>
                  <a:solidFill/>
                </a:uFill>
              </a:rPr>
              <a:t>Marketing decisions requiring policies:</a:t>
            </a:r>
            <a:endParaRPr sz="2000">
              <a:uFill>
                <a:solidFill/>
              </a:uFill>
            </a:endParaRPr>
          </a:p>
          <a:p>
            <a:pPr lvl="0" marL="260350" marR="41275" indent="-219075">
              <a:lnSpc>
                <a:spcPct val="150000"/>
              </a:lnSpc>
              <a:buSzTx/>
              <a:buNone/>
              <a:defRPr sz="1800">
                <a:uFillTx/>
              </a:defRPr>
            </a:pPr>
            <a:endParaRPr sz="2000">
              <a:uFill>
                <a:solidFill/>
              </a:uFill>
            </a:endParaRPr>
          </a:p>
          <a:p>
            <a:pPr lvl="0" marL="511644" marR="41275" indent="-470369">
              <a:lnSpc>
                <a:spcPct val="100000"/>
              </a:lnSpc>
              <a:buSzPct val="100000"/>
              <a:defRPr sz="1800">
                <a:uFillTx/>
              </a:defRPr>
            </a:pPr>
            <a:r>
              <a:rPr sz="2000">
                <a:uFill>
                  <a:solidFill/>
                </a:uFill>
              </a:rPr>
              <a:t>Whether to use exclusive dealerships – multiple channels of distribution</a:t>
            </a:r>
            <a:endParaRPr sz="2000">
              <a:uFill>
                <a:solidFill/>
              </a:uFill>
            </a:endParaRPr>
          </a:p>
          <a:p>
            <a:pPr lvl="0" marL="384175" marR="41275">
              <a:lnSpc>
                <a:spcPct val="100000"/>
              </a:lnSpc>
              <a:buSzPct val="100000"/>
              <a:defRPr sz="1800">
                <a:uFillTx/>
              </a:defRPr>
            </a:pPr>
            <a:endParaRPr sz="2000">
              <a:uFill>
                <a:solidFill/>
              </a:uFill>
            </a:endParaRPr>
          </a:p>
          <a:p>
            <a:pPr lvl="0" marL="511644" marR="41275" indent="-470369">
              <a:lnSpc>
                <a:spcPct val="100000"/>
              </a:lnSpc>
              <a:buSzPct val="100000"/>
              <a:defRPr sz="1800">
                <a:uFillTx/>
              </a:defRPr>
            </a:pPr>
            <a:r>
              <a:rPr sz="2000">
                <a:uFill>
                  <a:solidFill/>
                </a:uFill>
              </a:rPr>
              <a:t>Whether to use heavy, light, or no TV advertising</a:t>
            </a:r>
            <a:endParaRPr sz="2000">
              <a:uFill>
                <a:solidFill/>
              </a:uFill>
            </a:endParaRPr>
          </a:p>
          <a:p>
            <a:pPr lvl="0" marL="384175" marR="41275">
              <a:lnSpc>
                <a:spcPct val="100000"/>
              </a:lnSpc>
              <a:buSzPct val="100000"/>
              <a:defRPr sz="1800">
                <a:uFillTx/>
              </a:defRPr>
            </a:pPr>
            <a:endParaRPr sz="2000">
              <a:uFill>
                <a:solidFill/>
              </a:uFill>
            </a:endParaRPr>
          </a:p>
          <a:p>
            <a:pPr lvl="0" marL="511644" marR="41275" indent="-470369">
              <a:lnSpc>
                <a:spcPct val="100000"/>
              </a:lnSpc>
              <a:buSzPct val="100000"/>
              <a:defRPr sz="1800">
                <a:uFillTx/>
              </a:defRPr>
            </a:pPr>
            <a:r>
              <a:rPr sz="2000">
                <a:uFill>
                  <a:solidFill/>
                </a:uFill>
              </a:rPr>
              <a:t>Whether to limit (or not) the share of business done with a single customer</a:t>
            </a:r>
          </a:p>
        </p:txBody>
      </p:sp>
      <p:sp>
        <p:nvSpPr>
          <p:cNvPr id="186" name="Shape 186"/>
          <p:cNvSpPr/>
          <p:nvPr/>
        </p:nvSpPr>
        <p:spPr>
          <a:xfrm>
            <a:off x="533400" y="457200"/>
            <a:ext cx="610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1400"/>
              </a:spcBef>
              <a:defRPr b="1" sz="24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2400">
                <a:solidFill>
                  <a:srgbClr val="F38000"/>
                </a:solidFill>
                <a:uFill>
                  <a:solidFill>
                    <a:srgbClr val="F38000"/>
                  </a:solidFill>
                </a:uFill>
              </a:rPr>
              <a:t>Marketing Issues</a:t>
            </a:r>
          </a:p>
        </p:txBody>
      </p:sp>
      <p:sp>
        <p:nvSpPr>
          <p:cNvPr id="187" name="Shape 187"/>
          <p:cNvSpPr/>
          <p:nvPr/>
        </p:nvSpPr>
        <p:spPr>
          <a:xfrm>
            <a:off x="290511" y="6524625"/>
            <a:ext cx="711202"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Ch 9 -10</a:t>
            </a:r>
          </a:p>
        </p:txBody>
      </p:sp>
      <p:sp>
        <p:nvSpPr>
          <p:cNvPr id="188" name="Shape 188"/>
          <p:cNvSpPr/>
          <p:nvPr/>
        </p:nvSpPr>
        <p:spPr>
          <a:xfrm>
            <a:off x="1424778" y="6524625"/>
            <a:ext cx="2819406"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0"/>
                                  </p:stCondLst>
                                  <p:iterate type="el" backwards="0">
                                    <p:tmAbs val="0"/>
                                  </p:iterate>
                                  <p:childTnLst>
                                    <p:set>
                                      <p:cBhvr>
                                        <p:cTn id="6" fill="hold"/>
                                        <p:tgtEl>
                                          <p:spTgt spid="185">
                                            <p:bg/>
                                          </p:spTgt>
                                        </p:tgtEl>
                                        <p:attrNameLst>
                                          <p:attrName>style.visibility</p:attrName>
                                        </p:attrNameLst>
                                      </p:cBhvr>
                                      <p:to>
                                        <p:strVal val="visible"/>
                                      </p:to>
                                    </p:set>
                                    <p:animEffect filter="fade" transition="in">
                                      <p:cBhvr>
                                        <p:cTn id="7" dur="500"/>
                                        <p:tgtEl>
                                          <p:spTgt spid="185">
                                            <p:bg/>
                                          </p:spTgt>
                                        </p:tgtEl>
                                      </p:cBhvr>
                                    </p:animEffect>
                                  </p:childTnLst>
                                </p:cTn>
                              </p:par>
                              <p:par>
                                <p:cTn id="8" presetClass="entr" presetSubtype="0" presetID="10" grpId="1" fill="hold">
                                  <p:stCondLst>
                                    <p:cond delay="0"/>
                                  </p:stCondLst>
                                  <p:iterate type="el" backwards="0">
                                    <p:tmAbs val="0"/>
                                  </p:iterate>
                                  <p:childTnLst>
                                    <p:set>
                                      <p:cBhvr>
                                        <p:cTn id="9" fill="hold"/>
                                        <p:tgtEl>
                                          <p:spTgt spid="185">
                                            <p:txEl>
                                              <p:pRg st="0" end="0"/>
                                            </p:txEl>
                                          </p:spTgt>
                                        </p:tgtEl>
                                        <p:attrNameLst>
                                          <p:attrName>style.visibility</p:attrName>
                                        </p:attrNameLst>
                                      </p:cBhvr>
                                      <p:to>
                                        <p:strVal val="visible"/>
                                      </p:to>
                                    </p:set>
                                    <p:animEffect filter="fade" transition="in">
                                      <p:cBhvr>
                                        <p:cTn id="10" dur="500"/>
                                        <p:tgtEl>
                                          <p:spTgt spid="185">
                                            <p:txEl>
                                              <p:pRg st="0" end="0"/>
                                            </p:txEl>
                                          </p:spTgt>
                                        </p:tgtEl>
                                      </p:cBhvr>
                                    </p:animEffect>
                                  </p:childTnLst>
                                </p:cTn>
                              </p:par>
                            </p:childTnLst>
                          </p:cTn>
                        </p:par>
                        <p:par>
                          <p:cTn id="11" fill="hold">
                            <p:stCondLst>
                              <p:cond delay="500"/>
                            </p:stCondLst>
                            <p:childTnLst>
                              <p:par>
                                <p:cTn id="12" nodeType="afterEffect" presetClass="entr" presetSubtype="0" presetID="10" grpId="1" fill="hold">
                                  <p:stCondLst>
                                    <p:cond delay="0"/>
                                  </p:stCondLst>
                                  <p:iterate type="el" backwards="0">
                                    <p:tmAbs val="0"/>
                                  </p:iterate>
                                  <p:childTnLst>
                                    <p:set>
                                      <p:cBhvr>
                                        <p:cTn id="13" fill="hold"/>
                                        <p:tgtEl>
                                          <p:spTgt spid="185">
                                            <p:txEl>
                                              <p:pRg st="1" end="1"/>
                                            </p:txEl>
                                          </p:spTgt>
                                        </p:tgtEl>
                                        <p:attrNameLst>
                                          <p:attrName>style.visibility</p:attrName>
                                        </p:attrNameLst>
                                      </p:cBhvr>
                                      <p:to>
                                        <p:strVal val="visible"/>
                                      </p:to>
                                    </p:set>
                                    <p:animEffect filter="fade" transition="in">
                                      <p:cBhvr>
                                        <p:cTn id="14" dur="500"/>
                                        <p:tgtEl>
                                          <p:spTgt spid="185">
                                            <p:txEl>
                                              <p:pRg st="1" end="1"/>
                                            </p:txEl>
                                          </p:spTgt>
                                        </p:tgtEl>
                                      </p:cBhvr>
                                    </p:animEffect>
                                  </p:childTnLst>
                                </p:cTn>
                              </p:par>
                            </p:childTnLst>
                          </p:cTn>
                        </p:par>
                        <p:par>
                          <p:cTn id="15" fill="hold">
                            <p:stCondLst>
                              <p:cond delay="1000"/>
                            </p:stCondLst>
                            <p:childTnLst>
                              <p:par>
                                <p:cTn id="16" nodeType="afterEffect" presetClass="entr" presetSubtype="0" presetID="10" grpId="1" fill="hold">
                                  <p:stCondLst>
                                    <p:cond delay="0"/>
                                  </p:stCondLst>
                                  <p:iterate type="el" backwards="0">
                                    <p:tmAbs val="0"/>
                                  </p:iterate>
                                  <p:childTnLst>
                                    <p:set>
                                      <p:cBhvr>
                                        <p:cTn id="17" fill="hold"/>
                                        <p:tgtEl>
                                          <p:spTgt spid="185">
                                            <p:txEl>
                                              <p:pRg st="2" end="2"/>
                                            </p:txEl>
                                          </p:spTgt>
                                        </p:tgtEl>
                                        <p:attrNameLst>
                                          <p:attrName>style.visibility</p:attrName>
                                        </p:attrNameLst>
                                      </p:cBhvr>
                                      <p:to>
                                        <p:strVal val="visible"/>
                                      </p:to>
                                    </p:set>
                                    <p:animEffect filter="fade" transition="in">
                                      <p:cBhvr>
                                        <p:cTn id="18" dur="500"/>
                                        <p:tgtEl>
                                          <p:spTgt spid="185">
                                            <p:txEl>
                                              <p:pRg st="2" end="2"/>
                                            </p:txEl>
                                          </p:spTgt>
                                        </p:tgtEl>
                                      </p:cBhvr>
                                    </p:animEffect>
                                  </p:childTnLst>
                                </p:cTn>
                              </p:par>
                            </p:childTnLst>
                          </p:cTn>
                        </p:par>
                        <p:par>
                          <p:cTn id="19" fill="hold">
                            <p:stCondLst>
                              <p:cond delay="1500"/>
                            </p:stCondLst>
                            <p:childTnLst>
                              <p:par>
                                <p:cTn id="20" nodeType="afterEffect" presetClass="entr" presetSubtype="0" presetID="10" grpId="1" fill="hold">
                                  <p:stCondLst>
                                    <p:cond delay="0"/>
                                  </p:stCondLst>
                                  <p:iterate type="el" backwards="0">
                                    <p:tmAbs val="0"/>
                                  </p:iterate>
                                  <p:childTnLst>
                                    <p:set>
                                      <p:cBhvr>
                                        <p:cTn id="21" fill="hold"/>
                                        <p:tgtEl>
                                          <p:spTgt spid="185">
                                            <p:txEl>
                                              <p:pRg st="3" end="3"/>
                                            </p:txEl>
                                          </p:spTgt>
                                        </p:tgtEl>
                                        <p:attrNameLst>
                                          <p:attrName>style.visibility</p:attrName>
                                        </p:attrNameLst>
                                      </p:cBhvr>
                                      <p:to>
                                        <p:strVal val="visible"/>
                                      </p:to>
                                    </p:set>
                                    <p:animEffect filter="fade" transition="in">
                                      <p:cBhvr>
                                        <p:cTn id="22" dur="500"/>
                                        <p:tgtEl>
                                          <p:spTgt spid="18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nodeType="clickEffect" presetClass="entr" presetSubtype="0" presetID="10" grpId="1" fill="hold">
                                  <p:stCondLst>
                                    <p:cond delay="0"/>
                                  </p:stCondLst>
                                  <p:iterate type="el" backwards="0">
                                    <p:tmAbs val="0"/>
                                  </p:iterate>
                                  <p:childTnLst>
                                    <p:set>
                                      <p:cBhvr>
                                        <p:cTn id="26" fill="hold"/>
                                        <p:tgtEl>
                                          <p:spTgt spid="185">
                                            <p:txEl>
                                              <p:pRg st="4" end="4"/>
                                            </p:txEl>
                                          </p:spTgt>
                                        </p:tgtEl>
                                        <p:attrNameLst>
                                          <p:attrName>style.visibility</p:attrName>
                                        </p:attrNameLst>
                                      </p:cBhvr>
                                      <p:to>
                                        <p:strVal val="visible"/>
                                      </p:to>
                                    </p:set>
                                    <p:animEffect filter="fade" transition="in">
                                      <p:cBhvr>
                                        <p:cTn id="27" dur="500"/>
                                        <p:tgtEl>
                                          <p:spTgt spid="185">
                                            <p:txEl>
                                              <p:pRg st="4" end="4"/>
                                            </p:txEl>
                                          </p:spTgt>
                                        </p:tgtEl>
                                      </p:cBhvr>
                                    </p:animEffect>
                                  </p:childTnLst>
                                </p:cTn>
                              </p:par>
                            </p:childTnLst>
                          </p:cTn>
                        </p:par>
                        <p:par>
                          <p:cTn id="28" fill="hold">
                            <p:stCondLst>
                              <p:cond delay="500"/>
                            </p:stCondLst>
                            <p:childTnLst>
                              <p:par>
                                <p:cTn id="29" nodeType="afterEffect" presetClass="entr" presetSubtype="0" presetID="10" grpId="1" fill="hold">
                                  <p:stCondLst>
                                    <p:cond delay="0"/>
                                  </p:stCondLst>
                                  <p:iterate type="el" backwards="0">
                                    <p:tmAbs val="0"/>
                                  </p:iterate>
                                  <p:childTnLst>
                                    <p:set>
                                      <p:cBhvr>
                                        <p:cTn id="30" fill="hold"/>
                                        <p:tgtEl>
                                          <p:spTgt spid="185">
                                            <p:txEl>
                                              <p:pRg st="5" end="5"/>
                                            </p:txEl>
                                          </p:spTgt>
                                        </p:tgtEl>
                                        <p:attrNameLst>
                                          <p:attrName>style.visibility</p:attrName>
                                        </p:attrNameLst>
                                      </p:cBhvr>
                                      <p:to>
                                        <p:strVal val="visible"/>
                                      </p:to>
                                    </p:set>
                                    <p:animEffect filter="fade" transition="in">
                                      <p:cBhvr>
                                        <p:cTn id="31" dur="500"/>
                                        <p:tgtEl>
                                          <p:spTgt spid="185">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nodeType="clickEffect" presetClass="entr" presetSubtype="0" presetID="10" grpId="1" fill="hold">
                                  <p:stCondLst>
                                    <p:cond delay="0"/>
                                  </p:stCondLst>
                                  <p:iterate type="el" backwards="0">
                                    <p:tmAbs val="0"/>
                                  </p:iterate>
                                  <p:childTnLst>
                                    <p:set>
                                      <p:cBhvr>
                                        <p:cTn id="35" fill="hold"/>
                                        <p:tgtEl>
                                          <p:spTgt spid="185">
                                            <p:txEl>
                                              <p:pRg st="6" end="6"/>
                                            </p:txEl>
                                          </p:spTgt>
                                        </p:tgtEl>
                                        <p:attrNameLst>
                                          <p:attrName>style.visibility</p:attrName>
                                        </p:attrNameLst>
                                      </p:cBhvr>
                                      <p:to>
                                        <p:strVal val="visible"/>
                                      </p:to>
                                    </p:set>
                                    <p:animEffect filter="fade" transition="in">
                                      <p:cBhvr>
                                        <p:cTn id="36" dur="500"/>
                                        <p:tgtEl>
                                          <p:spTgt spid="185">
                                            <p:txEl>
                                              <p:pRg st="6" end="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85" grpId="1"/>
    </p:bldLst>
  </p:timing>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0" name="Shape 190"/>
          <p:cNvSpPr/>
          <p:nvPr>
            <p:ph type="body" idx="1"/>
          </p:nvPr>
        </p:nvSpPr>
        <p:spPr>
          <a:xfrm>
            <a:off x="533400" y="2057400"/>
            <a:ext cx="8001000" cy="2743200"/>
          </a:xfrm>
          <a:prstGeom prst="rect">
            <a:avLst/>
          </a:prstGeom>
          <a:solidFill>
            <a:srgbClr val="FFFFFF"/>
          </a:solidFill>
        </p:spPr>
        <p:txBody>
          <a:bodyPr>
            <a:normAutofit fontScale="100000" lnSpcReduction="0"/>
          </a:bodyPr>
          <a:lstStyle/>
          <a:p>
            <a:pPr lvl="0" marL="511644" marR="41275" indent="-470369">
              <a:lnSpc>
                <a:spcPct val="100000"/>
              </a:lnSpc>
              <a:buSzPct val="100000"/>
              <a:defRPr sz="1800">
                <a:uFillTx/>
              </a:defRPr>
            </a:pPr>
            <a:r>
              <a:rPr sz="2000">
                <a:uFill>
                  <a:solidFill/>
                </a:uFill>
              </a:rPr>
              <a:t>Whether to reward sales people</a:t>
            </a:r>
            <a:endParaRPr sz="2000">
              <a:uFill>
                <a:solidFill/>
              </a:uFill>
            </a:endParaRPr>
          </a:p>
          <a:p>
            <a:pPr lvl="0" marL="384175" marR="41275">
              <a:lnSpc>
                <a:spcPct val="100000"/>
              </a:lnSpc>
              <a:buSzPct val="100000"/>
              <a:defRPr sz="1800">
                <a:uFillTx/>
              </a:defRPr>
            </a:pPr>
            <a:endParaRPr sz="2000">
              <a:uFill>
                <a:solidFill/>
              </a:uFill>
            </a:endParaRPr>
          </a:p>
          <a:p>
            <a:pPr lvl="0" marL="511644" marR="41275" indent="-470369">
              <a:lnSpc>
                <a:spcPct val="100000"/>
              </a:lnSpc>
              <a:buSzPct val="100000"/>
              <a:defRPr sz="1800">
                <a:uFillTx/>
              </a:defRPr>
            </a:pPr>
            <a:r>
              <a:rPr sz="2000">
                <a:uFill>
                  <a:solidFill/>
                </a:uFill>
              </a:rPr>
              <a:t>Whether to be a price leader or price follower</a:t>
            </a:r>
            <a:endParaRPr sz="2000">
              <a:uFill>
                <a:solidFill/>
              </a:uFill>
            </a:endParaRPr>
          </a:p>
          <a:p>
            <a:pPr lvl="0" marL="384175" marR="41275">
              <a:lnSpc>
                <a:spcPct val="100000"/>
              </a:lnSpc>
              <a:buSzPct val="100000"/>
              <a:defRPr sz="1800">
                <a:uFillTx/>
              </a:defRPr>
            </a:pPr>
            <a:endParaRPr sz="2000">
              <a:uFill>
                <a:solidFill/>
              </a:uFill>
            </a:endParaRPr>
          </a:p>
          <a:p>
            <a:pPr lvl="0" marL="511644" marR="41275" indent="-470369">
              <a:lnSpc>
                <a:spcPct val="100000"/>
              </a:lnSpc>
              <a:buSzPct val="100000"/>
              <a:defRPr sz="1800">
                <a:uFillTx/>
              </a:defRPr>
            </a:pPr>
            <a:r>
              <a:rPr sz="2000">
                <a:uFill>
                  <a:solidFill/>
                </a:uFill>
              </a:rPr>
              <a:t>Whether to advertise online or not</a:t>
            </a:r>
            <a:endParaRPr sz="2000">
              <a:uFill>
                <a:solidFill/>
              </a:uFill>
            </a:endParaRPr>
          </a:p>
          <a:p>
            <a:pPr lvl="0" marL="384175" marR="41275">
              <a:lnSpc>
                <a:spcPct val="100000"/>
              </a:lnSpc>
              <a:buSzPct val="100000"/>
              <a:defRPr sz="1800">
                <a:uFillTx/>
              </a:defRPr>
            </a:pPr>
            <a:endParaRPr sz="2000">
              <a:uFill>
                <a:solidFill/>
              </a:uFill>
            </a:endParaRPr>
          </a:p>
          <a:p>
            <a:pPr lvl="0" marL="511644" marR="41275" indent="-470369">
              <a:lnSpc>
                <a:spcPct val="100000"/>
              </a:lnSpc>
              <a:buSzPct val="100000"/>
              <a:defRPr sz="1800">
                <a:uFillTx/>
              </a:defRPr>
            </a:pPr>
            <a:r>
              <a:rPr sz="2000">
                <a:uFill>
                  <a:solidFill/>
                </a:uFill>
              </a:rPr>
              <a:t>Whether to offer complete or limited warranty</a:t>
            </a:r>
          </a:p>
        </p:txBody>
      </p:sp>
      <p:sp>
        <p:nvSpPr>
          <p:cNvPr id="191" name="Shape 191"/>
          <p:cNvSpPr/>
          <p:nvPr/>
        </p:nvSpPr>
        <p:spPr>
          <a:xfrm>
            <a:off x="533400" y="457200"/>
            <a:ext cx="610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1400"/>
              </a:spcBef>
              <a:defRPr b="1" sz="24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2400">
                <a:solidFill>
                  <a:srgbClr val="F38000"/>
                </a:solidFill>
                <a:uFill>
                  <a:solidFill>
                    <a:srgbClr val="F38000"/>
                  </a:solidFill>
                </a:uFill>
              </a:rPr>
              <a:t>Marketing Issues (cont’d)</a:t>
            </a:r>
          </a:p>
        </p:txBody>
      </p:sp>
      <p:sp>
        <p:nvSpPr>
          <p:cNvPr id="192" name="Shape 192"/>
          <p:cNvSpPr/>
          <p:nvPr/>
        </p:nvSpPr>
        <p:spPr>
          <a:xfrm>
            <a:off x="290511" y="6524625"/>
            <a:ext cx="711202"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Ch 9 -11</a:t>
            </a:r>
          </a:p>
        </p:txBody>
      </p:sp>
      <p:sp>
        <p:nvSpPr>
          <p:cNvPr id="193" name="Shape 193"/>
          <p:cNvSpPr/>
          <p:nvPr/>
        </p:nvSpPr>
        <p:spPr>
          <a:xfrm>
            <a:off x="1424778" y="6524625"/>
            <a:ext cx="2819406"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0"/>
                                  </p:stCondLst>
                                  <p:iterate type="el" backwards="0">
                                    <p:tmAbs val="0"/>
                                  </p:iterate>
                                  <p:childTnLst>
                                    <p:set>
                                      <p:cBhvr>
                                        <p:cTn id="6" fill="hold"/>
                                        <p:tgtEl>
                                          <p:spTgt spid="190">
                                            <p:bg/>
                                          </p:spTgt>
                                        </p:tgtEl>
                                        <p:attrNameLst>
                                          <p:attrName>style.visibility</p:attrName>
                                        </p:attrNameLst>
                                      </p:cBhvr>
                                      <p:to>
                                        <p:strVal val="visible"/>
                                      </p:to>
                                    </p:set>
                                    <p:animEffect filter="fade" transition="in">
                                      <p:cBhvr>
                                        <p:cTn id="7" dur="500"/>
                                        <p:tgtEl>
                                          <p:spTgt spid="190">
                                            <p:bg/>
                                          </p:spTgt>
                                        </p:tgtEl>
                                      </p:cBhvr>
                                    </p:animEffect>
                                  </p:childTnLst>
                                </p:cTn>
                              </p:par>
                              <p:par>
                                <p:cTn id="8" presetClass="entr" presetSubtype="0" presetID="10" grpId="1" fill="hold">
                                  <p:stCondLst>
                                    <p:cond delay="0"/>
                                  </p:stCondLst>
                                  <p:iterate type="el" backwards="0">
                                    <p:tmAbs val="0"/>
                                  </p:iterate>
                                  <p:childTnLst>
                                    <p:set>
                                      <p:cBhvr>
                                        <p:cTn id="9" fill="hold"/>
                                        <p:tgtEl>
                                          <p:spTgt spid="190">
                                            <p:txEl>
                                              <p:pRg st="0" end="0"/>
                                            </p:txEl>
                                          </p:spTgt>
                                        </p:tgtEl>
                                        <p:attrNameLst>
                                          <p:attrName>style.visibility</p:attrName>
                                        </p:attrNameLst>
                                      </p:cBhvr>
                                      <p:to>
                                        <p:strVal val="visible"/>
                                      </p:to>
                                    </p:set>
                                    <p:animEffect filter="fade" transition="in">
                                      <p:cBhvr>
                                        <p:cTn id="10" dur="500"/>
                                        <p:tgtEl>
                                          <p:spTgt spid="190">
                                            <p:txEl>
                                              <p:pRg st="0" end="0"/>
                                            </p:txEl>
                                          </p:spTgt>
                                        </p:tgtEl>
                                      </p:cBhvr>
                                    </p:animEffect>
                                  </p:childTnLst>
                                </p:cTn>
                              </p:par>
                            </p:childTnLst>
                          </p:cTn>
                        </p:par>
                        <p:par>
                          <p:cTn id="11" fill="hold">
                            <p:stCondLst>
                              <p:cond delay="500"/>
                            </p:stCondLst>
                            <p:childTnLst>
                              <p:par>
                                <p:cTn id="12" nodeType="afterEffect" presetClass="entr" presetSubtype="0" presetID="10" grpId="1" fill="hold">
                                  <p:stCondLst>
                                    <p:cond delay="0"/>
                                  </p:stCondLst>
                                  <p:iterate type="el" backwards="0">
                                    <p:tmAbs val="0"/>
                                  </p:iterate>
                                  <p:childTnLst>
                                    <p:set>
                                      <p:cBhvr>
                                        <p:cTn id="13" fill="hold"/>
                                        <p:tgtEl>
                                          <p:spTgt spid="190">
                                            <p:txEl>
                                              <p:pRg st="1" end="1"/>
                                            </p:txEl>
                                          </p:spTgt>
                                        </p:tgtEl>
                                        <p:attrNameLst>
                                          <p:attrName>style.visibility</p:attrName>
                                        </p:attrNameLst>
                                      </p:cBhvr>
                                      <p:to>
                                        <p:strVal val="visible"/>
                                      </p:to>
                                    </p:set>
                                    <p:animEffect filter="fade" transition="in">
                                      <p:cBhvr>
                                        <p:cTn id="14" dur="500"/>
                                        <p:tgtEl>
                                          <p:spTgt spid="190">
                                            <p:txEl>
                                              <p:pRg st="1" end="1"/>
                                            </p:txEl>
                                          </p:spTgt>
                                        </p:tgtEl>
                                      </p:cBhvr>
                                    </p:animEffect>
                                  </p:childTnLst>
                                </p:cTn>
                              </p:par>
                            </p:childTnLst>
                          </p:cTn>
                        </p:par>
                        <p:par>
                          <p:cTn id="15" fill="hold">
                            <p:stCondLst>
                              <p:cond delay="1000"/>
                            </p:stCondLst>
                            <p:childTnLst>
                              <p:par>
                                <p:cTn id="16" nodeType="afterEffect" presetClass="entr" presetSubtype="0" presetID="10" grpId="1" fill="hold">
                                  <p:stCondLst>
                                    <p:cond delay="0"/>
                                  </p:stCondLst>
                                  <p:iterate type="el" backwards="0">
                                    <p:tmAbs val="0"/>
                                  </p:iterate>
                                  <p:childTnLst>
                                    <p:set>
                                      <p:cBhvr>
                                        <p:cTn id="17" fill="hold"/>
                                        <p:tgtEl>
                                          <p:spTgt spid="190">
                                            <p:txEl>
                                              <p:pRg st="2" end="2"/>
                                            </p:txEl>
                                          </p:spTgt>
                                        </p:tgtEl>
                                        <p:attrNameLst>
                                          <p:attrName>style.visibility</p:attrName>
                                        </p:attrNameLst>
                                      </p:cBhvr>
                                      <p:to>
                                        <p:strVal val="visible"/>
                                      </p:to>
                                    </p:set>
                                    <p:animEffect filter="fade" transition="in">
                                      <p:cBhvr>
                                        <p:cTn id="18" dur="500"/>
                                        <p:tgtEl>
                                          <p:spTgt spid="190">
                                            <p:txEl>
                                              <p:pRg st="2" end="2"/>
                                            </p:txEl>
                                          </p:spTgt>
                                        </p:tgtEl>
                                      </p:cBhvr>
                                    </p:animEffect>
                                  </p:childTnLst>
                                </p:cTn>
                              </p:par>
                            </p:childTnLst>
                          </p:cTn>
                        </p:par>
                        <p:par>
                          <p:cTn id="19" fill="hold">
                            <p:stCondLst>
                              <p:cond delay="1500"/>
                            </p:stCondLst>
                            <p:childTnLst>
                              <p:par>
                                <p:cTn id="20" nodeType="afterEffect" presetClass="entr" presetSubtype="0" presetID="10" grpId="1" fill="hold">
                                  <p:stCondLst>
                                    <p:cond delay="0"/>
                                  </p:stCondLst>
                                  <p:iterate type="el" backwards="0">
                                    <p:tmAbs val="0"/>
                                  </p:iterate>
                                  <p:childTnLst>
                                    <p:set>
                                      <p:cBhvr>
                                        <p:cTn id="21" fill="hold"/>
                                        <p:tgtEl>
                                          <p:spTgt spid="190">
                                            <p:txEl>
                                              <p:pRg st="3" end="3"/>
                                            </p:txEl>
                                          </p:spTgt>
                                        </p:tgtEl>
                                        <p:attrNameLst>
                                          <p:attrName>style.visibility</p:attrName>
                                        </p:attrNameLst>
                                      </p:cBhvr>
                                      <p:to>
                                        <p:strVal val="visible"/>
                                      </p:to>
                                    </p:set>
                                    <p:animEffect filter="fade" transition="in">
                                      <p:cBhvr>
                                        <p:cTn id="22" dur="500"/>
                                        <p:tgtEl>
                                          <p:spTgt spid="190">
                                            <p:txEl>
                                              <p:pRg st="3" end="3"/>
                                            </p:txEl>
                                          </p:spTgt>
                                        </p:tgtEl>
                                      </p:cBhvr>
                                    </p:animEffect>
                                  </p:childTnLst>
                                </p:cTn>
                              </p:par>
                            </p:childTnLst>
                          </p:cTn>
                        </p:par>
                        <p:par>
                          <p:cTn id="23" fill="hold">
                            <p:stCondLst>
                              <p:cond delay="2000"/>
                            </p:stCondLst>
                            <p:childTnLst>
                              <p:par>
                                <p:cTn id="24" nodeType="afterEffect" presetClass="entr" presetSubtype="0" presetID="10" grpId="1" fill="hold">
                                  <p:stCondLst>
                                    <p:cond delay="0"/>
                                  </p:stCondLst>
                                  <p:iterate type="el" backwards="0">
                                    <p:tmAbs val="0"/>
                                  </p:iterate>
                                  <p:childTnLst>
                                    <p:set>
                                      <p:cBhvr>
                                        <p:cTn id="25" fill="hold"/>
                                        <p:tgtEl>
                                          <p:spTgt spid="190">
                                            <p:txEl>
                                              <p:pRg st="4" end="4"/>
                                            </p:txEl>
                                          </p:spTgt>
                                        </p:tgtEl>
                                        <p:attrNameLst>
                                          <p:attrName>style.visibility</p:attrName>
                                        </p:attrNameLst>
                                      </p:cBhvr>
                                      <p:to>
                                        <p:strVal val="visible"/>
                                      </p:to>
                                    </p:set>
                                    <p:animEffect filter="fade" transition="in">
                                      <p:cBhvr>
                                        <p:cTn id="26" dur="500"/>
                                        <p:tgtEl>
                                          <p:spTgt spid="190">
                                            <p:txEl>
                                              <p:pRg st="4" end="4"/>
                                            </p:txEl>
                                          </p:spTgt>
                                        </p:tgtEl>
                                      </p:cBhvr>
                                    </p:animEffect>
                                  </p:childTnLst>
                                </p:cTn>
                              </p:par>
                            </p:childTnLst>
                          </p:cTn>
                        </p:par>
                        <p:par>
                          <p:cTn id="27" fill="hold">
                            <p:stCondLst>
                              <p:cond delay="2500"/>
                            </p:stCondLst>
                            <p:childTnLst>
                              <p:par>
                                <p:cTn id="28" nodeType="afterEffect" presetClass="entr" presetSubtype="0" presetID="10" grpId="1" fill="hold">
                                  <p:stCondLst>
                                    <p:cond delay="0"/>
                                  </p:stCondLst>
                                  <p:iterate type="el" backwards="0">
                                    <p:tmAbs val="0"/>
                                  </p:iterate>
                                  <p:childTnLst>
                                    <p:set>
                                      <p:cBhvr>
                                        <p:cTn id="29" fill="hold"/>
                                        <p:tgtEl>
                                          <p:spTgt spid="190">
                                            <p:txEl>
                                              <p:pRg st="5" end="5"/>
                                            </p:txEl>
                                          </p:spTgt>
                                        </p:tgtEl>
                                        <p:attrNameLst>
                                          <p:attrName>style.visibility</p:attrName>
                                        </p:attrNameLst>
                                      </p:cBhvr>
                                      <p:to>
                                        <p:strVal val="visible"/>
                                      </p:to>
                                    </p:set>
                                    <p:animEffect filter="fade" transition="in">
                                      <p:cBhvr>
                                        <p:cTn id="30" dur="500"/>
                                        <p:tgtEl>
                                          <p:spTgt spid="190">
                                            <p:txEl>
                                              <p:pRg st="5" end="5"/>
                                            </p:txEl>
                                          </p:spTgt>
                                        </p:tgtEl>
                                      </p:cBhvr>
                                    </p:animEffect>
                                  </p:childTnLst>
                                </p:cTn>
                              </p:par>
                            </p:childTnLst>
                          </p:cTn>
                        </p:par>
                        <p:par>
                          <p:cTn id="31" fill="hold">
                            <p:stCondLst>
                              <p:cond delay="3000"/>
                            </p:stCondLst>
                            <p:childTnLst>
                              <p:par>
                                <p:cTn id="32" nodeType="afterEffect" presetClass="entr" presetSubtype="0" presetID="10" grpId="1" fill="hold">
                                  <p:stCondLst>
                                    <p:cond delay="0"/>
                                  </p:stCondLst>
                                  <p:iterate type="el" backwards="0">
                                    <p:tmAbs val="0"/>
                                  </p:iterate>
                                  <p:childTnLst>
                                    <p:set>
                                      <p:cBhvr>
                                        <p:cTn id="33" fill="hold"/>
                                        <p:tgtEl>
                                          <p:spTgt spid="190">
                                            <p:txEl>
                                              <p:pRg st="6" end="6"/>
                                            </p:txEl>
                                          </p:spTgt>
                                        </p:tgtEl>
                                        <p:attrNameLst>
                                          <p:attrName>style.visibility</p:attrName>
                                        </p:attrNameLst>
                                      </p:cBhvr>
                                      <p:to>
                                        <p:strVal val="visible"/>
                                      </p:to>
                                    </p:set>
                                    <p:animEffect filter="fade" transition="in">
                                      <p:cBhvr>
                                        <p:cTn id="34" dur="500"/>
                                        <p:tgtEl>
                                          <p:spTgt spid="190">
                                            <p:txEl>
                                              <p:pRg st="6" end="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90" grpId="1"/>
    </p:bldLst>
  </p:timing>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5" name="Shape 195"/>
          <p:cNvSpPr/>
          <p:nvPr>
            <p:ph type="body" idx="1"/>
          </p:nvPr>
        </p:nvSpPr>
        <p:spPr>
          <a:xfrm>
            <a:off x="533400" y="2514600"/>
            <a:ext cx="7924800" cy="1676400"/>
          </a:xfrm>
          <a:prstGeom prst="rect">
            <a:avLst/>
          </a:prstGeom>
          <a:solidFill>
            <a:srgbClr val="FFFFFF"/>
          </a:solidFill>
        </p:spPr>
        <p:txBody>
          <a:bodyPr>
            <a:normAutofit fontScale="100000" lnSpcReduction="0"/>
          </a:bodyPr>
          <a:lstStyle/>
          <a:p>
            <a:pPr lvl="0" marL="412750" marR="41275" indent="-371475">
              <a:lnSpc>
                <a:spcPct val="80000"/>
              </a:lnSpc>
              <a:buSzTx/>
              <a:buNone/>
              <a:defRPr sz="1800">
                <a:uFillTx/>
              </a:defRPr>
            </a:pPr>
            <a:r>
              <a:rPr sz="2000">
                <a:uFill>
                  <a:solidFill/>
                </a:uFill>
              </a:rPr>
              <a:t>Centrally important to implementation:</a:t>
            </a:r>
            <a:endParaRPr sz="2000">
              <a:uFill>
                <a:solidFill/>
              </a:uFill>
            </a:endParaRPr>
          </a:p>
          <a:p>
            <a:pPr lvl="0" marL="412750" marR="41275" indent="-371475">
              <a:lnSpc>
                <a:spcPct val="80000"/>
              </a:lnSpc>
              <a:buSzTx/>
              <a:buNone/>
              <a:defRPr sz="1800">
                <a:uFillTx/>
              </a:defRPr>
            </a:pPr>
            <a:endParaRPr sz="2000">
              <a:uFill>
                <a:solidFill/>
              </a:uFill>
            </a:endParaRPr>
          </a:p>
          <a:p>
            <a:pPr lvl="0" marL="720698" marR="41275" indent="-679423">
              <a:lnSpc>
                <a:spcPct val="80000"/>
              </a:lnSpc>
              <a:buSzPct val="100000"/>
              <a:defRPr sz="1800">
                <a:uFillTx/>
              </a:defRPr>
            </a:pPr>
            <a:r>
              <a:rPr b="1" sz="2000" u="sng">
                <a:uFill>
                  <a:solidFill/>
                </a:uFill>
              </a:rPr>
              <a:t>Market segmentation</a:t>
            </a:r>
            <a:r>
              <a:rPr sz="2000">
                <a:uFill>
                  <a:solidFill/>
                </a:uFill>
              </a:rPr>
              <a:t> : Subdividing of a market into distinct subsets of customers according to needs and buying habits</a:t>
            </a:r>
          </a:p>
        </p:txBody>
      </p:sp>
      <p:sp>
        <p:nvSpPr>
          <p:cNvPr id="196" name="Shape 196"/>
          <p:cNvSpPr/>
          <p:nvPr/>
        </p:nvSpPr>
        <p:spPr>
          <a:xfrm>
            <a:off x="533400" y="457200"/>
            <a:ext cx="610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1400"/>
              </a:spcBef>
              <a:defRPr b="1" sz="24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2400">
                <a:solidFill>
                  <a:srgbClr val="F38000"/>
                </a:solidFill>
                <a:uFill>
                  <a:solidFill>
                    <a:srgbClr val="F38000"/>
                  </a:solidFill>
                </a:uFill>
              </a:rPr>
              <a:t>Marketing Issues</a:t>
            </a:r>
          </a:p>
        </p:txBody>
      </p:sp>
      <p:sp>
        <p:nvSpPr>
          <p:cNvPr id="197" name="Shape 197"/>
          <p:cNvSpPr/>
          <p:nvPr/>
        </p:nvSpPr>
        <p:spPr>
          <a:xfrm>
            <a:off x="290511" y="6524625"/>
            <a:ext cx="711202"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Ch 9 -12</a:t>
            </a:r>
          </a:p>
        </p:txBody>
      </p:sp>
      <p:sp>
        <p:nvSpPr>
          <p:cNvPr id="198" name="Shape 198"/>
          <p:cNvSpPr/>
          <p:nvPr/>
        </p:nvSpPr>
        <p:spPr>
          <a:xfrm>
            <a:off x="1424778" y="6524625"/>
            <a:ext cx="2819406"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Copyright © 2011 Pearson Education</a:t>
            </a:r>
          </a:p>
        </p:txBody>
      </p:sp>
      <p:pic>
        <p:nvPicPr>
          <p:cNvPr id="199" name="image6.png"/>
          <p:cNvPicPr/>
          <p:nvPr/>
        </p:nvPicPr>
        <p:blipFill>
          <a:blip r:embed="rId2">
            <a:extLst/>
          </a:blip>
          <a:stretch>
            <a:fillRect/>
          </a:stretch>
        </p:blipFill>
        <p:spPr>
          <a:xfrm>
            <a:off x="6934200" y="4379912"/>
            <a:ext cx="1576388" cy="1258891"/>
          </a:xfrm>
          <a:prstGeom prst="rect">
            <a:avLst/>
          </a:prstGeom>
          <a:ln w="12700">
            <a:miter lim="400000"/>
          </a:ln>
        </p:spPr>
      </p:pic>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0"/>
                                  </p:stCondLst>
                                  <p:iterate type="el" backwards="0">
                                    <p:tmAbs val="0"/>
                                  </p:iterate>
                                  <p:childTnLst>
                                    <p:set>
                                      <p:cBhvr>
                                        <p:cTn id="6" fill="hold"/>
                                        <p:tgtEl>
                                          <p:spTgt spid="195">
                                            <p:bg/>
                                          </p:spTgt>
                                        </p:tgtEl>
                                        <p:attrNameLst>
                                          <p:attrName>style.visibility</p:attrName>
                                        </p:attrNameLst>
                                      </p:cBhvr>
                                      <p:to>
                                        <p:strVal val="visible"/>
                                      </p:to>
                                    </p:set>
                                    <p:animEffect filter="fade" transition="in">
                                      <p:cBhvr>
                                        <p:cTn id="7" dur="500"/>
                                        <p:tgtEl>
                                          <p:spTgt spid="195">
                                            <p:bg/>
                                          </p:spTgt>
                                        </p:tgtEl>
                                      </p:cBhvr>
                                    </p:animEffect>
                                  </p:childTnLst>
                                </p:cTn>
                              </p:par>
                              <p:par>
                                <p:cTn id="8" presetClass="entr" presetSubtype="0" presetID="10" grpId="1" fill="hold">
                                  <p:stCondLst>
                                    <p:cond delay="0"/>
                                  </p:stCondLst>
                                  <p:iterate type="el" backwards="0">
                                    <p:tmAbs val="0"/>
                                  </p:iterate>
                                  <p:childTnLst>
                                    <p:set>
                                      <p:cBhvr>
                                        <p:cTn id="9" fill="hold"/>
                                        <p:tgtEl>
                                          <p:spTgt spid="195">
                                            <p:txEl>
                                              <p:pRg st="0" end="0"/>
                                            </p:txEl>
                                          </p:spTgt>
                                        </p:tgtEl>
                                        <p:attrNameLst>
                                          <p:attrName>style.visibility</p:attrName>
                                        </p:attrNameLst>
                                      </p:cBhvr>
                                      <p:to>
                                        <p:strVal val="visible"/>
                                      </p:to>
                                    </p:set>
                                    <p:animEffect filter="fade" transition="in">
                                      <p:cBhvr>
                                        <p:cTn id="10" dur="500"/>
                                        <p:tgtEl>
                                          <p:spTgt spid="195">
                                            <p:txEl>
                                              <p:pRg st="0" end="0"/>
                                            </p:txEl>
                                          </p:spTgt>
                                        </p:tgtEl>
                                      </p:cBhvr>
                                    </p:animEffect>
                                  </p:childTnLst>
                                </p:cTn>
                              </p:par>
                            </p:childTnLst>
                          </p:cTn>
                        </p:par>
                        <p:par>
                          <p:cTn id="11" fill="hold">
                            <p:stCondLst>
                              <p:cond delay="500"/>
                            </p:stCondLst>
                            <p:childTnLst>
                              <p:par>
                                <p:cTn id="12" nodeType="afterEffect" presetClass="entr" presetSubtype="0" presetID="10" grpId="1" fill="hold">
                                  <p:stCondLst>
                                    <p:cond delay="0"/>
                                  </p:stCondLst>
                                  <p:iterate type="el" backwards="0">
                                    <p:tmAbs val="0"/>
                                  </p:iterate>
                                  <p:childTnLst>
                                    <p:set>
                                      <p:cBhvr>
                                        <p:cTn id="13" fill="hold"/>
                                        <p:tgtEl>
                                          <p:spTgt spid="195">
                                            <p:txEl>
                                              <p:pRg st="1" end="1"/>
                                            </p:txEl>
                                          </p:spTgt>
                                        </p:tgtEl>
                                        <p:attrNameLst>
                                          <p:attrName>style.visibility</p:attrName>
                                        </p:attrNameLst>
                                      </p:cBhvr>
                                      <p:to>
                                        <p:strVal val="visible"/>
                                      </p:to>
                                    </p:set>
                                    <p:animEffect filter="fade" transition="in">
                                      <p:cBhvr>
                                        <p:cTn id="14" dur="500"/>
                                        <p:tgtEl>
                                          <p:spTgt spid="195">
                                            <p:txEl>
                                              <p:pRg st="1" end="1"/>
                                            </p:txEl>
                                          </p:spTgt>
                                        </p:tgtEl>
                                      </p:cBhvr>
                                    </p:animEffect>
                                  </p:childTnLst>
                                </p:cTn>
                              </p:par>
                            </p:childTnLst>
                          </p:cTn>
                        </p:par>
                        <p:par>
                          <p:cTn id="15" fill="hold">
                            <p:stCondLst>
                              <p:cond delay="1000"/>
                            </p:stCondLst>
                            <p:childTnLst>
                              <p:par>
                                <p:cTn id="16" nodeType="afterEffect" presetClass="entr" presetSubtype="0" presetID="10" grpId="1" fill="hold">
                                  <p:stCondLst>
                                    <p:cond delay="0"/>
                                  </p:stCondLst>
                                  <p:iterate type="el" backwards="0">
                                    <p:tmAbs val="0"/>
                                  </p:iterate>
                                  <p:childTnLst>
                                    <p:set>
                                      <p:cBhvr>
                                        <p:cTn id="17" fill="hold"/>
                                        <p:tgtEl>
                                          <p:spTgt spid="195">
                                            <p:txEl>
                                              <p:pRg st="2" end="2"/>
                                            </p:txEl>
                                          </p:spTgt>
                                        </p:tgtEl>
                                        <p:attrNameLst>
                                          <p:attrName>style.visibility</p:attrName>
                                        </p:attrNameLst>
                                      </p:cBhvr>
                                      <p:to>
                                        <p:strVal val="visible"/>
                                      </p:to>
                                    </p:set>
                                    <p:animEffect filter="fade" transition="in">
                                      <p:cBhvr>
                                        <p:cTn id="18" dur="500"/>
                                        <p:tgtEl>
                                          <p:spTgt spid="195">
                                            <p:txEl>
                                              <p:pRg st="2" end="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95" grpId="1"/>
    </p:bldLst>
  </p:timing>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1" name="Shape 201"/>
          <p:cNvSpPr/>
          <p:nvPr>
            <p:ph type="body" idx="1"/>
          </p:nvPr>
        </p:nvSpPr>
        <p:spPr>
          <a:xfrm>
            <a:off x="533400" y="2590800"/>
            <a:ext cx="8077200" cy="2438400"/>
          </a:xfrm>
          <a:prstGeom prst="rect">
            <a:avLst/>
          </a:prstGeom>
          <a:solidFill>
            <a:srgbClr val="FFFFFF"/>
          </a:solidFill>
        </p:spPr>
        <p:txBody>
          <a:bodyPr>
            <a:normAutofit fontScale="100000" lnSpcReduction="0"/>
          </a:bodyPr>
          <a:lstStyle/>
          <a:p>
            <a:pPr lvl="0" marL="426774" marR="39622" indent="-387151" defTabSz="822958">
              <a:lnSpc>
                <a:spcPct val="100000"/>
              </a:lnSpc>
              <a:buSzPct val="100000"/>
              <a:defRPr sz="1800">
                <a:uFillTx/>
              </a:defRPr>
            </a:pPr>
            <a:r>
              <a:rPr sz="1900">
                <a:uFill>
                  <a:solidFill/>
                </a:uFill>
              </a:rPr>
              <a:t>Key to matching supply &amp; demand</a:t>
            </a:r>
            <a:endParaRPr sz="1900"/>
          </a:p>
          <a:p>
            <a:pPr lvl="0" marL="368807" marR="39622" indent="-329184" defTabSz="822958">
              <a:lnSpc>
                <a:spcPct val="100000"/>
              </a:lnSpc>
              <a:buSzPct val="100000"/>
              <a:defRPr sz="1800">
                <a:uFillTx/>
              </a:defRPr>
            </a:pPr>
            <a:endParaRPr sz="1900"/>
          </a:p>
          <a:p>
            <a:pPr lvl="0" marL="426774" marR="39622" indent="-387151" defTabSz="822958">
              <a:lnSpc>
                <a:spcPct val="100000"/>
              </a:lnSpc>
              <a:buSzPct val="100000"/>
              <a:defRPr sz="1800">
                <a:uFillTx/>
              </a:defRPr>
            </a:pPr>
            <a:r>
              <a:rPr sz="1900">
                <a:uFill>
                  <a:solidFill/>
                </a:uFill>
              </a:rPr>
              <a:t>Market-development, product-development, market-penetration, and diversification strategies</a:t>
            </a:r>
            <a:endParaRPr sz="1900"/>
          </a:p>
          <a:p>
            <a:pPr lvl="0" marL="368807" marR="39622" indent="-329184" defTabSz="822958">
              <a:lnSpc>
                <a:spcPct val="100000"/>
              </a:lnSpc>
              <a:buSzPct val="100000"/>
              <a:defRPr sz="1800">
                <a:uFillTx/>
              </a:defRPr>
            </a:pPr>
            <a:endParaRPr sz="1900"/>
          </a:p>
          <a:p>
            <a:pPr lvl="0" marL="426774" marR="39622" indent="-387151" defTabSz="822958">
              <a:lnSpc>
                <a:spcPct val="100000"/>
              </a:lnSpc>
              <a:buSzPct val="100000"/>
              <a:defRPr sz="1800">
                <a:uFillTx/>
              </a:defRPr>
            </a:pPr>
            <a:r>
              <a:rPr sz="1900">
                <a:uFill>
                  <a:solidFill/>
                </a:uFill>
              </a:rPr>
              <a:t>Allows operating with limited resources</a:t>
            </a:r>
            <a:endParaRPr sz="1900"/>
          </a:p>
          <a:p>
            <a:pPr lvl="0" marL="368807" marR="39622" indent="-329184" defTabSz="822958">
              <a:lnSpc>
                <a:spcPct val="100000"/>
              </a:lnSpc>
              <a:buSzPct val="100000"/>
              <a:defRPr sz="1800">
                <a:uFillTx/>
              </a:defRPr>
            </a:pPr>
            <a:endParaRPr sz="1900"/>
          </a:p>
          <a:p>
            <a:pPr lvl="0" marL="426774" marR="39622" indent="-387151" defTabSz="822958">
              <a:lnSpc>
                <a:spcPct val="100000"/>
              </a:lnSpc>
              <a:buSzPct val="100000"/>
              <a:defRPr sz="1800">
                <a:uFillTx/>
              </a:defRPr>
            </a:pPr>
            <a:r>
              <a:rPr sz="1900">
                <a:uFill>
                  <a:solidFill/>
                </a:uFill>
              </a:rPr>
              <a:t>Enables small firms to compete successfully</a:t>
            </a:r>
          </a:p>
        </p:txBody>
      </p:sp>
      <p:sp>
        <p:nvSpPr>
          <p:cNvPr id="202" name="Shape 202"/>
          <p:cNvSpPr/>
          <p:nvPr/>
        </p:nvSpPr>
        <p:spPr>
          <a:xfrm>
            <a:off x="533400" y="457200"/>
            <a:ext cx="6108700" cy="1651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spcBef>
                <a:spcPts val="1400"/>
              </a:spcBef>
              <a:defRPr>
                <a:uFillTx/>
              </a:defRPr>
            </a:pPr>
            <a:r>
              <a:rPr b="1" sz="2400">
                <a:solidFill>
                  <a:srgbClr val="F38000"/>
                </a:solidFill>
                <a:uFill>
                  <a:solidFill>
                    <a:srgbClr val="F38000"/>
                  </a:solidFill>
                </a:uFill>
                <a:latin typeface="Verdana"/>
                <a:ea typeface="Verdana"/>
                <a:cs typeface="Verdana"/>
                <a:sym typeface="Verdana"/>
              </a:rPr>
              <a:t>Marketing Issues</a:t>
            </a:r>
            <a:endParaRPr b="1" sz="2400">
              <a:solidFill>
                <a:srgbClr val="F38000"/>
              </a:solidFill>
              <a:uFill>
                <a:solidFill>
                  <a:srgbClr val="F38000"/>
                </a:solidFill>
              </a:uFill>
              <a:latin typeface="Verdana"/>
              <a:ea typeface="Verdana"/>
              <a:cs typeface="Verdana"/>
              <a:sym typeface="Verdana"/>
            </a:endParaRPr>
          </a:p>
          <a:p>
            <a:pPr lvl="0">
              <a:spcBef>
                <a:spcPts val="1400"/>
              </a:spcBef>
              <a:defRPr>
                <a:uFillTx/>
              </a:defRPr>
            </a:pPr>
            <a:r>
              <a:rPr b="1" sz="2400">
                <a:uFill>
                  <a:solidFill/>
                </a:uFill>
                <a:latin typeface="Verdana"/>
                <a:ea typeface="Verdana"/>
                <a:cs typeface="Verdana"/>
                <a:sym typeface="Verdana"/>
              </a:rPr>
              <a:t>Reasons why Market Segmentation is important in strategy implementation</a:t>
            </a:r>
          </a:p>
        </p:txBody>
      </p:sp>
      <p:sp>
        <p:nvSpPr>
          <p:cNvPr id="203" name="Shape 203"/>
          <p:cNvSpPr/>
          <p:nvPr/>
        </p:nvSpPr>
        <p:spPr>
          <a:xfrm>
            <a:off x="290511" y="6524625"/>
            <a:ext cx="711202"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Ch 9 -14</a:t>
            </a:r>
          </a:p>
        </p:txBody>
      </p:sp>
      <p:sp>
        <p:nvSpPr>
          <p:cNvPr id="204" name="Shape 204"/>
          <p:cNvSpPr/>
          <p:nvPr/>
        </p:nvSpPr>
        <p:spPr>
          <a:xfrm>
            <a:off x="1424778" y="6524625"/>
            <a:ext cx="2819406"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0"/>
                                  </p:stCondLst>
                                  <p:iterate type="el" backwards="0">
                                    <p:tmAbs val="0"/>
                                  </p:iterate>
                                  <p:childTnLst>
                                    <p:set>
                                      <p:cBhvr>
                                        <p:cTn id="6" fill="hold"/>
                                        <p:tgtEl>
                                          <p:spTgt spid="201">
                                            <p:bg/>
                                          </p:spTgt>
                                        </p:tgtEl>
                                        <p:attrNameLst>
                                          <p:attrName>style.visibility</p:attrName>
                                        </p:attrNameLst>
                                      </p:cBhvr>
                                      <p:to>
                                        <p:strVal val="visible"/>
                                      </p:to>
                                    </p:set>
                                    <p:animEffect filter="fade" transition="in">
                                      <p:cBhvr>
                                        <p:cTn id="7" dur="500"/>
                                        <p:tgtEl>
                                          <p:spTgt spid="201">
                                            <p:bg/>
                                          </p:spTgt>
                                        </p:tgtEl>
                                      </p:cBhvr>
                                    </p:animEffect>
                                  </p:childTnLst>
                                </p:cTn>
                              </p:par>
                              <p:par>
                                <p:cTn id="8" presetClass="entr" presetSubtype="0" presetID="10" grpId="1" fill="hold">
                                  <p:stCondLst>
                                    <p:cond delay="0"/>
                                  </p:stCondLst>
                                  <p:iterate type="el" backwards="0">
                                    <p:tmAbs val="0"/>
                                  </p:iterate>
                                  <p:childTnLst>
                                    <p:set>
                                      <p:cBhvr>
                                        <p:cTn id="9" fill="hold"/>
                                        <p:tgtEl>
                                          <p:spTgt spid="201">
                                            <p:txEl>
                                              <p:pRg st="0" end="0"/>
                                            </p:txEl>
                                          </p:spTgt>
                                        </p:tgtEl>
                                        <p:attrNameLst>
                                          <p:attrName>style.visibility</p:attrName>
                                        </p:attrNameLst>
                                      </p:cBhvr>
                                      <p:to>
                                        <p:strVal val="visible"/>
                                      </p:to>
                                    </p:set>
                                    <p:animEffect filter="fade" transition="in">
                                      <p:cBhvr>
                                        <p:cTn id="10" dur="500"/>
                                        <p:tgtEl>
                                          <p:spTgt spid="201">
                                            <p:txEl>
                                              <p:pRg st="0" end="0"/>
                                            </p:txEl>
                                          </p:spTgt>
                                        </p:tgtEl>
                                      </p:cBhvr>
                                    </p:animEffect>
                                  </p:childTnLst>
                                </p:cTn>
                              </p:par>
                            </p:childTnLst>
                          </p:cTn>
                        </p:par>
                        <p:par>
                          <p:cTn id="11" fill="hold">
                            <p:stCondLst>
                              <p:cond delay="500"/>
                            </p:stCondLst>
                            <p:childTnLst>
                              <p:par>
                                <p:cTn id="12" nodeType="afterEffect" presetClass="entr" presetSubtype="0" presetID="10" grpId="1" fill="hold">
                                  <p:stCondLst>
                                    <p:cond delay="0"/>
                                  </p:stCondLst>
                                  <p:iterate type="el" backwards="0">
                                    <p:tmAbs val="0"/>
                                  </p:iterate>
                                  <p:childTnLst>
                                    <p:set>
                                      <p:cBhvr>
                                        <p:cTn id="13" fill="hold"/>
                                        <p:tgtEl>
                                          <p:spTgt spid="201">
                                            <p:txEl>
                                              <p:pRg st="1" end="1"/>
                                            </p:txEl>
                                          </p:spTgt>
                                        </p:tgtEl>
                                        <p:attrNameLst>
                                          <p:attrName>style.visibility</p:attrName>
                                        </p:attrNameLst>
                                      </p:cBhvr>
                                      <p:to>
                                        <p:strVal val="visible"/>
                                      </p:to>
                                    </p:set>
                                    <p:animEffect filter="fade" transition="in">
                                      <p:cBhvr>
                                        <p:cTn id="14" dur="500"/>
                                        <p:tgtEl>
                                          <p:spTgt spid="201">
                                            <p:txEl>
                                              <p:pRg st="1" end="1"/>
                                            </p:txEl>
                                          </p:spTgt>
                                        </p:tgtEl>
                                      </p:cBhvr>
                                    </p:animEffect>
                                  </p:childTnLst>
                                </p:cTn>
                              </p:par>
                            </p:childTnLst>
                          </p:cTn>
                        </p:par>
                        <p:par>
                          <p:cTn id="15" fill="hold">
                            <p:stCondLst>
                              <p:cond delay="1000"/>
                            </p:stCondLst>
                            <p:childTnLst>
                              <p:par>
                                <p:cTn id="16" nodeType="afterEffect" presetClass="entr" presetSubtype="0" presetID="10" grpId="1" fill="hold">
                                  <p:stCondLst>
                                    <p:cond delay="0"/>
                                  </p:stCondLst>
                                  <p:iterate type="el" backwards="0">
                                    <p:tmAbs val="0"/>
                                  </p:iterate>
                                  <p:childTnLst>
                                    <p:set>
                                      <p:cBhvr>
                                        <p:cTn id="17" fill="hold"/>
                                        <p:tgtEl>
                                          <p:spTgt spid="201">
                                            <p:txEl>
                                              <p:pRg st="2" end="2"/>
                                            </p:txEl>
                                          </p:spTgt>
                                        </p:tgtEl>
                                        <p:attrNameLst>
                                          <p:attrName>style.visibility</p:attrName>
                                        </p:attrNameLst>
                                      </p:cBhvr>
                                      <p:to>
                                        <p:strVal val="visible"/>
                                      </p:to>
                                    </p:set>
                                    <p:animEffect filter="fade" transition="in">
                                      <p:cBhvr>
                                        <p:cTn id="18" dur="500"/>
                                        <p:tgtEl>
                                          <p:spTgt spid="201">
                                            <p:txEl>
                                              <p:pRg st="2" end="2"/>
                                            </p:txEl>
                                          </p:spTgt>
                                        </p:tgtEl>
                                      </p:cBhvr>
                                    </p:animEffect>
                                  </p:childTnLst>
                                </p:cTn>
                              </p:par>
                            </p:childTnLst>
                          </p:cTn>
                        </p:par>
                        <p:par>
                          <p:cTn id="19" fill="hold">
                            <p:stCondLst>
                              <p:cond delay="1500"/>
                            </p:stCondLst>
                            <p:childTnLst>
                              <p:par>
                                <p:cTn id="20" nodeType="afterEffect" presetClass="entr" presetSubtype="0" presetID="10" grpId="1" fill="hold">
                                  <p:stCondLst>
                                    <p:cond delay="0"/>
                                  </p:stCondLst>
                                  <p:iterate type="el" backwards="0">
                                    <p:tmAbs val="0"/>
                                  </p:iterate>
                                  <p:childTnLst>
                                    <p:set>
                                      <p:cBhvr>
                                        <p:cTn id="21" fill="hold"/>
                                        <p:tgtEl>
                                          <p:spTgt spid="201">
                                            <p:txEl>
                                              <p:pRg st="3" end="3"/>
                                            </p:txEl>
                                          </p:spTgt>
                                        </p:tgtEl>
                                        <p:attrNameLst>
                                          <p:attrName>style.visibility</p:attrName>
                                        </p:attrNameLst>
                                      </p:cBhvr>
                                      <p:to>
                                        <p:strVal val="visible"/>
                                      </p:to>
                                    </p:set>
                                    <p:animEffect filter="fade" transition="in">
                                      <p:cBhvr>
                                        <p:cTn id="22" dur="500"/>
                                        <p:tgtEl>
                                          <p:spTgt spid="201">
                                            <p:txEl>
                                              <p:pRg st="3" end="3"/>
                                            </p:txEl>
                                          </p:spTgt>
                                        </p:tgtEl>
                                      </p:cBhvr>
                                    </p:animEffect>
                                  </p:childTnLst>
                                </p:cTn>
                              </p:par>
                            </p:childTnLst>
                          </p:cTn>
                        </p:par>
                        <p:par>
                          <p:cTn id="23" fill="hold">
                            <p:stCondLst>
                              <p:cond delay="2000"/>
                            </p:stCondLst>
                            <p:childTnLst>
                              <p:par>
                                <p:cTn id="24" nodeType="afterEffect" presetClass="entr" presetSubtype="0" presetID="10" grpId="1" fill="hold">
                                  <p:stCondLst>
                                    <p:cond delay="0"/>
                                  </p:stCondLst>
                                  <p:iterate type="el" backwards="0">
                                    <p:tmAbs val="0"/>
                                  </p:iterate>
                                  <p:childTnLst>
                                    <p:set>
                                      <p:cBhvr>
                                        <p:cTn id="25" fill="hold"/>
                                        <p:tgtEl>
                                          <p:spTgt spid="201">
                                            <p:txEl>
                                              <p:pRg st="4" end="4"/>
                                            </p:txEl>
                                          </p:spTgt>
                                        </p:tgtEl>
                                        <p:attrNameLst>
                                          <p:attrName>style.visibility</p:attrName>
                                        </p:attrNameLst>
                                      </p:cBhvr>
                                      <p:to>
                                        <p:strVal val="visible"/>
                                      </p:to>
                                    </p:set>
                                    <p:animEffect filter="fade" transition="in">
                                      <p:cBhvr>
                                        <p:cTn id="26" dur="500"/>
                                        <p:tgtEl>
                                          <p:spTgt spid="201">
                                            <p:txEl>
                                              <p:pRg st="4" end="4"/>
                                            </p:txEl>
                                          </p:spTgt>
                                        </p:tgtEl>
                                      </p:cBhvr>
                                    </p:animEffect>
                                  </p:childTnLst>
                                </p:cTn>
                              </p:par>
                            </p:childTnLst>
                          </p:cTn>
                        </p:par>
                        <p:par>
                          <p:cTn id="27" fill="hold">
                            <p:stCondLst>
                              <p:cond delay="2500"/>
                            </p:stCondLst>
                            <p:childTnLst>
                              <p:par>
                                <p:cTn id="28" nodeType="afterEffect" presetClass="entr" presetSubtype="0" presetID="10" grpId="1" fill="hold">
                                  <p:stCondLst>
                                    <p:cond delay="0"/>
                                  </p:stCondLst>
                                  <p:iterate type="el" backwards="0">
                                    <p:tmAbs val="0"/>
                                  </p:iterate>
                                  <p:childTnLst>
                                    <p:set>
                                      <p:cBhvr>
                                        <p:cTn id="29" fill="hold"/>
                                        <p:tgtEl>
                                          <p:spTgt spid="201">
                                            <p:txEl>
                                              <p:pRg st="5" end="5"/>
                                            </p:txEl>
                                          </p:spTgt>
                                        </p:tgtEl>
                                        <p:attrNameLst>
                                          <p:attrName>style.visibility</p:attrName>
                                        </p:attrNameLst>
                                      </p:cBhvr>
                                      <p:to>
                                        <p:strVal val="visible"/>
                                      </p:to>
                                    </p:set>
                                    <p:animEffect filter="fade" transition="in">
                                      <p:cBhvr>
                                        <p:cTn id="30" dur="500"/>
                                        <p:tgtEl>
                                          <p:spTgt spid="201">
                                            <p:txEl>
                                              <p:pRg st="5" end="5"/>
                                            </p:txEl>
                                          </p:spTgt>
                                        </p:tgtEl>
                                      </p:cBhvr>
                                    </p:animEffect>
                                  </p:childTnLst>
                                </p:cTn>
                              </p:par>
                            </p:childTnLst>
                          </p:cTn>
                        </p:par>
                        <p:par>
                          <p:cTn id="31" fill="hold">
                            <p:stCondLst>
                              <p:cond delay="3000"/>
                            </p:stCondLst>
                            <p:childTnLst>
                              <p:par>
                                <p:cTn id="32" nodeType="afterEffect" presetClass="entr" presetSubtype="0" presetID="10" grpId="1" fill="hold">
                                  <p:stCondLst>
                                    <p:cond delay="0"/>
                                  </p:stCondLst>
                                  <p:iterate type="el" backwards="0">
                                    <p:tmAbs val="0"/>
                                  </p:iterate>
                                  <p:childTnLst>
                                    <p:set>
                                      <p:cBhvr>
                                        <p:cTn id="33" fill="hold"/>
                                        <p:tgtEl>
                                          <p:spTgt spid="201">
                                            <p:txEl>
                                              <p:pRg st="6" end="6"/>
                                            </p:txEl>
                                          </p:spTgt>
                                        </p:tgtEl>
                                        <p:attrNameLst>
                                          <p:attrName>style.visibility</p:attrName>
                                        </p:attrNameLst>
                                      </p:cBhvr>
                                      <p:to>
                                        <p:strVal val="visible"/>
                                      </p:to>
                                    </p:set>
                                    <p:animEffect filter="fade" transition="in">
                                      <p:cBhvr>
                                        <p:cTn id="34" dur="500"/>
                                        <p:tgtEl>
                                          <p:spTgt spid="201">
                                            <p:txEl>
                                              <p:pRg st="6" end="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01" grpId="1"/>
    </p:bldLst>
  </p:timing>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6" name="Shape 206"/>
          <p:cNvSpPr/>
          <p:nvPr>
            <p:ph type="title"/>
          </p:nvPr>
        </p:nvSpPr>
        <p:spPr>
          <a:xfrm>
            <a:off x="533400" y="381000"/>
            <a:ext cx="7772400" cy="1165225"/>
          </a:xfrm>
          <a:prstGeom prst="rect">
            <a:avLst/>
          </a:prstGeom>
        </p:spPr>
        <p:txBody>
          <a:bodyPr>
            <a:normAutofit fontScale="100000" lnSpcReduction="0"/>
          </a:bodyPr>
          <a:lstStyle/>
          <a:p>
            <a:pPr lvl="0">
              <a:defRPr b="0" sz="1800">
                <a:solidFill>
                  <a:srgbClr val="000000"/>
                </a:solidFill>
                <a:uFillTx/>
              </a:defRPr>
            </a:pPr>
            <a:r>
              <a:rPr b="1" sz="2400">
                <a:solidFill>
                  <a:srgbClr val="F38000"/>
                </a:solidFill>
                <a:uFill>
                  <a:solidFill>
                    <a:srgbClr val="F38000"/>
                  </a:solidFill>
                </a:uFill>
              </a:rPr>
              <a:t>Marketing Issues</a:t>
            </a:r>
          </a:p>
        </p:txBody>
      </p:sp>
      <p:grpSp>
        <p:nvGrpSpPr>
          <p:cNvPr id="209" name="Group 209"/>
          <p:cNvGrpSpPr/>
          <p:nvPr/>
        </p:nvGrpSpPr>
        <p:grpSpPr>
          <a:xfrm>
            <a:off x="533397" y="3200400"/>
            <a:ext cx="3124208" cy="1371600"/>
            <a:chOff x="0" y="0"/>
            <a:chExt cx="3124206" cy="1371600"/>
          </a:xfrm>
        </p:grpSpPr>
        <p:sp>
          <p:nvSpPr>
            <p:cNvPr id="207" name="Shape 207"/>
            <p:cNvSpPr/>
            <p:nvPr/>
          </p:nvSpPr>
          <p:spPr>
            <a:xfrm>
              <a:off x="-1" y="0"/>
              <a:ext cx="3124207" cy="1371600"/>
            </a:xfrm>
            <a:prstGeom prst="rect">
              <a:avLst/>
            </a:prstGeom>
            <a:solidFill>
              <a:srgbClr val="F38000"/>
            </a:solidFill>
            <a:ln w="9525" cap="flat">
              <a:solidFill>
                <a:srgbClr val="000000"/>
              </a:solidFill>
              <a:prstDash val="solid"/>
              <a:round/>
            </a:ln>
            <a:effectLst/>
          </p:spPr>
          <p:txBody>
            <a:bodyPr wrap="square" lIns="0" tIns="0" rIns="0" bIns="0" numCol="1" anchor="ctr">
              <a:noAutofit/>
            </a:bodyPr>
            <a:lstStyle/>
            <a:p>
              <a:pPr lvl="0" indent="0">
                <a:defRPr>
                  <a:latin typeface="Arial"/>
                  <a:ea typeface="Arial"/>
                  <a:cs typeface="Arial"/>
                  <a:sym typeface="Arial"/>
                </a:defRPr>
              </a:pPr>
            </a:p>
          </p:txBody>
        </p:sp>
        <p:sp>
          <p:nvSpPr>
            <p:cNvPr id="208" name="Shape 208"/>
            <p:cNvSpPr/>
            <p:nvPr/>
          </p:nvSpPr>
          <p:spPr>
            <a:xfrm>
              <a:off x="80863" y="266700"/>
              <a:ext cx="2962474" cy="838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lvl="0" marR="41275" indent="41275" algn="ctr">
                <a:defRPr>
                  <a:uFillTx/>
                </a:defRPr>
              </a:pPr>
              <a:r>
                <a:rPr b="1" sz="2400">
                  <a:solidFill>
                    <a:srgbClr val="FFFFFF"/>
                  </a:solidFill>
                  <a:uFill>
                    <a:solidFill>
                      <a:srgbClr val="FFFFFF"/>
                    </a:solidFill>
                  </a:uFill>
                  <a:latin typeface="Verdana"/>
                  <a:ea typeface="Verdana"/>
                  <a:cs typeface="Verdana"/>
                  <a:sym typeface="Verdana"/>
                </a:rPr>
                <a:t>Market Segment</a:t>
              </a:r>
              <a:br>
                <a:rPr b="1" sz="2400">
                  <a:solidFill>
                    <a:srgbClr val="FFFFFF"/>
                  </a:solidFill>
                  <a:uFill>
                    <a:solidFill>
                      <a:srgbClr val="FFFFFF"/>
                    </a:solidFill>
                  </a:uFill>
                  <a:latin typeface="Verdana"/>
                  <a:ea typeface="Verdana"/>
                  <a:cs typeface="Verdana"/>
                  <a:sym typeface="Verdana"/>
                </a:rPr>
              </a:br>
              <a:r>
                <a:rPr b="1" sz="2400">
                  <a:solidFill>
                    <a:srgbClr val="FFFFFF"/>
                  </a:solidFill>
                  <a:uFill>
                    <a:solidFill>
                      <a:srgbClr val="FFFFFF"/>
                    </a:solidFill>
                  </a:uFill>
                  <a:latin typeface="Verdana"/>
                  <a:ea typeface="Verdana"/>
                  <a:cs typeface="Verdana"/>
                  <a:sym typeface="Verdana"/>
                </a:rPr>
                <a:t>Basis</a:t>
              </a:r>
            </a:p>
          </p:txBody>
        </p:sp>
      </p:grpSp>
      <p:grpSp>
        <p:nvGrpSpPr>
          <p:cNvPr id="212" name="Group 212"/>
          <p:cNvGrpSpPr/>
          <p:nvPr/>
        </p:nvGrpSpPr>
        <p:grpSpPr>
          <a:xfrm>
            <a:off x="6019800" y="3733800"/>
            <a:ext cx="2743200" cy="609600"/>
            <a:chOff x="0" y="0"/>
            <a:chExt cx="2743200" cy="609600"/>
          </a:xfrm>
        </p:grpSpPr>
        <p:sp>
          <p:nvSpPr>
            <p:cNvPr id="210" name="Shape 210"/>
            <p:cNvSpPr/>
            <p:nvPr/>
          </p:nvSpPr>
          <p:spPr>
            <a:xfrm>
              <a:off x="0" y="0"/>
              <a:ext cx="2743200" cy="609600"/>
            </a:xfrm>
            <a:prstGeom prst="rect">
              <a:avLst/>
            </a:prstGeom>
            <a:solidFill>
              <a:srgbClr val="F7AB23"/>
            </a:solidFill>
            <a:ln w="12700" cap="flat">
              <a:noFill/>
              <a:miter lim="400000"/>
            </a:ln>
            <a:effectLst>
              <a:outerShdw sx="100000" sy="100000" kx="0" ky="0" algn="b" rotWithShape="0" blurRad="63500" dist="12700" dir="2700000">
                <a:srgbClr val="98917F">
                  <a:alpha val="75000"/>
                </a:srgbClr>
              </a:outerShdw>
            </a:effectLst>
          </p:spPr>
          <p:txBody>
            <a:bodyPr wrap="square" lIns="0" tIns="0" rIns="0" bIns="0" numCol="1" anchor="ctr">
              <a:noAutofit/>
            </a:bodyPr>
            <a:lstStyle/>
            <a:p>
              <a:pPr lvl="0" indent="0">
                <a:defRPr>
                  <a:latin typeface="Arial"/>
                  <a:ea typeface="Arial"/>
                  <a:cs typeface="Arial"/>
                  <a:sym typeface="Arial"/>
                </a:defRPr>
              </a:pPr>
            </a:p>
          </p:txBody>
        </p:sp>
        <p:sp>
          <p:nvSpPr>
            <p:cNvPr id="211" name="Shape 211"/>
            <p:cNvSpPr/>
            <p:nvPr/>
          </p:nvSpPr>
          <p:spPr>
            <a:xfrm>
              <a:off x="359931" y="114300"/>
              <a:ext cx="2023332" cy="381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marR="41275" indent="41275" algn="ctr">
                <a:defRPr b="1">
                  <a:latin typeface="Verdana"/>
                  <a:ea typeface="Verdana"/>
                  <a:cs typeface="Verdana"/>
                  <a:sym typeface="Verdana"/>
                </a:defRPr>
              </a:lvl1pPr>
            </a:lstStyle>
            <a:p>
              <a:pPr lvl="0">
                <a:defRPr b="0">
                  <a:uFillTx/>
                </a:defRPr>
              </a:pPr>
              <a:r>
                <a:rPr b="1">
                  <a:uFill>
                    <a:solidFill/>
                  </a:uFill>
                </a:rPr>
                <a:t>Psychographic</a:t>
              </a:r>
            </a:p>
          </p:txBody>
        </p:sp>
      </p:grpSp>
      <p:grpSp>
        <p:nvGrpSpPr>
          <p:cNvPr id="215" name="Group 215"/>
          <p:cNvGrpSpPr/>
          <p:nvPr/>
        </p:nvGrpSpPr>
        <p:grpSpPr>
          <a:xfrm>
            <a:off x="6019800" y="4800600"/>
            <a:ext cx="2743200" cy="609600"/>
            <a:chOff x="0" y="0"/>
            <a:chExt cx="2743200" cy="609600"/>
          </a:xfrm>
        </p:grpSpPr>
        <p:sp>
          <p:nvSpPr>
            <p:cNvPr id="213" name="Shape 213"/>
            <p:cNvSpPr/>
            <p:nvPr/>
          </p:nvSpPr>
          <p:spPr>
            <a:xfrm>
              <a:off x="0" y="0"/>
              <a:ext cx="2743200" cy="609600"/>
            </a:xfrm>
            <a:prstGeom prst="rect">
              <a:avLst/>
            </a:prstGeom>
            <a:solidFill>
              <a:srgbClr val="F7AB23"/>
            </a:solidFill>
            <a:ln w="12700" cap="flat">
              <a:noFill/>
              <a:miter lim="400000"/>
            </a:ln>
            <a:effectLst>
              <a:outerShdw sx="100000" sy="100000" kx="0" ky="0" algn="b" rotWithShape="0" blurRad="63500" dist="12700" dir="2700000">
                <a:srgbClr val="98917F">
                  <a:alpha val="75000"/>
                </a:srgbClr>
              </a:outerShdw>
            </a:effectLst>
          </p:spPr>
          <p:txBody>
            <a:bodyPr wrap="square" lIns="0" tIns="0" rIns="0" bIns="0" numCol="1" anchor="ctr">
              <a:noAutofit/>
            </a:bodyPr>
            <a:lstStyle/>
            <a:p>
              <a:pPr lvl="0" indent="0">
                <a:defRPr>
                  <a:latin typeface="Arial"/>
                  <a:ea typeface="Arial"/>
                  <a:cs typeface="Arial"/>
                  <a:sym typeface="Arial"/>
                </a:defRPr>
              </a:pPr>
            </a:p>
          </p:txBody>
        </p:sp>
        <p:sp>
          <p:nvSpPr>
            <p:cNvPr id="214" name="Shape 214"/>
            <p:cNvSpPr/>
            <p:nvPr/>
          </p:nvSpPr>
          <p:spPr>
            <a:xfrm>
              <a:off x="609015" y="114300"/>
              <a:ext cx="1525167" cy="381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marR="41275" indent="41275" algn="ctr">
                <a:defRPr b="1">
                  <a:latin typeface="Verdana"/>
                  <a:ea typeface="Verdana"/>
                  <a:cs typeface="Verdana"/>
                  <a:sym typeface="Verdana"/>
                </a:defRPr>
              </a:lvl1pPr>
            </a:lstStyle>
            <a:p>
              <a:pPr lvl="0">
                <a:defRPr b="0">
                  <a:uFillTx/>
                </a:defRPr>
              </a:pPr>
              <a:r>
                <a:rPr b="1">
                  <a:uFill>
                    <a:solidFill/>
                  </a:uFill>
                </a:rPr>
                <a:t>Behavioral</a:t>
              </a:r>
            </a:p>
          </p:txBody>
        </p:sp>
      </p:grpSp>
      <p:grpSp>
        <p:nvGrpSpPr>
          <p:cNvPr id="218" name="Group 218"/>
          <p:cNvGrpSpPr/>
          <p:nvPr/>
        </p:nvGrpSpPr>
        <p:grpSpPr>
          <a:xfrm>
            <a:off x="6019800" y="1752600"/>
            <a:ext cx="2743200" cy="609600"/>
            <a:chOff x="0" y="0"/>
            <a:chExt cx="2743200" cy="609600"/>
          </a:xfrm>
        </p:grpSpPr>
        <p:sp>
          <p:nvSpPr>
            <p:cNvPr id="216" name="Shape 216"/>
            <p:cNvSpPr/>
            <p:nvPr/>
          </p:nvSpPr>
          <p:spPr>
            <a:xfrm>
              <a:off x="0" y="0"/>
              <a:ext cx="2743200" cy="609600"/>
            </a:xfrm>
            <a:prstGeom prst="rect">
              <a:avLst/>
            </a:prstGeom>
            <a:solidFill>
              <a:srgbClr val="FA9927"/>
            </a:solidFill>
            <a:ln w="12700" cap="flat">
              <a:solidFill>
                <a:srgbClr val="000000"/>
              </a:solidFill>
              <a:prstDash val="solid"/>
              <a:miter lim="400000"/>
            </a:ln>
            <a:effectLst/>
          </p:spPr>
          <p:txBody>
            <a:bodyPr wrap="square" lIns="0" tIns="0" rIns="0" bIns="0" numCol="1" anchor="ctr">
              <a:noAutofit/>
            </a:bodyPr>
            <a:lstStyle/>
            <a:p>
              <a:pPr lvl="0" indent="0">
                <a:defRPr>
                  <a:latin typeface="Arial"/>
                  <a:ea typeface="Arial"/>
                  <a:cs typeface="Arial"/>
                  <a:sym typeface="Arial"/>
                </a:defRPr>
              </a:pPr>
            </a:p>
          </p:txBody>
        </p:sp>
        <p:sp>
          <p:nvSpPr>
            <p:cNvPr id="217" name="Shape 217"/>
            <p:cNvSpPr/>
            <p:nvPr/>
          </p:nvSpPr>
          <p:spPr>
            <a:xfrm>
              <a:off x="485114" y="101600"/>
              <a:ext cx="1772966" cy="406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marR="41275" indent="41275" algn="ctr">
                <a:defRPr b="1" sz="2000">
                  <a:latin typeface="Verdana"/>
                  <a:ea typeface="Verdana"/>
                  <a:cs typeface="Verdana"/>
                  <a:sym typeface="Verdana"/>
                </a:defRPr>
              </a:lvl1pPr>
            </a:lstStyle>
            <a:p>
              <a:pPr lvl="0">
                <a:defRPr b="0" sz="1800">
                  <a:uFillTx/>
                </a:defRPr>
              </a:pPr>
              <a:r>
                <a:rPr b="1" sz="2000">
                  <a:uFill>
                    <a:solidFill/>
                  </a:uFill>
                </a:rPr>
                <a:t>Geographic</a:t>
              </a:r>
            </a:p>
          </p:txBody>
        </p:sp>
      </p:grpSp>
      <p:grpSp>
        <p:nvGrpSpPr>
          <p:cNvPr id="221" name="Group 221"/>
          <p:cNvGrpSpPr/>
          <p:nvPr/>
        </p:nvGrpSpPr>
        <p:grpSpPr>
          <a:xfrm>
            <a:off x="6019800" y="2743200"/>
            <a:ext cx="2743200" cy="609600"/>
            <a:chOff x="0" y="0"/>
            <a:chExt cx="2743200" cy="609600"/>
          </a:xfrm>
        </p:grpSpPr>
        <p:sp>
          <p:nvSpPr>
            <p:cNvPr id="219" name="Shape 219"/>
            <p:cNvSpPr/>
            <p:nvPr/>
          </p:nvSpPr>
          <p:spPr>
            <a:xfrm>
              <a:off x="0" y="0"/>
              <a:ext cx="2743200" cy="609600"/>
            </a:xfrm>
            <a:prstGeom prst="rect">
              <a:avLst/>
            </a:prstGeom>
            <a:solidFill>
              <a:srgbClr val="F7AB23"/>
            </a:solidFill>
            <a:ln w="12700" cap="flat">
              <a:noFill/>
              <a:miter lim="400000"/>
            </a:ln>
            <a:effectLst>
              <a:outerShdw sx="100000" sy="100000" kx="0" ky="0" algn="b" rotWithShape="0" blurRad="63500" dist="12700" dir="2700000">
                <a:srgbClr val="98917F">
                  <a:alpha val="75000"/>
                </a:srgbClr>
              </a:outerShdw>
            </a:effectLst>
          </p:spPr>
          <p:txBody>
            <a:bodyPr wrap="square" lIns="0" tIns="0" rIns="0" bIns="0" numCol="1" anchor="ctr">
              <a:noAutofit/>
            </a:bodyPr>
            <a:lstStyle/>
            <a:p>
              <a:pPr lvl="0" indent="0">
                <a:defRPr>
                  <a:latin typeface="Arial"/>
                  <a:ea typeface="Arial"/>
                  <a:cs typeface="Arial"/>
                  <a:sym typeface="Arial"/>
                </a:defRPr>
              </a:pPr>
            </a:p>
          </p:txBody>
        </p:sp>
        <p:sp>
          <p:nvSpPr>
            <p:cNvPr id="220" name="Shape 220"/>
            <p:cNvSpPr/>
            <p:nvPr/>
          </p:nvSpPr>
          <p:spPr>
            <a:xfrm>
              <a:off x="442867" y="114300"/>
              <a:ext cx="1857463" cy="381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marR="41275" indent="41275" algn="ctr">
                <a:defRPr b="1">
                  <a:latin typeface="Verdana"/>
                  <a:ea typeface="Verdana"/>
                  <a:cs typeface="Verdana"/>
                  <a:sym typeface="Verdana"/>
                </a:defRPr>
              </a:lvl1pPr>
            </a:lstStyle>
            <a:p>
              <a:pPr lvl="0">
                <a:defRPr b="0">
                  <a:uFillTx/>
                </a:defRPr>
              </a:pPr>
              <a:r>
                <a:rPr b="1">
                  <a:uFill>
                    <a:solidFill/>
                  </a:uFill>
                </a:rPr>
                <a:t>Demographic</a:t>
              </a:r>
            </a:p>
          </p:txBody>
        </p:sp>
      </p:grpSp>
      <p:sp>
        <p:nvSpPr>
          <p:cNvPr id="222" name="Shape 222"/>
          <p:cNvSpPr/>
          <p:nvPr/>
        </p:nvSpPr>
        <p:spPr>
          <a:xfrm flipV="1">
            <a:off x="3657599" y="2133598"/>
            <a:ext cx="2362203" cy="1752602"/>
          </a:xfrm>
          <a:prstGeom prst="line">
            <a:avLst/>
          </a:prstGeom>
          <a:ln>
            <a:solidFill/>
            <a:round/>
          </a:ln>
        </p:spPr>
        <p:txBody>
          <a:bodyPr lIns="0" tIns="0" rIns="0" bIns="0"/>
          <a:lstStyle/>
          <a:p>
            <a:pPr lvl="0" marR="0" indent="0" defTabSz="457200">
              <a:defRPr sz="1200">
                <a:uFillTx/>
                <a:latin typeface="+mj-lt"/>
                <a:ea typeface="+mj-ea"/>
                <a:cs typeface="+mj-cs"/>
                <a:sym typeface="Helvetica"/>
              </a:defRPr>
            </a:pPr>
          </a:p>
        </p:txBody>
      </p:sp>
      <p:sp>
        <p:nvSpPr>
          <p:cNvPr id="223" name="Shape 223"/>
          <p:cNvSpPr/>
          <p:nvPr/>
        </p:nvSpPr>
        <p:spPr>
          <a:xfrm flipV="1">
            <a:off x="3657599" y="3047999"/>
            <a:ext cx="2362203" cy="838201"/>
          </a:xfrm>
          <a:prstGeom prst="line">
            <a:avLst/>
          </a:prstGeom>
          <a:ln>
            <a:solidFill/>
            <a:round/>
          </a:ln>
        </p:spPr>
        <p:txBody>
          <a:bodyPr lIns="0" tIns="0" rIns="0" bIns="0"/>
          <a:lstStyle/>
          <a:p>
            <a:pPr lvl="0" marR="0" indent="0" defTabSz="457200">
              <a:defRPr sz="1200">
                <a:uFillTx/>
                <a:latin typeface="+mj-lt"/>
                <a:ea typeface="+mj-ea"/>
                <a:cs typeface="+mj-cs"/>
                <a:sym typeface="Helvetica"/>
              </a:defRPr>
            </a:pPr>
          </a:p>
        </p:txBody>
      </p:sp>
      <p:sp>
        <p:nvSpPr>
          <p:cNvPr id="224" name="Shape 224"/>
          <p:cNvSpPr/>
          <p:nvPr/>
        </p:nvSpPr>
        <p:spPr>
          <a:xfrm>
            <a:off x="3657599" y="3886200"/>
            <a:ext cx="2362203" cy="1590"/>
          </a:xfrm>
          <a:prstGeom prst="line">
            <a:avLst/>
          </a:prstGeom>
          <a:ln>
            <a:solidFill/>
            <a:round/>
          </a:ln>
        </p:spPr>
        <p:txBody>
          <a:bodyPr lIns="0" tIns="0" rIns="0" bIns="0"/>
          <a:lstStyle/>
          <a:p>
            <a:pPr lvl="0" marR="0" indent="0" defTabSz="457200">
              <a:defRPr sz="1200">
                <a:uFillTx/>
                <a:latin typeface="+mj-lt"/>
                <a:ea typeface="+mj-ea"/>
                <a:cs typeface="+mj-cs"/>
                <a:sym typeface="Helvetica"/>
              </a:defRPr>
            </a:pPr>
          </a:p>
        </p:txBody>
      </p:sp>
      <p:sp>
        <p:nvSpPr>
          <p:cNvPr id="225" name="Shape 225"/>
          <p:cNvSpPr/>
          <p:nvPr/>
        </p:nvSpPr>
        <p:spPr>
          <a:xfrm>
            <a:off x="3657599" y="3886198"/>
            <a:ext cx="2362203" cy="1143004"/>
          </a:xfrm>
          <a:prstGeom prst="line">
            <a:avLst/>
          </a:prstGeom>
          <a:ln>
            <a:solidFill/>
            <a:round/>
          </a:ln>
        </p:spPr>
        <p:txBody>
          <a:bodyPr lIns="0" tIns="0" rIns="0" bIns="0"/>
          <a:lstStyle/>
          <a:p>
            <a:pPr lvl="0" marR="0" indent="0" defTabSz="457200">
              <a:defRPr sz="1200">
                <a:uFillTx/>
                <a:latin typeface="+mj-lt"/>
                <a:ea typeface="+mj-ea"/>
                <a:cs typeface="+mj-cs"/>
                <a:sym typeface="Helvetica"/>
              </a:defRPr>
            </a:pPr>
          </a:p>
        </p:txBody>
      </p:sp>
      <p:sp>
        <p:nvSpPr>
          <p:cNvPr id="226" name="Shape 226"/>
          <p:cNvSpPr/>
          <p:nvPr/>
        </p:nvSpPr>
        <p:spPr>
          <a:xfrm>
            <a:off x="290511" y="6524625"/>
            <a:ext cx="711202"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Ch 9 -16</a:t>
            </a:r>
          </a:p>
        </p:txBody>
      </p:sp>
      <p:sp>
        <p:nvSpPr>
          <p:cNvPr id="227" name="Shape 227"/>
          <p:cNvSpPr/>
          <p:nvPr/>
        </p:nvSpPr>
        <p:spPr>
          <a:xfrm>
            <a:off x="1424778" y="6524625"/>
            <a:ext cx="2819406"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8" presetID="2" grpId="1" fill="hold">
                                  <p:stCondLst>
                                    <p:cond delay="0"/>
                                  </p:stCondLst>
                                  <p:iterate type="el" backwards="0">
                                    <p:tmAbs val="0"/>
                                  </p:iterate>
                                  <p:childTnLst>
                                    <p:set>
                                      <p:cBhvr>
                                        <p:cTn id="6" fill="hold"/>
                                        <p:tgtEl>
                                          <p:spTgt spid="209"/>
                                        </p:tgtEl>
                                        <p:attrNameLst>
                                          <p:attrName>style.visibility</p:attrName>
                                        </p:attrNameLst>
                                      </p:cBhvr>
                                      <p:to>
                                        <p:strVal val="visible"/>
                                      </p:to>
                                    </p:set>
                                    <p:anim calcmode="lin" valueType="num">
                                      <p:cBhvr>
                                        <p:cTn id="7" dur="500" fill="hold"/>
                                        <p:tgtEl>
                                          <p:spTgt spid="209"/>
                                        </p:tgtEl>
                                        <p:attrNameLst>
                                          <p:attrName>ppt_x</p:attrName>
                                        </p:attrNameLst>
                                      </p:cBhvr>
                                      <p:tavLst>
                                        <p:tav tm="0">
                                          <p:val>
                                            <p:strVal val="0-#ppt_w/2"/>
                                          </p:val>
                                        </p:tav>
                                        <p:tav tm="100000">
                                          <p:val>
                                            <p:strVal val="#ppt_x"/>
                                          </p:val>
                                        </p:tav>
                                      </p:tavLst>
                                    </p:anim>
                                    <p:anim calcmode="lin" valueType="num">
                                      <p:cBhvr>
                                        <p:cTn id="8" dur="500" fill="hold"/>
                                        <p:tgtEl>
                                          <p:spTgt spid="20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nodeType="afterEffect" presetClass="entr" presetSubtype="0" presetID="10" grpId="2" fill="hold">
                                  <p:stCondLst>
                                    <p:cond delay="0"/>
                                  </p:stCondLst>
                                  <p:iterate type="el" backwards="0">
                                    <p:tmAbs val="0"/>
                                  </p:iterate>
                                  <p:childTnLst>
                                    <p:set>
                                      <p:cBhvr>
                                        <p:cTn id="11" fill="hold"/>
                                        <p:tgtEl>
                                          <p:spTgt spid="218"/>
                                        </p:tgtEl>
                                        <p:attrNameLst>
                                          <p:attrName>style.visibility</p:attrName>
                                        </p:attrNameLst>
                                      </p:cBhvr>
                                      <p:to>
                                        <p:strVal val="visible"/>
                                      </p:to>
                                    </p:set>
                                    <p:animEffect filter="fade" transition="in">
                                      <p:cBhvr>
                                        <p:cTn id="12" dur="500"/>
                                        <p:tgtEl>
                                          <p:spTgt spid="218"/>
                                        </p:tgtEl>
                                      </p:cBhvr>
                                    </p:animEffect>
                                  </p:childTnLst>
                                </p:cTn>
                              </p:par>
                            </p:childTnLst>
                          </p:cTn>
                        </p:par>
                        <p:par>
                          <p:cTn id="13" fill="hold">
                            <p:stCondLst>
                              <p:cond delay="1000"/>
                            </p:stCondLst>
                            <p:childTnLst>
                              <p:par>
                                <p:cTn id="14" nodeType="afterEffect" presetClass="entr" presetSubtype="0" presetID="10" grpId="3" fill="hold">
                                  <p:stCondLst>
                                    <p:cond delay="0"/>
                                  </p:stCondLst>
                                  <p:iterate type="el" backwards="0">
                                    <p:tmAbs val="0"/>
                                  </p:iterate>
                                  <p:childTnLst>
                                    <p:set>
                                      <p:cBhvr>
                                        <p:cTn id="15" fill="hold"/>
                                        <p:tgtEl>
                                          <p:spTgt spid="221"/>
                                        </p:tgtEl>
                                        <p:attrNameLst>
                                          <p:attrName>style.visibility</p:attrName>
                                        </p:attrNameLst>
                                      </p:cBhvr>
                                      <p:to>
                                        <p:strVal val="visible"/>
                                      </p:to>
                                    </p:set>
                                    <p:animEffect filter="fade" transition="in">
                                      <p:cBhvr>
                                        <p:cTn id="16" dur="500"/>
                                        <p:tgtEl>
                                          <p:spTgt spid="221"/>
                                        </p:tgtEl>
                                      </p:cBhvr>
                                    </p:animEffect>
                                  </p:childTnLst>
                                </p:cTn>
                              </p:par>
                            </p:childTnLst>
                          </p:cTn>
                        </p:par>
                        <p:par>
                          <p:cTn id="17" fill="hold">
                            <p:stCondLst>
                              <p:cond delay="1500"/>
                            </p:stCondLst>
                            <p:childTnLst>
                              <p:par>
                                <p:cTn id="18" nodeType="afterEffect" presetClass="entr" presetSubtype="0" presetID="10" grpId="4" fill="hold">
                                  <p:stCondLst>
                                    <p:cond delay="0"/>
                                  </p:stCondLst>
                                  <p:iterate type="el" backwards="0">
                                    <p:tmAbs val="0"/>
                                  </p:iterate>
                                  <p:childTnLst>
                                    <p:set>
                                      <p:cBhvr>
                                        <p:cTn id="19" fill="hold"/>
                                        <p:tgtEl>
                                          <p:spTgt spid="212"/>
                                        </p:tgtEl>
                                        <p:attrNameLst>
                                          <p:attrName>style.visibility</p:attrName>
                                        </p:attrNameLst>
                                      </p:cBhvr>
                                      <p:to>
                                        <p:strVal val="visible"/>
                                      </p:to>
                                    </p:set>
                                    <p:animEffect filter="fade" transition="in">
                                      <p:cBhvr>
                                        <p:cTn id="20" dur="500"/>
                                        <p:tgtEl>
                                          <p:spTgt spid="212"/>
                                        </p:tgtEl>
                                      </p:cBhvr>
                                    </p:animEffect>
                                  </p:childTnLst>
                                </p:cTn>
                              </p:par>
                            </p:childTnLst>
                          </p:cTn>
                        </p:par>
                        <p:par>
                          <p:cTn id="21" fill="hold">
                            <p:stCondLst>
                              <p:cond delay="2000"/>
                            </p:stCondLst>
                            <p:childTnLst>
                              <p:par>
                                <p:cTn id="22" nodeType="afterEffect" presetClass="entr" presetSubtype="0" presetID="10" grpId="5" fill="hold">
                                  <p:stCondLst>
                                    <p:cond delay="0"/>
                                  </p:stCondLst>
                                  <p:iterate type="el" backwards="0">
                                    <p:tmAbs val="0"/>
                                  </p:iterate>
                                  <p:childTnLst>
                                    <p:set>
                                      <p:cBhvr>
                                        <p:cTn id="23" fill="hold"/>
                                        <p:tgtEl>
                                          <p:spTgt spid="215"/>
                                        </p:tgtEl>
                                        <p:attrNameLst>
                                          <p:attrName>style.visibility</p:attrName>
                                        </p:attrNameLst>
                                      </p:cBhvr>
                                      <p:to>
                                        <p:strVal val="visible"/>
                                      </p:to>
                                    </p:set>
                                    <p:animEffect filter="fade" transition="in">
                                      <p:cBhvr>
                                        <p:cTn id="24" dur="500"/>
                                        <p:tgtEl>
                                          <p:spTgt spid="21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15" grpId="5"/>
      <p:bldP build="whole" bldLvl="1" animBg="1" rev="0" advAuto="0" spid="221" grpId="3"/>
      <p:bldP build="whole" bldLvl="1" animBg="1" rev="0" advAuto="0" spid="209" grpId="1"/>
      <p:bldP build="whole" bldLvl="1" animBg="1" rev="0" advAuto="0" spid="212" grpId="4"/>
      <p:bldP build="whole" bldLvl="1" animBg="1" rev="0" advAuto="0" spid="218" grpId="2"/>
    </p:bldLst>
  </p:timing>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9" name="Shape 229"/>
          <p:cNvSpPr/>
          <p:nvPr>
            <p:ph type="body" idx="1"/>
          </p:nvPr>
        </p:nvSpPr>
        <p:spPr>
          <a:xfrm>
            <a:off x="533400" y="2209800"/>
            <a:ext cx="7924800" cy="2209800"/>
          </a:xfrm>
          <a:prstGeom prst="rect">
            <a:avLst/>
          </a:prstGeom>
          <a:solidFill>
            <a:srgbClr val="FFFFFF"/>
          </a:solidFill>
        </p:spPr>
        <p:txBody>
          <a:bodyPr>
            <a:normAutofit fontScale="100000" lnSpcReduction="0"/>
          </a:bodyPr>
          <a:lstStyle/>
          <a:p>
            <a:pPr lvl="0" marL="511644" marR="41275" indent="-470369">
              <a:lnSpc>
                <a:spcPct val="100000"/>
              </a:lnSpc>
              <a:spcBef>
                <a:spcPts val="600"/>
              </a:spcBef>
              <a:buSzPct val="100000"/>
              <a:defRPr sz="1800">
                <a:uFillTx/>
              </a:defRPr>
            </a:pPr>
            <a:r>
              <a:rPr sz="2000">
                <a:uFill>
                  <a:solidFill/>
                </a:uFill>
              </a:rPr>
              <a:t>Region</a:t>
            </a:r>
            <a:endParaRPr sz="2000">
              <a:uFill>
                <a:solidFill/>
              </a:uFill>
            </a:endParaRPr>
          </a:p>
          <a:p>
            <a:pPr lvl="0" marL="511644" marR="41275" indent="-470369">
              <a:lnSpc>
                <a:spcPct val="100000"/>
              </a:lnSpc>
              <a:spcBef>
                <a:spcPts val="600"/>
              </a:spcBef>
              <a:buSzPct val="100000"/>
              <a:defRPr sz="1800">
                <a:uFillTx/>
              </a:defRPr>
            </a:pPr>
            <a:r>
              <a:rPr sz="2000">
                <a:uFill>
                  <a:solidFill/>
                </a:uFill>
              </a:rPr>
              <a:t>Country size</a:t>
            </a:r>
            <a:endParaRPr sz="2000">
              <a:uFill>
                <a:solidFill/>
              </a:uFill>
            </a:endParaRPr>
          </a:p>
          <a:p>
            <a:pPr lvl="0" marL="511644" marR="41275" indent="-470369">
              <a:lnSpc>
                <a:spcPct val="100000"/>
              </a:lnSpc>
              <a:spcBef>
                <a:spcPts val="600"/>
              </a:spcBef>
              <a:buSzPct val="100000"/>
              <a:defRPr sz="1800">
                <a:uFillTx/>
              </a:defRPr>
            </a:pPr>
            <a:r>
              <a:rPr sz="2000">
                <a:uFill>
                  <a:solidFill/>
                </a:uFill>
              </a:rPr>
              <a:t>City size (population)</a:t>
            </a:r>
            <a:endParaRPr sz="2000">
              <a:uFill>
                <a:solidFill/>
              </a:uFill>
            </a:endParaRPr>
          </a:p>
          <a:p>
            <a:pPr lvl="0" marL="511644" marR="41275" indent="-470369">
              <a:lnSpc>
                <a:spcPct val="100000"/>
              </a:lnSpc>
              <a:spcBef>
                <a:spcPts val="600"/>
              </a:spcBef>
              <a:buSzPct val="100000"/>
              <a:defRPr sz="1800">
                <a:uFillTx/>
              </a:defRPr>
            </a:pPr>
            <a:r>
              <a:rPr sz="2000">
                <a:uFill>
                  <a:solidFill/>
                </a:uFill>
              </a:rPr>
              <a:t>Density (urban,suburban,rural, desert)</a:t>
            </a:r>
            <a:endParaRPr sz="2000">
              <a:uFill>
                <a:solidFill/>
              </a:uFill>
            </a:endParaRPr>
          </a:p>
          <a:p>
            <a:pPr lvl="0" marL="511644" marR="41275" indent="-470369">
              <a:lnSpc>
                <a:spcPct val="100000"/>
              </a:lnSpc>
              <a:spcBef>
                <a:spcPts val="600"/>
              </a:spcBef>
              <a:buSzPct val="100000"/>
              <a:defRPr sz="1800">
                <a:uFillTx/>
              </a:defRPr>
            </a:pPr>
            <a:r>
              <a:rPr sz="2000">
                <a:uFill>
                  <a:solidFill/>
                </a:uFill>
              </a:rPr>
              <a:t>Climate  (hot , cold)</a:t>
            </a:r>
          </a:p>
        </p:txBody>
      </p:sp>
      <p:sp>
        <p:nvSpPr>
          <p:cNvPr id="230" name="Shape 230"/>
          <p:cNvSpPr/>
          <p:nvPr/>
        </p:nvSpPr>
        <p:spPr>
          <a:xfrm>
            <a:off x="533400" y="381000"/>
            <a:ext cx="610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1400"/>
              </a:spcBef>
              <a:defRPr b="1" sz="24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2400">
                <a:solidFill>
                  <a:srgbClr val="F38000"/>
                </a:solidFill>
                <a:uFill>
                  <a:solidFill>
                    <a:srgbClr val="F38000"/>
                  </a:solidFill>
                </a:uFill>
              </a:rPr>
              <a:t>Marketing Issues</a:t>
            </a:r>
          </a:p>
        </p:txBody>
      </p:sp>
      <p:sp>
        <p:nvSpPr>
          <p:cNvPr id="231" name="Shape 231"/>
          <p:cNvSpPr/>
          <p:nvPr/>
        </p:nvSpPr>
        <p:spPr>
          <a:xfrm>
            <a:off x="533400" y="838200"/>
            <a:ext cx="6870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1400"/>
              </a:spcBef>
              <a:defRPr b="1" sz="2400">
                <a:latin typeface="Verdana"/>
                <a:ea typeface="Verdana"/>
                <a:cs typeface="Verdana"/>
                <a:sym typeface="Verdana"/>
              </a:defRPr>
            </a:lvl1pPr>
          </a:lstStyle>
          <a:p>
            <a:pPr lvl="0">
              <a:defRPr b="0" sz="1800">
                <a:uFillTx/>
              </a:defRPr>
            </a:pPr>
            <a:r>
              <a:rPr b="1" sz="2400">
                <a:uFill>
                  <a:solidFill/>
                </a:uFill>
              </a:rPr>
              <a:t>Geographic</a:t>
            </a:r>
          </a:p>
        </p:txBody>
      </p:sp>
      <p:sp>
        <p:nvSpPr>
          <p:cNvPr id="232" name="Shape 232"/>
          <p:cNvSpPr/>
          <p:nvPr/>
        </p:nvSpPr>
        <p:spPr>
          <a:xfrm>
            <a:off x="290511" y="6524625"/>
            <a:ext cx="711202"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Ch 9 -17</a:t>
            </a:r>
          </a:p>
        </p:txBody>
      </p:sp>
      <p:sp>
        <p:nvSpPr>
          <p:cNvPr id="233" name="Shape 233"/>
          <p:cNvSpPr/>
          <p:nvPr/>
        </p:nvSpPr>
        <p:spPr>
          <a:xfrm>
            <a:off x="1424778" y="6524625"/>
            <a:ext cx="2819406"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sz="900">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900">
                <a:solidFill>
                  <a:srgbClr val="FCF7EE"/>
                </a:solidFill>
                <a:uFill>
                  <a:solidFill>
                    <a:srgbClr val="FCF7EE"/>
                  </a:solidFill>
                </a:u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0"/>
                                  </p:stCondLst>
                                  <p:iterate type="el" backwards="0">
                                    <p:tmAbs val="0"/>
                                  </p:iterate>
                                  <p:childTnLst>
                                    <p:set>
                                      <p:cBhvr>
                                        <p:cTn id="6" fill="hold"/>
                                        <p:tgtEl>
                                          <p:spTgt spid="229">
                                            <p:bg/>
                                          </p:spTgt>
                                        </p:tgtEl>
                                        <p:attrNameLst>
                                          <p:attrName>style.visibility</p:attrName>
                                        </p:attrNameLst>
                                      </p:cBhvr>
                                      <p:to>
                                        <p:strVal val="visible"/>
                                      </p:to>
                                    </p:set>
                                    <p:animEffect filter="fade" transition="in">
                                      <p:cBhvr>
                                        <p:cTn id="7" dur="500"/>
                                        <p:tgtEl>
                                          <p:spTgt spid="229">
                                            <p:bg/>
                                          </p:spTgt>
                                        </p:tgtEl>
                                      </p:cBhvr>
                                    </p:animEffect>
                                  </p:childTnLst>
                                </p:cTn>
                              </p:par>
                              <p:par>
                                <p:cTn id="8" presetClass="entr" presetSubtype="0" presetID="10" grpId="1" fill="hold">
                                  <p:stCondLst>
                                    <p:cond delay="0"/>
                                  </p:stCondLst>
                                  <p:iterate type="el" backwards="0">
                                    <p:tmAbs val="0"/>
                                  </p:iterate>
                                  <p:childTnLst>
                                    <p:set>
                                      <p:cBhvr>
                                        <p:cTn id="9" fill="hold"/>
                                        <p:tgtEl>
                                          <p:spTgt spid="229">
                                            <p:txEl>
                                              <p:pRg st="0" end="0"/>
                                            </p:txEl>
                                          </p:spTgt>
                                        </p:tgtEl>
                                        <p:attrNameLst>
                                          <p:attrName>style.visibility</p:attrName>
                                        </p:attrNameLst>
                                      </p:cBhvr>
                                      <p:to>
                                        <p:strVal val="visible"/>
                                      </p:to>
                                    </p:set>
                                    <p:animEffect filter="fade" transition="in">
                                      <p:cBhvr>
                                        <p:cTn id="10" dur="500"/>
                                        <p:tgtEl>
                                          <p:spTgt spid="229">
                                            <p:txEl>
                                              <p:pRg st="0" end="0"/>
                                            </p:txEl>
                                          </p:spTgt>
                                        </p:tgtEl>
                                      </p:cBhvr>
                                    </p:animEffect>
                                  </p:childTnLst>
                                </p:cTn>
                              </p:par>
                            </p:childTnLst>
                          </p:cTn>
                        </p:par>
                        <p:par>
                          <p:cTn id="11" fill="hold">
                            <p:stCondLst>
                              <p:cond delay="500"/>
                            </p:stCondLst>
                            <p:childTnLst>
                              <p:par>
                                <p:cTn id="12" nodeType="afterEffect" presetClass="entr" presetSubtype="0" presetID="10" grpId="1" fill="hold">
                                  <p:stCondLst>
                                    <p:cond delay="0"/>
                                  </p:stCondLst>
                                  <p:iterate type="el" backwards="0">
                                    <p:tmAbs val="0"/>
                                  </p:iterate>
                                  <p:childTnLst>
                                    <p:set>
                                      <p:cBhvr>
                                        <p:cTn id="13" fill="hold"/>
                                        <p:tgtEl>
                                          <p:spTgt spid="229">
                                            <p:txEl>
                                              <p:pRg st="1" end="1"/>
                                            </p:txEl>
                                          </p:spTgt>
                                        </p:tgtEl>
                                        <p:attrNameLst>
                                          <p:attrName>style.visibility</p:attrName>
                                        </p:attrNameLst>
                                      </p:cBhvr>
                                      <p:to>
                                        <p:strVal val="visible"/>
                                      </p:to>
                                    </p:set>
                                    <p:animEffect filter="fade" transition="in">
                                      <p:cBhvr>
                                        <p:cTn id="14" dur="500"/>
                                        <p:tgtEl>
                                          <p:spTgt spid="229">
                                            <p:txEl>
                                              <p:pRg st="1" end="1"/>
                                            </p:txEl>
                                          </p:spTgt>
                                        </p:tgtEl>
                                      </p:cBhvr>
                                    </p:animEffect>
                                  </p:childTnLst>
                                </p:cTn>
                              </p:par>
                            </p:childTnLst>
                          </p:cTn>
                        </p:par>
                        <p:par>
                          <p:cTn id="15" fill="hold">
                            <p:stCondLst>
                              <p:cond delay="1000"/>
                            </p:stCondLst>
                            <p:childTnLst>
                              <p:par>
                                <p:cTn id="16" nodeType="afterEffect" presetClass="entr" presetSubtype="0" presetID="10" grpId="1" fill="hold">
                                  <p:stCondLst>
                                    <p:cond delay="0"/>
                                  </p:stCondLst>
                                  <p:iterate type="el" backwards="0">
                                    <p:tmAbs val="0"/>
                                  </p:iterate>
                                  <p:childTnLst>
                                    <p:set>
                                      <p:cBhvr>
                                        <p:cTn id="17" fill="hold"/>
                                        <p:tgtEl>
                                          <p:spTgt spid="229">
                                            <p:txEl>
                                              <p:pRg st="2" end="2"/>
                                            </p:txEl>
                                          </p:spTgt>
                                        </p:tgtEl>
                                        <p:attrNameLst>
                                          <p:attrName>style.visibility</p:attrName>
                                        </p:attrNameLst>
                                      </p:cBhvr>
                                      <p:to>
                                        <p:strVal val="visible"/>
                                      </p:to>
                                    </p:set>
                                    <p:animEffect filter="fade" transition="in">
                                      <p:cBhvr>
                                        <p:cTn id="18" dur="500"/>
                                        <p:tgtEl>
                                          <p:spTgt spid="229">
                                            <p:txEl>
                                              <p:pRg st="2" end="2"/>
                                            </p:txEl>
                                          </p:spTgt>
                                        </p:tgtEl>
                                      </p:cBhvr>
                                    </p:animEffect>
                                  </p:childTnLst>
                                </p:cTn>
                              </p:par>
                            </p:childTnLst>
                          </p:cTn>
                        </p:par>
                        <p:par>
                          <p:cTn id="19" fill="hold">
                            <p:stCondLst>
                              <p:cond delay="1500"/>
                            </p:stCondLst>
                            <p:childTnLst>
                              <p:par>
                                <p:cTn id="20" nodeType="afterEffect" presetClass="entr" presetSubtype="0" presetID="10" grpId="1" fill="hold">
                                  <p:stCondLst>
                                    <p:cond delay="0"/>
                                  </p:stCondLst>
                                  <p:iterate type="el" backwards="0">
                                    <p:tmAbs val="0"/>
                                  </p:iterate>
                                  <p:childTnLst>
                                    <p:set>
                                      <p:cBhvr>
                                        <p:cTn id="21" fill="hold"/>
                                        <p:tgtEl>
                                          <p:spTgt spid="229">
                                            <p:txEl>
                                              <p:pRg st="3" end="3"/>
                                            </p:txEl>
                                          </p:spTgt>
                                        </p:tgtEl>
                                        <p:attrNameLst>
                                          <p:attrName>style.visibility</p:attrName>
                                        </p:attrNameLst>
                                      </p:cBhvr>
                                      <p:to>
                                        <p:strVal val="visible"/>
                                      </p:to>
                                    </p:set>
                                    <p:animEffect filter="fade" transition="in">
                                      <p:cBhvr>
                                        <p:cTn id="22" dur="500"/>
                                        <p:tgtEl>
                                          <p:spTgt spid="229">
                                            <p:txEl>
                                              <p:pRg st="3" end="3"/>
                                            </p:txEl>
                                          </p:spTgt>
                                        </p:tgtEl>
                                      </p:cBhvr>
                                    </p:animEffect>
                                  </p:childTnLst>
                                </p:cTn>
                              </p:par>
                            </p:childTnLst>
                          </p:cTn>
                        </p:par>
                        <p:par>
                          <p:cTn id="23" fill="hold">
                            <p:stCondLst>
                              <p:cond delay="2000"/>
                            </p:stCondLst>
                            <p:childTnLst>
                              <p:par>
                                <p:cTn id="24" nodeType="afterEffect" presetClass="entr" presetSubtype="0" presetID="10" grpId="1" fill="hold">
                                  <p:stCondLst>
                                    <p:cond delay="0"/>
                                  </p:stCondLst>
                                  <p:iterate type="el" backwards="0">
                                    <p:tmAbs val="0"/>
                                  </p:iterate>
                                  <p:childTnLst>
                                    <p:set>
                                      <p:cBhvr>
                                        <p:cTn id="25" fill="hold"/>
                                        <p:tgtEl>
                                          <p:spTgt spid="229">
                                            <p:txEl>
                                              <p:pRg st="4" end="4"/>
                                            </p:txEl>
                                          </p:spTgt>
                                        </p:tgtEl>
                                        <p:attrNameLst>
                                          <p:attrName>style.visibility</p:attrName>
                                        </p:attrNameLst>
                                      </p:cBhvr>
                                      <p:to>
                                        <p:strVal val="visible"/>
                                      </p:to>
                                    </p:set>
                                    <p:animEffect filter="fade" transition="in">
                                      <p:cBhvr>
                                        <p:cTn id="26" dur="500"/>
                                        <p:tgtEl>
                                          <p:spTgt spid="229">
                                            <p:txEl>
                                              <p:pRg st="4" end="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29" grpId="1"/>
    </p:bldLst>
  </p:timing>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365C0"/>
          </a:solidFill>
          <a:prstDash val="solid"/>
          <a:bevel/>
        </a:ln>
        <a:effectLst/>
      </a:spPr>
      <a:bodyPr rot="0" spcFirstLastPara="1" vertOverflow="overflow" horzOverflow="overflow" vert="horz" wrap="square" lIns="50800" tIns="50800" rIns="50800" bIns="50800" numCol="1" spcCol="38100" rtlCol="0" anchor="ctr" upright="0">
        <a:spAutoFit/>
      </a:bodyPr>
      <a:lstStyle>
        <a:defPPr marL="0" marR="40639" indent="40639"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
              <a:solidFill>
                <a:srgbClr val="000000"/>
              </a:solidFill>
            </a:uFill>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365C0"/>
          </a:solidFill>
          <a:prstDash val="solid"/>
          <a:bevel/>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40639" indent="40639"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
              <a:solidFill>
                <a:srgbClr val="000000"/>
              </a:solidFill>
            </a:uFill>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365C0"/>
          </a:solidFill>
          <a:prstDash val="solid"/>
          <a:bevel/>
        </a:ln>
        <a:effectLst/>
      </a:spPr>
      <a:bodyPr rot="0" spcFirstLastPara="1" vertOverflow="overflow" horzOverflow="overflow" vert="horz" wrap="square" lIns="50800" tIns="50800" rIns="50800" bIns="50800" numCol="1" spcCol="38100" rtlCol="0" anchor="ctr" upright="0">
        <a:spAutoFit/>
      </a:bodyPr>
      <a:lstStyle>
        <a:defPPr marL="0" marR="40639" indent="40639"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
              <a:solidFill>
                <a:srgbClr val="000000"/>
              </a:solidFill>
            </a:uFill>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365C0"/>
          </a:solidFill>
          <a:prstDash val="solid"/>
          <a:bevel/>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40639" indent="40639"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
              <a:solidFill>
                <a:srgbClr val="000000"/>
              </a:solidFill>
            </a:uFill>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