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60" r:id="rId3"/>
    <p:sldId id="274" r:id="rId4"/>
    <p:sldId id="279" r:id="rId5"/>
    <p:sldId id="280" r:id="rId6"/>
    <p:sldId id="282" r:id="rId7"/>
    <p:sldId id="290" r:id="rId8"/>
    <p:sldId id="281" r:id="rId9"/>
    <p:sldId id="289" r:id="rId10"/>
    <p:sldId id="292" r:id="rId11"/>
    <p:sldId id="291" r:id="rId12"/>
    <p:sldId id="261" r:id="rId13"/>
    <p:sldId id="259" r:id="rId14"/>
    <p:sldId id="271" r:id="rId15"/>
    <p:sldId id="277" r:id="rId16"/>
    <p:sldId id="284" r:id="rId17"/>
    <p:sldId id="268" r:id="rId18"/>
    <p:sldId id="265" r:id="rId19"/>
    <p:sldId id="263" r:id="rId20"/>
    <p:sldId id="266" r:id="rId21"/>
    <p:sldId id="262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2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0C-4F2D-9B30-69C777B56252}"/>
            </c:ext>
          </c:extLst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0C-4F2D-9B30-69C777B56252}"/>
            </c:ext>
          </c:extLst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0C-4F2D-9B30-69C777B56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878976"/>
        <c:axId val="56880512"/>
      </c:barChart>
      <c:catAx>
        <c:axId val="56878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6880512"/>
        <c:crosses val="autoZero"/>
        <c:auto val="1"/>
        <c:lblAlgn val="ctr"/>
        <c:lblOffset val="100"/>
        <c:noMultiLvlLbl val="0"/>
      </c:catAx>
      <c:valAx>
        <c:axId val="568805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568789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29/01/1439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29/01/1439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29/01/1439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29/01/1439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29/01/1439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29/01/1439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303748" y="1353194"/>
            <a:ext cx="51845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5" t="14968" r="994" b="15179"/>
          <a:stretch/>
        </p:blipFill>
        <p:spPr bwMode="auto">
          <a:xfrm>
            <a:off x="2051720" y="3423674"/>
            <a:ext cx="1080120" cy="10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915816" y="3393757"/>
            <a:ext cx="3960440" cy="8419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Excel 2016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3419872" y="5085184"/>
            <a:ext cx="4258816" cy="576064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8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87625" y="2060850"/>
          <a:ext cx="6696744" cy="381642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مثال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5+10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</a:t>
                      </a:r>
                      <a:r>
                        <a:rPr lang="ar-SA" sz="2400" b="1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</a:t>
                      </a:r>
                      <a:r>
                        <a:rPr lang="en-US" sz="2400" b="1" baseline="0" dirty="0" smtClean="0"/>
                        <a:t> –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*</a:t>
                      </a:r>
                      <a:r>
                        <a:rPr lang="en-US" sz="2400" b="1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10 /</a:t>
                      </a:r>
                      <a:r>
                        <a:rPr lang="en-US" sz="2400" b="1" baseline="0" dirty="0" smtClean="0"/>
                        <a:t>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الخطي (</a:t>
            </a:r>
            <a:r>
              <a:rPr lang="en-US" dirty="0" smtClean="0"/>
              <a:t>Line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5040560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البيانات بمخطط بياني عمودي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الصيغ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/>
            <a:r>
              <a:rPr lang="ar-SA" altLang="ar-SA" sz="2800" dirty="0" smtClean="0"/>
              <a:t>الفرق بين الصيغة المكتوبة والصيغة الجاهزة في المكتبة:</a:t>
            </a:r>
            <a:endParaRPr lang="en-US" altLang="ar-SA" sz="2800" dirty="0" smtClean="0"/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مكتوبة  :  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جاهزة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365104"/>
            <a:ext cx="5616624" cy="1692681"/>
          </a:xfrm>
          <a:prstGeom prst="rect">
            <a:avLst/>
          </a:prstGeom>
          <a:noFill/>
          <a:ln w="31750" cmpd="sng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991785"/>
              </p:ext>
            </p:extLst>
          </p:nvPr>
        </p:nvGraphicFramePr>
        <p:xfrm>
          <a:off x="1943707" y="2496344"/>
          <a:ext cx="5688632" cy="252237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844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768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الدالة</a:t>
                      </a:r>
                      <a:r>
                        <a:rPr lang="ar-SA" sz="2400" b="1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4689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A1,D2,B5</a:t>
                      </a:r>
                      <a:r>
                        <a:rPr lang="en-US" sz="2400" b="1" dirty="0" smtClean="0"/>
                        <a:t>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إيجاد</a:t>
                      </a:r>
                      <a:r>
                        <a:rPr lang="ar-SA" sz="2000" b="1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إيجاد مجموع قيم متفرقة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3" y="1302673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441854"/>
              </p:ext>
            </p:extLst>
          </p:nvPr>
        </p:nvGraphicFramePr>
        <p:xfrm>
          <a:off x="2339752" y="2204864"/>
          <a:ext cx="5706634" cy="28791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04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</a:t>
                      </a:r>
                      <a:r>
                        <a:rPr lang="ar-SA" sz="2400" b="1" baseline="0" dirty="0" smtClean="0"/>
                        <a:t>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Average(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ar-SA" sz="2400" b="1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إيجاد</a:t>
                      </a:r>
                      <a:r>
                        <a:rPr lang="ar-SA" sz="2400" b="1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=Max(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Maximum </a:t>
                      </a:r>
                      <a:r>
                        <a:rPr lang="en-US" sz="2400" b="1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=Min(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Minimum</a:t>
                      </a:r>
                      <a:r>
                        <a:rPr lang="en-US" sz="2400" b="1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544981"/>
              </p:ext>
            </p:extLst>
          </p:nvPr>
        </p:nvGraphicFramePr>
        <p:xfrm>
          <a:off x="2483768" y="2420888"/>
          <a:ext cx="5112568" cy="2713525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=Now()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t="9979" b="15180"/>
          <a:stretch>
            <a:fillRect/>
          </a:stretch>
        </p:blipFill>
        <p:spPr bwMode="auto">
          <a:xfrm>
            <a:off x="1691680" y="2060848"/>
            <a:ext cx="119984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877944"/>
              </p:ext>
            </p:extLst>
          </p:nvPr>
        </p:nvGraphicFramePr>
        <p:xfrm>
          <a:off x="2480599" y="2276872"/>
          <a:ext cx="5256584" cy="208569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628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43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75016"/>
            <a:ext cx="7488832" cy="456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75655" y="2618144"/>
            <a:ext cx="1083987" cy="8125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28184" y="1085057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856" y="1548750"/>
            <a:ext cx="432048" cy="4400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30854" y="1123662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692002" y="1516423"/>
            <a:ext cx="0" cy="3029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33773" y="1182038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5094560" y="1451769"/>
            <a:ext cx="917599" cy="2868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2"/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504056" cy="125249"/>
          </a:xfrm>
          <a:prstGeom prst="rect">
            <a:avLst/>
          </a:prstGeom>
          <a:solidFill>
            <a:schemeClr val="accent2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8" y="980728"/>
            <a:ext cx="7734456" cy="509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مصنف جديد .</a:t>
            </a:r>
          </a:p>
          <a:p>
            <a:r>
              <a:rPr lang="ar-SA" sz="3200" dirty="0" smtClean="0"/>
              <a:t>حفظ مصنف باسم .</a:t>
            </a:r>
          </a:p>
          <a:p>
            <a:r>
              <a:rPr lang="ar-SA" sz="3200" dirty="0" smtClean="0"/>
              <a:t>فتح مصنف تم حفظه مسبقا .</a:t>
            </a:r>
          </a:p>
          <a:p>
            <a:r>
              <a:rPr lang="ar-SA" sz="3200" dirty="0" smtClean="0"/>
              <a:t>إعادة تسمية ورقة العمل, حذفها ,  نسخها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ورقة العمل 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5949280"/>
            <a:ext cx="4032448" cy="43204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7338"/>
            <a:ext cx="6840538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916238" y="49418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419475" y="4652963"/>
            <a:ext cx="0" cy="288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00338" y="4292600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877050" y="494188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339975" y="1773238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حفظ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6822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56791"/>
            <a:ext cx="6477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482517" y="53736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96694" y="5836598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797550" y="562069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482516" y="1817144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فتح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99590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610</TotalTime>
  <Words>491</Words>
  <Application>Microsoft Office PowerPoint</Application>
  <PresentationFormat>عرض على الشاشة (4:3)</PresentationFormat>
  <Paragraphs>127</Paragraphs>
  <Slides>21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30" baseType="lpstr">
      <vt:lpstr>Arial</vt:lpstr>
      <vt:lpstr>Brush Script MT</vt:lpstr>
      <vt:lpstr>Calibri</vt:lpstr>
      <vt:lpstr>Constantia</vt:lpstr>
      <vt:lpstr>Franklin Gothic Book</vt:lpstr>
      <vt:lpstr>Majalla UI</vt:lpstr>
      <vt:lpstr>Rage Italic</vt:lpstr>
      <vt:lpstr>Wingdings</vt:lpstr>
      <vt:lpstr>دبوس تثبيت</vt:lpstr>
      <vt:lpstr>عرض تقديمي في PowerPoint</vt:lpstr>
      <vt:lpstr>عرض تقديمي في PowerPoint</vt:lpstr>
      <vt:lpstr>أجزاء ورقة العمل </vt:lpstr>
      <vt:lpstr>أجزاء ورقة العمل </vt:lpstr>
      <vt:lpstr>بدء العمل مع اكسيل </vt:lpstr>
      <vt:lpstr>انشاء مصنف جديد</vt:lpstr>
      <vt:lpstr>انشاء مصنف جديد</vt:lpstr>
      <vt:lpstr>حفظ ملف Excel</vt:lpstr>
      <vt:lpstr>فتح ملف Excel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الصيغ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أخطاء الصيغ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Taghreed Aljasser</cp:lastModifiedBy>
  <cp:revision>56</cp:revision>
  <dcterms:created xsi:type="dcterms:W3CDTF">2012-03-02T14:49:28Z</dcterms:created>
  <dcterms:modified xsi:type="dcterms:W3CDTF">2017-10-19T11:25:16Z</dcterms:modified>
</cp:coreProperties>
</file>