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8" r:id="rId1"/>
  </p:sldMasterIdLst>
  <p:notesMasterIdLst>
    <p:notesMasterId r:id="rId9"/>
  </p:notesMasterIdLst>
  <p:sldIdLst>
    <p:sldId id="256" r:id="rId2"/>
    <p:sldId id="259" r:id="rId3"/>
    <p:sldId id="260" r:id="rId4"/>
    <p:sldId id="318" r:id="rId5"/>
    <p:sldId id="319" r:id="rId6"/>
    <p:sldId id="320" r:id="rId7"/>
    <p:sldId id="321" r:id="rId8"/>
  </p:sldIdLst>
  <p:sldSz cx="9144000" cy="6858000" type="screen4x3"/>
  <p:notesSz cx="6858000" cy="9144000"/>
  <p:custDataLst>
    <p:tags r:id="rId10"/>
  </p:custDataLst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EC12E12-D040-4552-9CAB-1A790B37C50D}" type="datetimeFigureOut">
              <a:rPr lang="ar-SA" smtClean="0"/>
              <a:pPr/>
              <a:t>27/10/34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7C647CF-422A-46A1-9D9B-5A53F256A76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13380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E96A3-3179-45E8-B9D9-096B5CE9D4E2}" type="datetimeFigureOut">
              <a:rPr lang="ar-SA" smtClean="0"/>
              <a:pPr/>
              <a:t>27/10/34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6DBEC-D77D-4418-BF76-BD42923045C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E96A3-3179-45E8-B9D9-096B5CE9D4E2}" type="datetimeFigureOut">
              <a:rPr lang="ar-SA" smtClean="0"/>
              <a:pPr/>
              <a:t>27/10/34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6DBEC-D77D-4418-BF76-BD42923045C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E96A3-3179-45E8-B9D9-096B5CE9D4E2}" type="datetimeFigureOut">
              <a:rPr lang="ar-SA" smtClean="0"/>
              <a:pPr/>
              <a:t>27/10/34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6DBEC-D77D-4418-BF76-BD42923045C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E96A3-3179-45E8-B9D9-096B5CE9D4E2}" type="datetimeFigureOut">
              <a:rPr lang="ar-SA" smtClean="0"/>
              <a:pPr/>
              <a:t>27/10/34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6DBEC-D77D-4418-BF76-BD42923045C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E96A3-3179-45E8-B9D9-096B5CE9D4E2}" type="datetimeFigureOut">
              <a:rPr lang="ar-SA" smtClean="0"/>
              <a:pPr/>
              <a:t>27/10/34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6DBEC-D77D-4418-BF76-BD42923045C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E96A3-3179-45E8-B9D9-096B5CE9D4E2}" type="datetimeFigureOut">
              <a:rPr lang="ar-SA" smtClean="0"/>
              <a:pPr/>
              <a:t>27/10/34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6DBEC-D77D-4418-BF76-BD42923045C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E96A3-3179-45E8-B9D9-096B5CE9D4E2}" type="datetimeFigureOut">
              <a:rPr lang="ar-SA" smtClean="0"/>
              <a:pPr/>
              <a:t>27/10/34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6DBEC-D77D-4418-BF76-BD42923045C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E96A3-3179-45E8-B9D9-096B5CE9D4E2}" type="datetimeFigureOut">
              <a:rPr lang="ar-SA" smtClean="0"/>
              <a:pPr/>
              <a:t>27/10/34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6DBEC-D77D-4418-BF76-BD42923045C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E96A3-3179-45E8-B9D9-096B5CE9D4E2}" type="datetimeFigureOut">
              <a:rPr lang="ar-SA" smtClean="0"/>
              <a:pPr/>
              <a:t>27/10/34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6DBEC-D77D-4418-BF76-BD42923045C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E96A3-3179-45E8-B9D9-096B5CE9D4E2}" type="datetimeFigureOut">
              <a:rPr lang="ar-SA" smtClean="0"/>
              <a:pPr/>
              <a:t>27/10/34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6DBEC-D77D-4418-BF76-BD42923045C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E96A3-3179-45E8-B9D9-096B5CE9D4E2}" type="datetimeFigureOut">
              <a:rPr lang="ar-SA" smtClean="0"/>
              <a:pPr/>
              <a:t>27/10/34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CB6DBEC-D77D-4418-BF76-BD42923045C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C3E96A3-3179-45E8-B9D9-096B5CE9D4E2}" type="datetimeFigureOut">
              <a:rPr lang="ar-SA" smtClean="0"/>
              <a:pPr/>
              <a:t>27/10/34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CB6DBEC-D77D-4418-BF76-BD42923045C4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 Healthy Home</a:t>
            </a: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3- Physical factors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Poor ventilation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Ventilation is the way fresh air moves into a room or building, and how old and polluted air moves out.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Poor  ventilation traps moisture in the house, causing dampness and mold.</a:t>
            </a:r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 know if your house has poor ventilation, look for these signs: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Moisture collects on windows or walls.</a:t>
            </a:r>
          </a:p>
          <a:p>
            <a:pPr algn="l" rtl="0"/>
            <a:r>
              <a:rPr lang="en-US" dirty="0" smtClean="0"/>
              <a:t>Clothing, bedding, or walls grow mold.</a:t>
            </a:r>
          </a:p>
          <a:p>
            <a:pPr algn="l" rtl="0"/>
            <a:r>
              <a:rPr lang="en-US" dirty="0" smtClean="0"/>
              <a:t>Bad smells from toilets or sewers stay in the house.</a:t>
            </a:r>
          </a:p>
          <a:p>
            <a:pPr algn="l" rtl="0"/>
            <a:r>
              <a:rPr lang="en-US" dirty="0" smtClean="0"/>
              <a:t>Smoke stays in the house from cooking or heating.</a:t>
            </a:r>
          </a:p>
          <a:p>
            <a:pPr algn="l" rtl="0"/>
            <a:r>
              <a:rPr lang="en-US" dirty="0" smtClean="0"/>
              <a:t>If you cook with gas and often suffer from dizziness and confusion, this may be a sign of poor ventilation or a gas leak.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ARTIFICIAL LIGHT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Poor lighting conditions can cause eye strain and irritation as well as headaches and may increase sensitivity to certain contaminants.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The position of the light source in relation to both the viewed surface and the eye is critical. For example, light in front of a desk that strikes the surface and is reflected into the eye can create considerable eye strain.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The best position of light source is to be behind and to the left of the desk you work on.</a:t>
            </a: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TEMPERATURE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Recommended temperatures typically range from 68°F to 74°F for the winter and from 73°F to 78°F during the summer with the difference being responsive to both variations in clothing and applicable relative humidity.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higher temperatures can affect mental acuity. A reduction in mental work capacity has been observed when temperatures exceeded 24°C (75°F).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smtClean="0"/>
              <a:t>(C=(F-32) *5/9)	</a:t>
            </a: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Calculate the Celsius degree the is equal to 100 Fahrenheit.</a:t>
            </a:r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802822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368</TotalTime>
  <Words>286</Words>
  <Application>Microsoft Office PowerPoint</Application>
  <PresentationFormat>On-screen Show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تدفق</vt:lpstr>
      <vt:lpstr>A Healthy Home</vt:lpstr>
      <vt:lpstr>Poor ventilation</vt:lpstr>
      <vt:lpstr>To know if your house has poor ventilation, look for these signs:</vt:lpstr>
      <vt:lpstr>ARTIFICIAL LIGHT</vt:lpstr>
      <vt:lpstr>PowerPoint Presentation</vt:lpstr>
      <vt:lpstr>TEMPERATURE</vt:lpstr>
      <vt:lpstr>Activity</vt:lpstr>
    </vt:vector>
  </TitlesOfParts>
  <Company>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Healthy Home</dc:title>
  <dc:creator>USER</dc:creator>
  <cp:lastModifiedBy>samira</cp:lastModifiedBy>
  <cp:revision>58</cp:revision>
  <dcterms:created xsi:type="dcterms:W3CDTF">2010-09-15T14:20:31Z</dcterms:created>
  <dcterms:modified xsi:type="dcterms:W3CDTF">2013-09-03T04:01:13Z</dcterms:modified>
</cp:coreProperties>
</file>