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5"/>
  </p:notesMasterIdLst>
  <p:sldIdLst>
    <p:sldId id="280" r:id="rId2"/>
    <p:sldId id="282" r:id="rId3"/>
    <p:sldId id="283" r:id="rId4"/>
  </p:sldIdLst>
  <p:sldSz cx="9144000" cy="6858000" type="screen4x3"/>
  <p:notesSz cx="6858000" cy="9144000"/>
  <p:embeddedFontLst>
    <p:embeddedFont>
      <p:font typeface="Arial Black" pitchFamily="34" charset="0"/>
      <p:bold r:id="rId6"/>
    </p:embeddedFont>
    <p:embeddedFont>
      <p:font typeface="Albertus Medium" charset="0"/>
      <p:regular r:id="rId7"/>
      <p:italic r:id="rId8"/>
    </p:embeddedFont>
    <p:embeddedFont>
      <p:font typeface="Berlin Sans FB Demi" pitchFamily="34" charset="0"/>
      <p:bold r:id="rId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00"/>
    <a:srgbClr val="00CC00"/>
    <a:srgbClr val="008000"/>
    <a:srgbClr val="A50021"/>
    <a:srgbClr val="CC0000"/>
    <a:srgbClr val="FFCCCC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113" d="100"/>
          <a:sy n="113" d="100"/>
        </p:scale>
        <p:origin x="-15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A1EA60-BD4B-4B30-BAC9-52C7BE2C17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52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</a:t>
            </a:r>
          </a:p>
          <a:p>
            <a:r>
              <a:rPr lang="en-US" b="1" dirty="0" smtClean="0"/>
              <a:t>Baines, Paul, Fill, Chris, and Page, Kelly, Marketing, (New York: Oxford University Press Inc., 2008), Ch# 18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</a:t>
            </a:r>
          </a:p>
          <a:p>
            <a:r>
              <a:rPr lang="en-US" b="1" dirty="0" smtClean="0"/>
              <a:t>Baines, Paul, Fill, Chris, and Page, Kelly, Marketing, (New York: Oxford University Press Inc., 2008), Ch# 18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FD130197-0609-404E-AA2D-21922BF2C9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E7B7A3FD-3E8E-4E36-B542-32D0804B0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7D76EF35-0AFE-49DE-9636-85948F47E6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70567E08-ED77-4BEA-B0CF-5FC658C016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CD03370D-21DA-4971-A61D-206A0616D2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244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2DA9AE00-C54F-4065-9E3F-E3B1764AE0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E49C144E-989C-45A6-AE1C-684A0032F0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C84E230B-DAC3-42AE-B629-9C10D9B3C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6DD59BEE-60CB-41F8-BEDD-75FF63794E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32B1B8A9-F2CA-4D6F-B72A-EC006F14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2902D89D-1606-4548-8B08-E8B0E0B3C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CC0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ar-SA">
              <a:solidFill>
                <a:srgbClr val="CC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304800" y="304800"/>
            <a:ext cx="8534400" cy="624840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057400"/>
            <a:ext cx="762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1 - </a:t>
            </a:r>
            <a:fld id="{E274008B-07D2-4EBE-8A95-CDEA0097C2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9pPr>
    </p:titleStyle>
    <p:bodyStyle>
      <a:lvl1pPr marL="342900" indent="-342900" algn="l" rtl="0" fontAlgn="base">
        <a:spcBef>
          <a:spcPct val="30000"/>
        </a:spcBef>
        <a:spcAft>
          <a:spcPct val="0"/>
        </a:spcAft>
        <a:buClr>
          <a:schemeClr val="tx1"/>
        </a:buClr>
        <a:buChar char="•"/>
        <a:defRPr sz="40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v"/>
        <a:defRPr sz="32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420 MKT</a:t>
            </a:r>
            <a:b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Contemporary Issues in Marketing</a:t>
            </a: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/>
            </a:r>
            <a:b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endParaRPr lang="en-US" sz="6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Assignment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Due 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23-11-1433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</a:t>
            </a:r>
            <a:r>
              <a:rPr lang="en-US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Octo</a:t>
            </a: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n-US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2012</a:t>
            </a:r>
            <a:endParaRPr lang="en-US" sz="6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look at “la-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pourpre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  site and listen to the presentation and answer the following questions:</a:t>
            </a:r>
            <a:b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1.What is the site problem.</a:t>
            </a:r>
            <a:b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2.Develop a promotion campaign that helps the site faces the problem, applying at  least two internet marketing activities.</a:t>
            </a:r>
            <a:b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3.Define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Googleadwords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 customized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 for </a:t>
            </a:r>
            <a:b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www.la-pourpre.com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6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erlin Sans FB Demi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66</Words>
  <Application>Microsoft Office PowerPoint</Application>
  <PresentationFormat>عرض على الشاشة (3:4)‏</PresentationFormat>
  <Paragraphs>9</Paragraphs>
  <Slides>3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10" baseType="lpstr">
      <vt:lpstr>Arial</vt:lpstr>
      <vt:lpstr>Wingdings</vt:lpstr>
      <vt:lpstr>Arial Black</vt:lpstr>
      <vt:lpstr>Albertus Medium</vt:lpstr>
      <vt:lpstr>Berlin Sans FB Demi</vt:lpstr>
      <vt:lpstr>Times New Roman</vt:lpstr>
      <vt:lpstr>Default Design</vt:lpstr>
      <vt:lpstr>Marketing  420 MKT Contemporary Issues in Marketing </vt:lpstr>
      <vt:lpstr>Assignment Due  23-11-1433 9 Octo. 2012</vt:lpstr>
      <vt:lpstr> look at “la-pourpre”  site and listen to the presentation and answer the following questions: 1.What is the site problem.  2.Develop a promotion campaign that helps the site faces the problem, applying at  least two internet marketing activities.  3.Define Googleadwords  design a customized ad for  http://www.la-pourpre.com</vt:lpstr>
    </vt:vector>
  </TitlesOfParts>
  <Company>Louisiana State University - Shreveport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Karen E. James</dc:creator>
  <cp:lastModifiedBy>WafaM</cp:lastModifiedBy>
  <cp:revision>31</cp:revision>
  <dcterms:created xsi:type="dcterms:W3CDTF">2002-11-18T05:23:22Z</dcterms:created>
  <dcterms:modified xsi:type="dcterms:W3CDTF">2012-09-25T05:02:28Z</dcterms:modified>
</cp:coreProperties>
</file>