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8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165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0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75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62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1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564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027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96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897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876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846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6FFC9-8F53-47AB-B4D2-35240232725A}" type="datetimeFigureOut">
              <a:rPr lang="en-US" smtClean="0"/>
              <a:t>12/9/2012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335CB-9B64-485A-A823-BFDFDD54E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78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14620" t="22690" r="34835" b="10859"/>
          <a:stretch>
            <a:fillRect/>
          </a:stretch>
        </p:blipFill>
        <p:spPr bwMode="auto">
          <a:xfrm>
            <a:off x="76200" y="76200"/>
            <a:ext cx="90678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7594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437" t="26580" r="34835" b="8104"/>
          <a:stretch>
            <a:fillRect/>
          </a:stretch>
        </p:blipFill>
        <p:spPr bwMode="auto">
          <a:xfrm>
            <a:off x="11544" y="76200"/>
            <a:ext cx="9056255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632" t="29678" r="34743" b="5127"/>
          <a:stretch>
            <a:fillRect/>
          </a:stretch>
        </p:blipFill>
        <p:spPr bwMode="auto">
          <a:xfrm>
            <a:off x="34636" y="76200"/>
            <a:ext cx="9033164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123" t="24047" r="32927" b="3407"/>
          <a:stretch>
            <a:fillRect/>
          </a:stretch>
        </p:blipFill>
        <p:spPr bwMode="auto">
          <a:xfrm>
            <a:off x="16164" y="76200"/>
            <a:ext cx="8975436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8991" t="26061" r="35780" b="6869"/>
          <a:stretch>
            <a:fillRect/>
          </a:stretch>
        </p:blipFill>
        <p:spPr bwMode="auto">
          <a:xfrm>
            <a:off x="32326" y="76200"/>
            <a:ext cx="9111673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632" t="26597" r="34743" b="7072"/>
          <a:stretch>
            <a:fillRect/>
          </a:stretch>
        </p:blipFill>
        <p:spPr bwMode="auto">
          <a:xfrm>
            <a:off x="0" y="30018"/>
            <a:ext cx="9144000" cy="675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8956" t="22860" r="36116" b="10183"/>
          <a:stretch>
            <a:fillRect/>
          </a:stretch>
        </p:blipFill>
        <p:spPr bwMode="auto">
          <a:xfrm>
            <a:off x="0" y="0"/>
            <a:ext cx="90678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3059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14540" t="23022" r="35018" b="10342"/>
          <a:stretch>
            <a:fillRect/>
          </a:stretch>
        </p:blipFill>
        <p:spPr bwMode="auto">
          <a:xfrm>
            <a:off x="13855" y="76200"/>
            <a:ext cx="905394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3059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9048" t="19773" r="36207" b="9076"/>
          <a:stretch>
            <a:fillRect/>
          </a:stretch>
        </p:blipFill>
        <p:spPr bwMode="auto">
          <a:xfrm>
            <a:off x="0" y="76200"/>
            <a:ext cx="91440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3059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9048" t="19779" r="36207" b="8888"/>
          <a:stretch>
            <a:fillRect/>
          </a:stretch>
        </p:blipFill>
        <p:spPr bwMode="auto">
          <a:xfrm>
            <a:off x="76200" y="76200"/>
            <a:ext cx="89916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3059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8956" t="24318" r="36207" b="4026"/>
          <a:stretch>
            <a:fillRect/>
          </a:stretch>
        </p:blipFill>
        <p:spPr bwMode="auto">
          <a:xfrm>
            <a:off x="18473" y="0"/>
            <a:ext cx="91255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3059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611" t="25770" r="34835" b="8104"/>
          <a:stretch>
            <a:fillRect/>
          </a:stretch>
        </p:blipFill>
        <p:spPr bwMode="auto">
          <a:xfrm>
            <a:off x="0" y="-23091"/>
            <a:ext cx="9067800" cy="688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9045" t="23339" r="36024" b="38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30590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8949" t="23015" r="36299" b="4538"/>
          <a:stretch>
            <a:fillRect/>
          </a:stretch>
        </p:blipFill>
        <p:spPr bwMode="auto">
          <a:xfrm>
            <a:off x="9236" y="76200"/>
            <a:ext cx="9058564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9026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9042" t="22528" r="36300" b="5024"/>
          <a:stretch>
            <a:fillRect/>
          </a:stretch>
        </p:blipFill>
        <p:spPr bwMode="auto">
          <a:xfrm>
            <a:off x="30018" y="0"/>
            <a:ext cx="90377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9026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8956" t="21724" r="36207" b="5483"/>
          <a:stretch>
            <a:fillRect/>
          </a:stretch>
        </p:blipFill>
        <p:spPr bwMode="auto">
          <a:xfrm>
            <a:off x="36944" y="0"/>
            <a:ext cx="91070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90266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8949" t="21232" r="36299" b="5997"/>
          <a:stretch>
            <a:fillRect/>
          </a:stretch>
        </p:blipFill>
        <p:spPr bwMode="auto">
          <a:xfrm>
            <a:off x="23090" y="0"/>
            <a:ext cx="9120909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9026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8956" t="20751" r="36207" b="6295"/>
          <a:stretch>
            <a:fillRect/>
          </a:stretch>
        </p:blipFill>
        <p:spPr bwMode="auto">
          <a:xfrm>
            <a:off x="0" y="18473"/>
            <a:ext cx="9067800" cy="683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90266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9139" t="20589" r="36207" b="71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90266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9040" t="19773" r="36299" b="745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90266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8953" t="19611" r="36024" b="7942"/>
          <a:stretch>
            <a:fillRect/>
          </a:stretch>
        </p:blipFill>
        <p:spPr bwMode="auto">
          <a:xfrm>
            <a:off x="4618" y="32327"/>
            <a:ext cx="9139382" cy="682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90266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9043" t="19773" r="36034" b="8590"/>
          <a:stretch>
            <a:fillRect/>
          </a:stretch>
        </p:blipFill>
        <p:spPr bwMode="auto">
          <a:xfrm>
            <a:off x="0" y="76200"/>
            <a:ext cx="90678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7301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541" t="24959" r="34743" b="8104"/>
          <a:stretch>
            <a:fillRect/>
          </a:stretch>
        </p:blipFill>
        <p:spPr bwMode="auto">
          <a:xfrm>
            <a:off x="0" y="13854"/>
            <a:ext cx="9144000" cy="684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0596" t="19773" r="33096" b="5997"/>
          <a:stretch>
            <a:fillRect/>
          </a:stretch>
        </p:blipFill>
        <p:spPr bwMode="auto">
          <a:xfrm>
            <a:off x="0" y="254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73019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0694" t="19935" r="33289" b="5651"/>
          <a:stretch>
            <a:fillRect/>
          </a:stretch>
        </p:blipFill>
        <p:spPr bwMode="auto">
          <a:xfrm>
            <a:off x="0" y="0"/>
            <a:ext cx="9067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73019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0589" t="20259" r="33096" b="5186"/>
          <a:stretch>
            <a:fillRect/>
          </a:stretch>
        </p:blipFill>
        <p:spPr bwMode="auto">
          <a:xfrm>
            <a:off x="30018" y="16164"/>
            <a:ext cx="9113982" cy="684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7301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611" t="28525" r="34835" b="5186"/>
          <a:stretch>
            <a:fillRect/>
          </a:stretch>
        </p:blipFill>
        <p:spPr bwMode="auto">
          <a:xfrm>
            <a:off x="0" y="76200"/>
            <a:ext cx="90678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541" t="20751" r="34743" b="12455"/>
          <a:stretch>
            <a:fillRect/>
          </a:stretch>
        </p:blipFill>
        <p:spPr bwMode="auto">
          <a:xfrm>
            <a:off x="0" y="76200"/>
            <a:ext cx="91440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632" t="24480" r="34743" b="6134"/>
          <a:stretch>
            <a:fillRect/>
          </a:stretch>
        </p:blipFill>
        <p:spPr bwMode="auto">
          <a:xfrm>
            <a:off x="30018" y="76200"/>
            <a:ext cx="9113982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620" t="25932" r="34835" b="7780"/>
          <a:stretch>
            <a:fillRect/>
          </a:stretch>
        </p:blipFill>
        <p:spPr bwMode="auto">
          <a:xfrm>
            <a:off x="6926" y="6927"/>
            <a:ext cx="9137073" cy="685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620" t="25284" r="34835" b="9724"/>
          <a:stretch>
            <a:fillRect/>
          </a:stretch>
        </p:blipFill>
        <p:spPr bwMode="auto">
          <a:xfrm>
            <a:off x="13855" y="76200"/>
            <a:ext cx="9053945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621" t="20908" r="34926" b="9400"/>
          <a:stretch>
            <a:fillRect/>
          </a:stretch>
        </p:blipFill>
        <p:spPr bwMode="auto">
          <a:xfrm>
            <a:off x="25400" y="27708"/>
            <a:ext cx="9118600" cy="6830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72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On-screen Show (4:3)</PresentationFormat>
  <Paragraphs>0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King Saud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</cp:revision>
  <dcterms:created xsi:type="dcterms:W3CDTF">2012-09-12T07:52:47Z</dcterms:created>
  <dcterms:modified xsi:type="dcterms:W3CDTF">2012-09-12T08:15:25Z</dcterms:modified>
</cp:coreProperties>
</file>