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314" r:id="rId3"/>
    <p:sldId id="315" r:id="rId4"/>
    <p:sldId id="316" r:id="rId5"/>
    <p:sldId id="336" r:id="rId6"/>
    <p:sldId id="337" r:id="rId7"/>
    <p:sldId id="31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Tuesday, December 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Tuesday, December 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3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Tuesday, December 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8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Tuesday, December 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2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Tuesday, December 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3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Tuesday, December 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3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Tuesday, December 5,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3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Tuesday, December 5,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7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Tuesday, December 5,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Tuesday, December 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0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Tuesday, December 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7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Tuesday, December 5, 2023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710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4" r:id="rId4"/>
    <p:sldLayoutId id="2147483715" r:id="rId5"/>
    <p:sldLayoutId id="2147483720" r:id="rId6"/>
    <p:sldLayoutId id="2147483716" r:id="rId7"/>
    <p:sldLayoutId id="2147483717" r:id="rId8"/>
    <p:sldLayoutId id="2147483718" r:id="rId9"/>
    <p:sldLayoutId id="2147483719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enic view of a lake against the sky during winter">
            <a:extLst>
              <a:ext uri="{FF2B5EF4-FFF2-40B4-BE49-F238E27FC236}">
                <a16:creationId xmlns:a16="http://schemas.microsoft.com/office/drawing/2014/main" id="{A2A54124-AE02-429A-B09B-D96F92DCA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9" r="18697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6F0C9-9438-41C4-BB6D-45D8774CF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50387"/>
            <a:ext cx="3935501" cy="3531403"/>
          </a:xfrm>
        </p:spPr>
        <p:txBody>
          <a:bodyPr anchor="t">
            <a:norm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CSC 111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Lab 10 Part3</a:t>
            </a:r>
          </a:p>
        </p:txBody>
      </p:sp>
    </p:spTree>
    <p:extLst>
      <p:ext uri="{BB962C8B-B14F-4D97-AF65-F5344CB8AC3E}">
        <p14:creationId xmlns:p14="http://schemas.microsoft.com/office/powerpoint/2010/main" val="3925989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6D86C7-ADCB-4981-819A-7311B778F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8157"/>
            <a:ext cx="12192000" cy="422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48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918A2A-8A2E-40C6-816C-0B8B12C26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243" y="2076333"/>
            <a:ext cx="9853514" cy="27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31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97E5C3-529F-4122-829B-C8404E077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0021"/>
            <a:ext cx="12192000" cy="451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63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8573D3-D9F3-4970-8AA9-DA0C8FA9E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98" y="209049"/>
            <a:ext cx="10981372" cy="61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17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D5CD66-1343-4CA3-A2CA-62FAF2682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46" y="597924"/>
            <a:ext cx="11400508" cy="56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16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C8426C-8058-4D66-9968-FE6885963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2435"/>
            <a:ext cx="12192000" cy="217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76356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DarkSeedLeftStep">
      <a:dk1>
        <a:srgbClr val="000000"/>
      </a:dk1>
      <a:lt1>
        <a:srgbClr val="FFFFFF"/>
      </a:lt1>
      <a:dk2>
        <a:srgbClr val="1C2F32"/>
      </a:dk2>
      <a:lt2>
        <a:srgbClr val="F1F3F0"/>
      </a:lt2>
      <a:accent1>
        <a:srgbClr val="AD4DC3"/>
      </a:accent1>
      <a:accent2>
        <a:srgbClr val="6D3FB3"/>
      </a:accent2>
      <a:accent3>
        <a:srgbClr val="4D4FC3"/>
      </a:accent3>
      <a:accent4>
        <a:srgbClr val="3B6FB1"/>
      </a:accent4>
      <a:accent5>
        <a:srgbClr val="4DB2C3"/>
      </a:accent5>
      <a:accent6>
        <a:srgbClr val="3BB191"/>
      </a:accent6>
      <a:hlink>
        <a:srgbClr val="3E94BA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7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Gill Sans Nova</vt:lpstr>
      <vt:lpstr>GradientRiseVTI</vt:lpstr>
      <vt:lpstr>CSC 111  Lab 10 Part3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 111  Installing Eclipse</dc:title>
  <dc:creator>mahmoud fayed</dc:creator>
  <cp:lastModifiedBy>Mahmoud</cp:lastModifiedBy>
  <cp:revision>55</cp:revision>
  <dcterms:created xsi:type="dcterms:W3CDTF">2021-09-04T23:20:00Z</dcterms:created>
  <dcterms:modified xsi:type="dcterms:W3CDTF">2023-12-05T06:00:58Z</dcterms:modified>
</cp:coreProperties>
</file>