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Sunday, September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7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Sunday, September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3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Sunday, September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8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Sunday, September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2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Sunday, September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3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Sunday, September 12,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3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Sunday, September 12,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3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Sunday, September 12,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7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Sunday, September 12,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Sunday, September 12,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0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Sunday, September 12,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7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Sunday, September 12,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1710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14" r:id="rId4"/>
    <p:sldLayoutId id="2147483715" r:id="rId5"/>
    <p:sldLayoutId id="2147483720" r:id="rId6"/>
    <p:sldLayoutId id="2147483716" r:id="rId7"/>
    <p:sldLayoutId id="2147483717" r:id="rId8"/>
    <p:sldLayoutId id="2147483718" r:id="rId9"/>
    <p:sldLayoutId id="2147483719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enic view of a lake against the sky during winter">
            <a:extLst>
              <a:ext uri="{FF2B5EF4-FFF2-40B4-BE49-F238E27FC236}">
                <a16:creationId xmlns:a16="http://schemas.microsoft.com/office/drawing/2014/main" id="{A2A54124-AE02-429A-B09B-D96F92DCAA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9" r="18697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56F0C9-9438-41C4-BB6D-45D8774CF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50387"/>
            <a:ext cx="3935501" cy="3531403"/>
          </a:xfrm>
        </p:spPr>
        <p:txBody>
          <a:bodyPr anchor="t">
            <a:norm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CSC 111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Lab 2</a:t>
            </a:r>
          </a:p>
        </p:txBody>
      </p:sp>
    </p:spTree>
    <p:extLst>
      <p:ext uri="{BB962C8B-B14F-4D97-AF65-F5344CB8AC3E}">
        <p14:creationId xmlns:p14="http://schemas.microsoft.com/office/powerpoint/2010/main" val="392598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A050CE-98C1-46F7-B77D-AF607F424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948" y="300684"/>
            <a:ext cx="9745868" cy="598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07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8336F02-3085-4EBF-987C-A9D0B33BE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513" y="380706"/>
            <a:ext cx="8832240" cy="568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326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5CD6895-4FFC-4937-9DAC-AC2A2C3BE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649" y="639380"/>
            <a:ext cx="9944533" cy="557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77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76EBB7-F52A-4790-8D41-A022374AF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037" y="981075"/>
            <a:ext cx="778192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794206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DarkSeedLeftStep">
      <a:dk1>
        <a:srgbClr val="000000"/>
      </a:dk1>
      <a:lt1>
        <a:srgbClr val="FFFFFF"/>
      </a:lt1>
      <a:dk2>
        <a:srgbClr val="1C2F32"/>
      </a:dk2>
      <a:lt2>
        <a:srgbClr val="F1F3F0"/>
      </a:lt2>
      <a:accent1>
        <a:srgbClr val="AD4DC3"/>
      </a:accent1>
      <a:accent2>
        <a:srgbClr val="6D3FB3"/>
      </a:accent2>
      <a:accent3>
        <a:srgbClr val="4D4FC3"/>
      </a:accent3>
      <a:accent4>
        <a:srgbClr val="3B6FB1"/>
      </a:accent4>
      <a:accent5>
        <a:srgbClr val="4DB2C3"/>
      </a:accent5>
      <a:accent6>
        <a:srgbClr val="3BB191"/>
      </a:accent6>
      <a:hlink>
        <a:srgbClr val="3E94BA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Nova</vt:lpstr>
      <vt:lpstr>GradientRiseVTI</vt:lpstr>
      <vt:lpstr>CSC 111  Lab 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111  Installing Eclipse</dc:title>
  <dc:creator>mahmoud fayed</dc:creator>
  <cp:lastModifiedBy>mahmoud fayed</cp:lastModifiedBy>
  <cp:revision>7</cp:revision>
  <dcterms:created xsi:type="dcterms:W3CDTF">2021-09-04T23:20:00Z</dcterms:created>
  <dcterms:modified xsi:type="dcterms:W3CDTF">2021-09-12T09:43:50Z</dcterms:modified>
</cp:coreProperties>
</file>