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7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3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8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3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0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7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September 20,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171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enic view of a lake against the sky during winter">
            <a:extLst>
              <a:ext uri="{FF2B5EF4-FFF2-40B4-BE49-F238E27FC236}">
                <a16:creationId xmlns:a16="http://schemas.microsoft.com/office/drawing/2014/main" id="{A2A54124-AE02-429A-B09B-D96F92DCAA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9" r="18697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6F0C9-9438-41C4-BB6D-45D8774CF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50387"/>
            <a:ext cx="3935501" cy="3531403"/>
          </a:xfrm>
        </p:spPr>
        <p:txBody>
          <a:bodyPr anchor="t">
            <a:norm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CSC 111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Lab 3</a:t>
            </a:r>
          </a:p>
        </p:txBody>
      </p:sp>
    </p:spTree>
    <p:extLst>
      <p:ext uri="{BB962C8B-B14F-4D97-AF65-F5344CB8AC3E}">
        <p14:creationId xmlns:p14="http://schemas.microsoft.com/office/powerpoint/2010/main" val="392598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8509EE-B02C-4309-95E4-EB2130C46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575" y="525657"/>
            <a:ext cx="9487226" cy="56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9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3DB115F-F52D-4B62-BB45-C87AACA0C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87" y="332129"/>
            <a:ext cx="9877425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44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92A84D-986E-4FB9-BD00-57ED7C52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182" y="400635"/>
            <a:ext cx="9214046" cy="556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8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A3A1A9A-9AC5-4796-82F4-AA8D440E2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2" y="542925"/>
            <a:ext cx="9705975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8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6F872AAE-098B-4A40-93A2-F7F4BB364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31" y="405057"/>
            <a:ext cx="10472738" cy="566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1764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C2F32"/>
      </a:dk2>
      <a:lt2>
        <a:srgbClr val="F1F3F0"/>
      </a:lt2>
      <a:accent1>
        <a:srgbClr val="AD4DC3"/>
      </a:accent1>
      <a:accent2>
        <a:srgbClr val="6D3FB3"/>
      </a:accent2>
      <a:accent3>
        <a:srgbClr val="4D4FC3"/>
      </a:accent3>
      <a:accent4>
        <a:srgbClr val="3B6FB1"/>
      </a:accent4>
      <a:accent5>
        <a:srgbClr val="4DB2C3"/>
      </a:accent5>
      <a:accent6>
        <a:srgbClr val="3BB191"/>
      </a:accent6>
      <a:hlink>
        <a:srgbClr val="3E94BA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Nova</vt:lpstr>
      <vt:lpstr>GradientRiseVTI</vt:lpstr>
      <vt:lpstr>CSC 111  Lab 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111  Installing Eclipse</dc:title>
  <dc:creator>mahmoud fayed</dc:creator>
  <cp:lastModifiedBy>mahmoud fayed</cp:lastModifiedBy>
  <cp:revision>12</cp:revision>
  <dcterms:created xsi:type="dcterms:W3CDTF">2021-09-04T23:20:00Z</dcterms:created>
  <dcterms:modified xsi:type="dcterms:W3CDTF">2021-09-20T10:34:08Z</dcterms:modified>
</cp:coreProperties>
</file>