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October 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October 3,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171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A2A54124-AE02-429A-B09B-D96F92DCA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18697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6F0C9-9438-41C4-BB6D-45D8774C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50387"/>
            <a:ext cx="3935501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CSC 111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Lab 4</a:t>
            </a:r>
          </a:p>
        </p:txBody>
      </p:sp>
    </p:spTree>
    <p:extLst>
      <p:ext uri="{BB962C8B-B14F-4D97-AF65-F5344CB8AC3E}">
        <p14:creationId xmlns:p14="http://schemas.microsoft.com/office/powerpoint/2010/main" val="392598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C42FDB-641C-4494-8831-ABAB1EDCC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367" y="877618"/>
            <a:ext cx="8409364" cy="417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6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A78EA3-5979-4A4B-B3C2-E1A9A3F65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285" y="1038658"/>
            <a:ext cx="8551429" cy="43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9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6B18CC-5959-44C1-A847-02E796CFD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848" y="344630"/>
            <a:ext cx="7554625" cy="549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3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404E75-D23D-4BB2-A85D-069A7F508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1695450"/>
            <a:ext cx="106870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9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D90B53-F5BA-4BEB-8860-1B365DE4C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162" y="1038225"/>
            <a:ext cx="425767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8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D4ADE6-5616-4A10-93C6-40D8A0A31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555" y="570547"/>
            <a:ext cx="8652890" cy="539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98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BD8F5C-9AD5-470D-9290-3E27BACD4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595312"/>
            <a:ext cx="105632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5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C1E768-81FA-4787-A078-00170A6FD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595" y="1168497"/>
            <a:ext cx="6915150" cy="41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9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EC787F-BA22-4DC4-8267-04DEA15FB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37" y="543072"/>
            <a:ext cx="9371439" cy="532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40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475BE7-AECA-4665-9426-B2EAD5A63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830287"/>
            <a:ext cx="98393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9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539F8D-3009-416B-8B72-C27FA913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337" y="857184"/>
            <a:ext cx="8223454" cy="417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3141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</Words>
  <Application>Microsoft Office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Nova</vt:lpstr>
      <vt:lpstr>GradientRiseVTI</vt:lpstr>
      <vt:lpstr>CSC 111  Lab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111  Installing Eclipse</dc:title>
  <dc:creator>mahmoud fayed</dc:creator>
  <cp:lastModifiedBy>mahmoud fayed</cp:lastModifiedBy>
  <cp:revision>18</cp:revision>
  <dcterms:created xsi:type="dcterms:W3CDTF">2021-09-04T23:20:00Z</dcterms:created>
  <dcterms:modified xsi:type="dcterms:W3CDTF">2021-10-03T09:39:55Z</dcterms:modified>
</cp:coreProperties>
</file>