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Saturday, October 30,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Lab 7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C0269-C96E-4148-9927-5B591F13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048" y="184438"/>
            <a:ext cx="7563716" cy="60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1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32FF6-CB05-4145-9465-32D7369EB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79" y="346796"/>
            <a:ext cx="9359611" cy="56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6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CBCD4-7108-482B-BF05-74D4DAB15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14" y="202189"/>
            <a:ext cx="8530504" cy="61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9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7B17E-8776-4811-87F6-68EEEE0BF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5" y="874568"/>
            <a:ext cx="10966849" cy="46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6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8A57A-0D62-4F92-9F10-55D1D6921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78" y="367577"/>
            <a:ext cx="7000443" cy="5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70F1E-08F5-48DD-A766-4A5BF8D6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75" y="523008"/>
            <a:ext cx="10750388" cy="454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9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98EA0-FBED-46C5-90FF-EB31498B0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580" y="234228"/>
            <a:ext cx="56292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7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75AFD-4B3E-4C7E-9E78-FF3EDDCB3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48" y="300903"/>
            <a:ext cx="6335425" cy="56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7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403EF-1A42-415C-8CA6-7B25508A4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879" y="578427"/>
            <a:ext cx="10107655" cy="57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3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AFB5B-42BE-4AA8-86E0-BD8D0C02C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64" y="424295"/>
            <a:ext cx="10142310" cy="56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2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DCD99B-951B-4F5E-AACC-7FF848A5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154564"/>
            <a:ext cx="8971252" cy="62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E17D8-3B8F-4597-990E-A046C7A6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88" y="481879"/>
            <a:ext cx="10108087" cy="56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5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CA0FE8-7527-4D34-9F28-7BD51998C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36" y="265401"/>
            <a:ext cx="9433750" cy="57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9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8E706-7144-4B37-A206-89B7BAF6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48" y="992332"/>
            <a:ext cx="11043546" cy="40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4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98474-98B4-48B1-941D-B93C117AF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53" y="222971"/>
            <a:ext cx="10090438" cy="59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7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0693F-8DB5-4650-A75E-6C3887C23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4" y="127722"/>
            <a:ext cx="7349836" cy="61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5445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Nova</vt:lpstr>
      <vt:lpstr>GradientRiseVTI</vt:lpstr>
      <vt:lpstr>CSC 111  Lab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 fayed</cp:lastModifiedBy>
  <cp:revision>32</cp:revision>
  <dcterms:created xsi:type="dcterms:W3CDTF">2021-09-04T23:20:00Z</dcterms:created>
  <dcterms:modified xsi:type="dcterms:W3CDTF">2021-10-30T15:58:00Z</dcterms:modified>
</cp:coreProperties>
</file>