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294" r:id="rId4"/>
    <p:sldId id="295" r:id="rId5"/>
    <p:sldId id="308" r:id="rId6"/>
    <p:sldId id="309" r:id="rId7"/>
    <p:sldId id="310" r:id="rId8"/>
    <p:sldId id="303" r:id="rId9"/>
    <p:sldId id="311" r:id="rId10"/>
    <p:sldId id="312" r:id="rId11"/>
    <p:sldId id="296" r:id="rId12"/>
    <p:sldId id="297" r:id="rId13"/>
    <p:sldId id="298" r:id="rId14"/>
    <p:sldId id="299" r:id="rId15"/>
    <p:sldId id="300" r:id="rId16"/>
    <p:sldId id="304" r:id="rId17"/>
    <p:sldId id="305" r:id="rId18"/>
    <p:sldId id="306" r:id="rId19"/>
    <p:sldId id="307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December 5,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9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94797-DF7A-4E00-B92D-2139EF7B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9" y="1262063"/>
            <a:ext cx="11403001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95A3D-8C70-46F2-A553-3856F853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6758"/>
            <a:ext cx="8382000" cy="66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2170-734D-499F-8B00-373452AD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414337"/>
            <a:ext cx="11173497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C964B-DDCE-4D66-9F62-387323CF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1" y="1428749"/>
            <a:ext cx="11145118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FE85E-F668-4001-81B9-50C6B276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60" y="981074"/>
            <a:ext cx="11146880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D88F9-49A2-4399-8374-CD606551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57224"/>
            <a:ext cx="10561185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A2AC8-808A-4372-9FC6-B7C17D79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68" y="119062"/>
            <a:ext cx="9110663" cy="63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A8F2A-7D09-4374-93C2-9A46E67C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542925"/>
            <a:ext cx="8296276" cy="51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3F5CA-3DC3-4F5C-9F6A-5716C157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1" y="395287"/>
            <a:ext cx="9677401" cy="54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5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9CC8A-EC08-41C7-9134-4A06CBF5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"/>
            <a:ext cx="1093539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C21A1-2EC1-4795-8F96-C130E919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1" y="138263"/>
            <a:ext cx="8272463" cy="65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D317B-4882-4068-A00C-5AEEF968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683418"/>
            <a:ext cx="10419452" cy="54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48AE7-2F5D-4665-A44A-D24F1266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557338"/>
            <a:ext cx="11051383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EFC64-FC05-45F6-B5E0-61C7C003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6" y="1019174"/>
            <a:ext cx="11111367" cy="48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04FD9-8904-4166-A689-B8CA7082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604836"/>
            <a:ext cx="10667148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9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52047-221A-41A9-A38F-547BF236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4" y="271462"/>
            <a:ext cx="8139113" cy="59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5AA86-37D3-4D2E-9B91-440678DA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00038"/>
            <a:ext cx="7953375" cy="55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6FD9B-3A35-4BB6-A5E5-FF6A0EC4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933450"/>
            <a:ext cx="10743038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1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BABB-B024-4394-B5F6-5EA281F3F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5" y="571500"/>
            <a:ext cx="11455329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042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Nova</vt:lpstr>
      <vt:lpstr>GradientRiseVTI</vt:lpstr>
      <vt:lpstr>CSC 111  Lab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38</cp:revision>
  <dcterms:created xsi:type="dcterms:W3CDTF">2021-09-04T23:20:00Z</dcterms:created>
  <dcterms:modified xsi:type="dcterms:W3CDTF">2021-12-05T08:53:49Z</dcterms:modified>
</cp:coreProperties>
</file>