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February 12,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February 12,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7C29FE-5B53-41D3-BBF1-D485B3D1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32" y="432251"/>
            <a:ext cx="11722306" cy="52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0966BD-8EA2-4CE1-9D13-90282A03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226" y="110251"/>
            <a:ext cx="9521548" cy="633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40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0C9C99-6162-46E4-8EFC-732127526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" y="1219064"/>
            <a:ext cx="12060555" cy="32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2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3E6EF-D101-4881-B7AF-978C4A76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01" y="308395"/>
            <a:ext cx="7921274" cy="59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9237FF-A657-4A96-844A-AC5F9DE5D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75" y="544688"/>
            <a:ext cx="10222500" cy="533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7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CCFCD-5210-4576-903C-DABFC08A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19" y="725676"/>
            <a:ext cx="11322162" cy="50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5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E87E3-0C45-480D-8498-B911939A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9" y="737100"/>
            <a:ext cx="11447781" cy="499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9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DDE51E-8036-44B9-84D7-F73C4914A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635" y="293158"/>
            <a:ext cx="8599416" cy="1390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4DD76E-F391-48E6-A5FB-D78CB6C75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764" y="1893436"/>
            <a:ext cx="9544336" cy="44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EFD7E-945B-4F71-8A8B-2BC82F73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16" y="348439"/>
            <a:ext cx="9637683" cy="58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B5585A-2965-41AD-A1A2-7CDE6A86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951" y="199841"/>
            <a:ext cx="9330974" cy="60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7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23A208-6D8C-4B5A-A385-2A49EA71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66" y="599918"/>
            <a:ext cx="11717268" cy="488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4306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Nova</vt:lpstr>
      <vt:lpstr>GradientRiseVTI</vt:lpstr>
      <vt:lpstr>CSC 113  Inheritance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30</cp:revision>
  <dcterms:created xsi:type="dcterms:W3CDTF">2021-09-04T23:20:00Z</dcterms:created>
  <dcterms:modified xsi:type="dcterms:W3CDTF">2024-02-12T20:47:00Z</dcterms:modified>
</cp:coreProperties>
</file>