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6" r:id="rId3"/>
    <p:sldId id="267" r:id="rId4"/>
    <p:sldId id="277" r:id="rId5"/>
    <p:sldId id="278" r:id="rId6"/>
    <p:sldId id="279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March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March 12,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113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Exceptions 1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9A205-B901-439B-900B-5433CCBC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9" y="737914"/>
            <a:ext cx="10785621" cy="514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7F5E05-7540-4CF7-A7F9-EA675CDED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72" y="645183"/>
            <a:ext cx="11614056" cy="55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C4681A-0279-4F7A-8B2B-1005094FF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876" y="209220"/>
            <a:ext cx="9658874" cy="60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5C8E9-B032-4199-A0AB-D7B2FDCCB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116"/>
            <a:ext cx="12192000" cy="50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80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CC23B2-580C-4C10-8E1F-AD78D367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418"/>
            <a:ext cx="12192000" cy="55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2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0F8D80-08BA-4E6D-9FA4-EDDF87817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078"/>
            <a:ext cx="12192000" cy="57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5986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Nova</vt:lpstr>
      <vt:lpstr>GradientRiseVTI</vt:lpstr>
      <vt:lpstr>CSC 113  Exceptions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45</cp:revision>
  <dcterms:created xsi:type="dcterms:W3CDTF">2021-09-04T23:20:00Z</dcterms:created>
  <dcterms:modified xsi:type="dcterms:W3CDTF">2024-03-12T04:09:43Z</dcterms:modified>
</cp:coreProperties>
</file>