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4"/>
  </p:sld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7CBE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41" autoAdjust="0"/>
    <p:restoredTop sz="94595" autoAdjust="0"/>
  </p:normalViewPr>
  <p:slideViewPr>
    <p:cSldViewPr>
      <p:cViewPr>
        <p:scale>
          <a:sx n="76" d="100"/>
          <a:sy n="76" d="100"/>
        </p:scale>
        <p:origin x="-150" y="-5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4557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B35AC78-F934-4916-865D-5392495F5A1B}" type="doc">
      <dgm:prSet loTypeId="urn:microsoft.com/office/officeart/2005/8/layout/equation2" loCatId="relationship" qsTypeId="urn:microsoft.com/office/officeart/2005/8/quickstyle/3d9" qsCatId="3D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A7213336-61A6-4071-B391-1E05DC71B016}">
      <dgm:prSet phldrT="[Text]"/>
      <dgm:spPr/>
      <dgm:t>
        <a:bodyPr/>
        <a:lstStyle/>
        <a:p>
          <a:r>
            <a:rPr lang="en-GB" dirty="0" smtClean="0"/>
            <a:t>Pointer variable</a:t>
          </a:r>
          <a:endParaRPr lang="en-GB" dirty="0"/>
        </a:p>
      </dgm:t>
    </dgm:pt>
    <dgm:pt modelId="{64077775-9147-4858-B8BE-4B77425DD1B4}" type="parTrans" cxnId="{67DE8CDA-9EB8-4A06-A865-C8385A104817}">
      <dgm:prSet/>
      <dgm:spPr/>
      <dgm:t>
        <a:bodyPr/>
        <a:lstStyle/>
        <a:p>
          <a:endParaRPr lang="en-GB"/>
        </a:p>
      </dgm:t>
    </dgm:pt>
    <dgm:pt modelId="{BD330348-06AE-4086-91FD-57957DB75A60}" type="sibTrans" cxnId="{67DE8CDA-9EB8-4A06-A865-C8385A104817}">
      <dgm:prSet/>
      <dgm:spPr/>
      <dgm:t>
        <a:bodyPr/>
        <a:lstStyle/>
        <a:p>
          <a:endParaRPr lang="en-GB"/>
        </a:p>
      </dgm:t>
    </dgm:pt>
    <dgm:pt modelId="{5A3361B2-7FE8-4783-BBD8-A95801A2C296}">
      <dgm:prSet phldrT="[Text]"/>
      <dgm:spPr/>
      <dgm:t>
        <a:bodyPr/>
        <a:lstStyle/>
        <a:p>
          <a:r>
            <a:rPr lang="en-GB" dirty="0" smtClean="0"/>
            <a:t>A variable whose content is an address (that is, a memory address).</a:t>
          </a:r>
          <a:endParaRPr lang="en-GB" dirty="0"/>
        </a:p>
      </dgm:t>
    </dgm:pt>
    <dgm:pt modelId="{2E84DEF4-A4C8-476C-B777-554C43AA8A6A}" type="parTrans" cxnId="{322B6C22-F943-49B1-9D64-895212E87756}">
      <dgm:prSet/>
      <dgm:spPr/>
      <dgm:t>
        <a:bodyPr/>
        <a:lstStyle/>
        <a:p>
          <a:endParaRPr lang="en-GB"/>
        </a:p>
      </dgm:t>
    </dgm:pt>
    <dgm:pt modelId="{9F4369B9-961D-48F4-8D5E-3F86C50E9BB3}" type="sibTrans" cxnId="{322B6C22-F943-49B1-9D64-895212E87756}">
      <dgm:prSet/>
      <dgm:spPr/>
      <dgm:t>
        <a:bodyPr/>
        <a:lstStyle/>
        <a:p>
          <a:endParaRPr lang="en-GB"/>
        </a:p>
      </dgm:t>
    </dgm:pt>
    <dgm:pt modelId="{1C1C84B2-A89A-4B59-AEE3-C6EA4DDF72CB}" type="pres">
      <dgm:prSet presAssocID="{EB35AC78-F934-4916-865D-5392495F5A1B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AFFB69F5-04F0-45BF-992E-54E786081203}" type="pres">
      <dgm:prSet presAssocID="{EB35AC78-F934-4916-865D-5392495F5A1B}" presName="vNodes" presStyleCnt="0"/>
      <dgm:spPr/>
    </dgm:pt>
    <dgm:pt modelId="{190A9953-3EE2-403E-8657-CB42339894B7}" type="pres">
      <dgm:prSet presAssocID="{A7213336-61A6-4071-B391-1E05DC71B016}" presName="node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73B737C0-F9D7-4EF8-A32F-9C5E3EC48C64}" type="pres">
      <dgm:prSet presAssocID="{EB35AC78-F934-4916-865D-5392495F5A1B}" presName="sibTransLast" presStyleLbl="sibTrans2D1" presStyleIdx="0" presStyleCnt="1"/>
      <dgm:spPr/>
      <dgm:t>
        <a:bodyPr/>
        <a:lstStyle/>
        <a:p>
          <a:endParaRPr lang="en-GB"/>
        </a:p>
      </dgm:t>
    </dgm:pt>
    <dgm:pt modelId="{7915D1DA-4D6C-4FB2-935D-82ED97C2D5AF}" type="pres">
      <dgm:prSet presAssocID="{EB35AC78-F934-4916-865D-5392495F5A1B}" presName="connectorText" presStyleLbl="sibTrans2D1" presStyleIdx="0" presStyleCnt="1"/>
      <dgm:spPr/>
      <dgm:t>
        <a:bodyPr/>
        <a:lstStyle/>
        <a:p>
          <a:endParaRPr lang="en-GB"/>
        </a:p>
      </dgm:t>
    </dgm:pt>
    <dgm:pt modelId="{48D1A67B-BB32-414E-9B60-F6105D7EA7B7}" type="pres">
      <dgm:prSet presAssocID="{EB35AC78-F934-4916-865D-5392495F5A1B}" presName="last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39A115BE-177C-454E-BC01-DD3ADF029B9E}" type="presOf" srcId="{5A3361B2-7FE8-4783-BBD8-A95801A2C296}" destId="{48D1A67B-BB32-414E-9B60-F6105D7EA7B7}" srcOrd="0" destOrd="0" presId="urn:microsoft.com/office/officeart/2005/8/layout/equation2"/>
    <dgm:cxn modelId="{322B6C22-F943-49B1-9D64-895212E87756}" srcId="{EB35AC78-F934-4916-865D-5392495F5A1B}" destId="{5A3361B2-7FE8-4783-BBD8-A95801A2C296}" srcOrd="1" destOrd="0" parTransId="{2E84DEF4-A4C8-476C-B777-554C43AA8A6A}" sibTransId="{9F4369B9-961D-48F4-8D5E-3F86C50E9BB3}"/>
    <dgm:cxn modelId="{AA8381F3-EE7C-408E-AE6D-E07F20BC3887}" type="presOf" srcId="{A7213336-61A6-4071-B391-1E05DC71B016}" destId="{190A9953-3EE2-403E-8657-CB42339894B7}" srcOrd="0" destOrd="0" presId="urn:microsoft.com/office/officeart/2005/8/layout/equation2"/>
    <dgm:cxn modelId="{7F38906A-BEA6-44F0-B321-BCEDFF5CA806}" type="presOf" srcId="{BD330348-06AE-4086-91FD-57957DB75A60}" destId="{73B737C0-F9D7-4EF8-A32F-9C5E3EC48C64}" srcOrd="0" destOrd="0" presId="urn:microsoft.com/office/officeart/2005/8/layout/equation2"/>
    <dgm:cxn modelId="{372AAC98-2677-41EA-96CF-621078933780}" type="presOf" srcId="{BD330348-06AE-4086-91FD-57957DB75A60}" destId="{7915D1DA-4D6C-4FB2-935D-82ED97C2D5AF}" srcOrd="1" destOrd="0" presId="urn:microsoft.com/office/officeart/2005/8/layout/equation2"/>
    <dgm:cxn modelId="{67DE8CDA-9EB8-4A06-A865-C8385A104817}" srcId="{EB35AC78-F934-4916-865D-5392495F5A1B}" destId="{A7213336-61A6-4071-B391-1E05DC71B016}" srcOrd="0" destOrd="0" parTransId="{64077775-9147-4858-B8BE-4B77425DD1B4}" sibTransId="{BD330348-06AE-4086-91FD-57957DB75A60}"/>
    <dgm:cxn modelId="{E8E9E567-949A-4185-8EAE-8D73B4E3D8F2}" type="presOf" srcId="{EB35AC78-F934-4916-865D-5392495F5A1B}" destId="{1C1C84B2-A89A-4B59-AEE3-C6EA4DDF72CB}" srcOrd="0" destOrd="0" presId="urn:microsoft.com/office/officeart/2005/8/layout/equation2"/>
    <dgm:cxn modelId="{E798ADEE-D4BD-4B7D-BB77-7D81A9025207}" type="presParOf" srcId="{1C1C84B2-A89A-4B59-AEE3-C6EA4DDF72CB}" destId="{AFFB69F5-04F0-45BF-992E-54E786081203}" srcOrd="0" destOrd="0" presId="urn:microsoft.com/office/officeart/2005/8/layout/equation2"/>
    <dgm:cxn modelId="{DA5AE861-8599-468E-8AFA-E8AD8156F6A8}" type="presParOf" srcId="{AFFB69F5-04F0-45BF-992E-54E786081203}" destId="{190A9953-3EE2-403E-8657-CB42339894B7}" srcOrd="0" destOrd="0" presId="urn:microsoft.com/office/officeart/2005/8/layout/equation2"/>
    <dgm:cxn modelId="{2A27DDF2-4C70-48F9-90D7-917F5D727CDA}" type="presParOf" srcId="{1C1C84B2-A89A-4B59-AEE3-C6EA4DDF72CB}" destId="{73B737C0-F9D7-4EF8-A32F-9C5E3EC48C64}" srcOrd="1" destOrd="0" presId="urn:microsoft.com/office/officeart/2005/8/layout/equation2"/>
    <dgm:cxn modelId="{4C079A1B-5B81-4DFC-BD83-8BD7365D4350}" type="presParOf" srcId="{73B737C0-F9D7-4EF8-A32F-9C5E3EC48C64}" destId="{7915D1DA-4D6C-4FB2-935D-82ED97C2D5AF}" srcOrd="0" destOrd="0" presId="urn:microsoft.com/office/officeart/2005/8/layout/equation2"/>
    <dgm:cxn modelId="{4C94D7B3-CDA4-4282-B6A3-8BA241A617DC}" type="presParOf" srcId="{1C1C84B2-A89A-4B59-AEE3-C6EA4DDF72CB}" destId="{48D1A67B-BB32-414E-9B60-F6105D7EA7B7}" srcOrd="2" destOrd="0" presId="urn:microsoft.com/office/officeart/2005/8/layout/equati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BA53B21-3900-40CD-9802-00F0452C15E1}" type="doc">
      <dgm:prSet loTypeId="urn:microsoft.com/office/officeart/2011/layout/CircleProcess" loCatId="process" qsTypeId="urn:microsoft.com/office/officeart/2005/8/quickstyle/simple2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B282F13F-C0F6-49CC-AE0F-D77C0A1FF833}">
      <dgm:prSet phldrT="[Text]" custT="1"/>
      <dgm:spPr/>
      <dgm:t>
        <a:bodyPr/>
        <a:lstStyle/>
        <a:p>
          <a:r>
            <a:rPr lang="en-GB" sz="2800" b="1" cap="none" spc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rPr>
            <a:t>int *p;</a:t>
          </a:r>
          <a:endParaRPr lang="en-GB" sz="2800" b="1" cap="none" spc="0" dirty="0">
            <a:ln w="10541" cmpd="sng">
              <a:solidFill>
                <a:schemeClr val="accent1">
                  <a:shade val="88000"/>
                  <a:satMod val="110000"/>
                </a:schemeClr>
              </a:solidFill>
              <a:prstDash val="solid"/>
            </a:ln>
            <a:gradFill>
              <a:gsLst>
                <a:gs pos="0">
                  <a:schemeClr val="accent1">
                    <a:tint val="40000"/>
                    <a:satMod val="250000"/>
                  </a:schemeClr>
                </a:gs>
                <a:gs pos="9000">
                  <a:schemeClr val="accent1">
                    <a:tint val="52000"/>
                    <a:satMod val="300000"/>
                  </a:schemeClr>
                </a:gs>
                <a:gs pos="50000">
                  <a:schemeClr val="accent1">
                    <a:shade val="20000"/>
                    <a:satMod val="300000"/>
                  </a:schemeClr>
                </a:gs>
                <a:gs pos="79000">
                  <a:schemeClr val="accent1">
                    <a:tint val="52000"/>
                    <a:satMod val="300000"/>
                  </a:schemeClr>
                </a:gs>
                <a:gs pos="100000">
                  <a:schemeClr val="accent1">
                    <a:tint val="40000"/>
                    <a:satMod val="250000"/>
                  </a:schemeClr>
                </a:gs>
              </a:gsLst>
              <a:lin ang="5400000"/>
            </a:gradFill>
            <a:effectLst/>
          </a:endParaRPr>
        </a:p>
      </dgm:t>
    </dgm:pt>
    <dgm:pt modelId="{93AE73EE-C1C7-407D-ADF6-4C7496EC5795}" type="parTrans" cxnId="{7BE66F1D-BED7-41AB-AC96-6E0C7339056D}">
      <dgm:prSet/>
      <dgm:spPr/>
      <dgm:t>
        <a:bodyPr/>
        <a:lstStyle/>
        <a:p>
          <a:endParaRPr lang="en-GB"/>
        </a:p>
      </dgm:t>
    </dgm:pt>
    <dgm:pt modelId="{1D900103-8EBD-43D8-8B7E-5DBB61E238FA}" type="sibTrans" cxnId="{7BE66F1D-BED7-41AB-AC96-6E0C7339056D}">
      <dgm:prSet/>
      <dgm:spPr/>
      <dgm:t>
        <a:bodyPr/>
        <a:lstStyle/>
        <a:p>
          <a:endParaRPr lang="en-GB"/>
        </a:p>
      </dgm:t>
    </dgm:pt>
    <dgm:pt modelId="{D33924E0-2BE8-4000-9BCD-CE7248D9DC58}">
      <dgm:prSet phldrT="[Text]" custT="1"/>
      <dgm:spPr/>
      <dgm:t>
        <a:bodyPr/>
        <a:lstStyle/>
        <a:p>
          <a:r>
            <a:rPr lang="en-GB" sz="2800" b="1" cap="none" spc="0" dirty="0" err="1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rPr>
            <a:t>int</a:t>
          </a:r>
          <a:r>
            <a:rPr lang="en-GB" sz="2800" b="1" cap="none" spc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rPr>
            <a:t>* p;</a:t>
          </a:r>
          <a:endParaRPr lang="en-GB" sz="2800" b="1" cap="none" spc="0" dirty="0">
            <a:ln w="10541" cmpd="sng">
              <a:solidFill>
                <a:schemeClr val="accent1">
                  <a:shade val="88000"/>
                  <a:satMod val="110000"/>
                </a:schemeClr>
              </a:solidFill>
              <a:prstDash val="solid"/>
            </a:ln>
            <a:gradFill>
              <a:gsLst>
                <a:gs pos="0">
                  <a:schemeClr val="accent1">
                    <a:tint val="40000"/>
                    <a:satMod val="250000"/>
                  </a:schemeClr>
                </a:gs>
                <a:gs pos="9000">
                  <a:schemeClr val="accent1">
                    <a:tint val="52000"/>
                    <a:satMod val="300000"/>
                  </a:schemeClr>
                </a:gs>
                <a:gs pos="50000">
                  <a:schemeClr val="accent1">
                    <a:shade val="20000"/>
                    <a:satMod val="300000"/>
                  </a:schemeClr>
                </a:gs>
                <a:gs pos="79000">
                  <a:schemeClr val="accent1">
                    <a:tint val="52000"/>
                    <a:satMod val="300000"/>
                  </a:schemeClr>
                </a:gs>
                <a:gs pos="100000">
                  <a:schemeClr val="accent1">
                    <a:tint val="40000"/>
                    <a:satMod val="250000"/>
                  </a:schemeClr>
                </a:gs>
              </a:gsLst>
              <a:lin ang="5400000"/>
            </a:gradFill>
            <a:effectLst/>
          </a:endParaRPr>
        </a:p>
      </dgm:t>
    </dgm:pt>
    <dgm:pt modelId="{C233851D-BD3E-4C36-8D3C-EA5D3281DC51}" type="parTrans" cxnId="{57ACCE0F-8F5E-4D40-AB24-1D14C23676D4}">
      <dgm:prSet/>
      <dgm:spPr/>
      <dgm:t>
        <a:bodyPr/>
        <a:lstStyle/>
        <a:p>
          <a:endParaRPr lang="en-GB"/>
        </a:p>
      </dgm:t>
    </dgm:pt>
    <dgm:pt modelId="{6A1EE466-41E4-4012-909E-FC3836E61F06}" type="sibTrans" cxnId="{57ACCE0F-8F5E-4D40-AB24-1D14C23676D4}">
      <dgm:prSet/>
      <dgm:spPr/>
      <dgm:t>
        <a:bodyPr/>
        <a:lstStyle/>
        <a:p>
          <a:endParaRPr lang="en-GB"/>
        </a:p>
      </dgm:t>
    </dgm:pt>
    <dgm:pt modelId="{63FADF66-AAE3-4690-8BEA-8CB7E980C8B2}">
      <dgm:prSet phldrT="[Text]" custT="1"/>
      <dgm:spPr/>
      <dgm:t>
        <a:bodyPr/>
        <a:lstStyle/>
        <a:p>
          <a:r>
            <a:rPr lang="en-GB" sz="2800" b="1" cap="none" spc="0" dirty="0" err="1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rPr>
            <a:t>int</a:t>
          </a:r>
          <a:r>
            <a:rPr lang="en-GB" sz="2800" b="1" cap="none" spc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rPr>
            <a:t> * p;</a:t>
          </a:r>
          <a:endParaRPr lang="en-GB" sz="2800" b="1" cap="none" spc="0" dirty="0">
            <a:ln w="10541" cmpd="sng">
              <a:solidFill>
                <a:schemeClr val="accent1">
                  <a:shade val="88000"/>
                  <a:satMod val="110000"/>
                </a:schemeClr>
              </a:solidFill>
              <a:prstDash val="solid"/>
            </a:ln>
            <a:gradFill>
              <a:gsLst>
                <a:gs pos="0">
                  <a:schemeClr val="accent1">
                    <a:tint val="40000"/>
                    <a:satMod val="250000"/>
                  </a:schemeClr>
                </a:gs>
                <a:gs pos="9000">
                  <a:schemeClr val="accent1">
                    <a:tint val="52000"/>
                    <a:satMod val="300000"/>
                  </a:schemeClr>
                </a:gs>
                <a:gs pos="50000">
                  <a:schemeClr val="accent1">
                    <a:shade val="20000"/>
                    <a:satMod val="300000"/>
                  </a:schemeClr>
                </a:gs>
                <a:gs pos="79000">
                  <a:schemeClr val="accent1">
                    <a:tint val="52000"/>
                    <a:satMod val="300000"/>
                  </a:schemeClr>
                </a:gs>
                <a:gs pos="100000">
                  <a:schemeClr val="accent1">
                    <a:tint val="40000"/>
                    <a:satMod val="250000"/>
                  </a:schemeClr>
                </a:gs>
              </a:gsLst>
              <a:lin ang="5400000"/>
            </a:gradFill>
            <a:effectLst/>
          </a:endParaRPr>
        </a:p>
      </dgm:t>
    </dgm:pt>
    <dgm:pt modelId="{9A3C1D73-9D9B-4F44-A240-2575AAB6B6C4}" type="parTrans" cxnId="{ED3AAC89-0A0F-4ACE-836C-7315F5AAB4C5}">
      <dgm:prSet/>
      <dgm:spPr/>
      <dgm:t>
        <a:bodyPr/>
        <a:lstStyle/>
        <a:p>
          <a:endParaRPr lang="en-GB"/>
        </a:p>
      </dgm:t>
    </dgm:pt>
    <dgm:pt modelId="{7E379857-5067-4A12-905C-CDF8831539B9}" type="sibTrans" cxnId="{ED3AAC89-0A0F-4ACE-836C-7315F5AAB4C5}">
      <dgm:prSet/>
      <dgm:spPr/>
      <dgm:t>
        <a:bodyPr/>
        <a:lstStyle/>
        <a:p>
          <a:endParaRPr lang="en-GB"/>
        </a:p>
      </dgm:t>
    </dgm:pt>
    <dgm:pt modelId="{AD69C93C-A8B2-46F6-AF20-D6939A906974}" type="pres">
      <dgm:prSet presAssocID="{9BA53B21-3900-40CD-9802-00F0452C15E1}" presName="Name0" presStyleCnt="0">
        <dgm:presLayoutVars>
          <dgm:chMax val="11"/>
          <dgm:chPref val="11"/>
          <dgm:dir/>
          <dgm:resizeHandles/>
        </dgm:presLayoutVars>
      </dgm:prSet>
      <dgm:spPr/>
      <dgm:t>
        <a:bodyPr/>
        <a:lstStyle/>
        <a:p>
          <a:endParaRPr lang="en-GB"/>
        </a:p>
      </dgm:t>
    </dgm:pt>
    <dgm:pt modelId="{8AA2C7C2-3DE6-4480-8C64-3C58D713DA91}" type="pres">
      <dgm:prSet presAssocID="{63FADF66-AAE3-4690-8BEA-8CB7E980C8B2}" presName="Accent3" presStyleCnt="0"/>
      <dgm:spPr/>
    </dgm:pt>
    <dgm:pt modelId="{299B671D-8D84-4E13-B8C7-992C52F86795}" type="pres">
      <dgm:prSet presAssocID="{63FADF66-AAE3-4690-8BEA-8CB7E980C8B2}" presName="Accent" presStyleLbl="node1" presStyleIdx="0" presStyleCnt="3"/>
      <dgm:spPr/>
    </dgm:pt>
    <dgm:pt modelId="{1CA63627-1380-4B4B-8832-1B7A9F85C096}" type="pres">
      <dgm:prSet presAssocID="{63FADF66-AAE3-4690-8BEA-8CB7E980C8B2}" presName="ParentBackground3" presStyleCnt="0"/>
      <dgm:spPr/>
    </dgm:pt>
    <dgm:pt modelId="{30F5646A-F5FE-457F-A38E-71A3E3CA190B}" type="pres">
      <dgm:prSet presAssocID="{63FADF66-AAE3-4690-8BEA-8CB7E980C8B2}" presName="ParentBackground" presStyleLbl="fgAcc1" presStyleIdx="0" presStyleCnt="3"/>
      <dgm:spPr/>
      <dgm:t>
        <a:bodyPr/>
        <a:lstStyle/>
        <a:p>
          <a:endParaRPr lang="en-GB"/>
        </a:p>
      </dgm:t>
    </dgm:pt>
    <dgm:pt modelId="{08924CBA-55E5-4DA0-8DE1-72C357A5BB75}" type="pres">
      <dgm:prSet presAssocID="{63FADF66-AAE3-4690-8BEA-8CB7E980C8B2}" presName="Parent3" presStyleLbl="revTx" presStyleIdx="0" presStyleCnt="0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C40B0CE6-8AA7-42BE-9FB6-5614976D47F8}" type="pres">
      <dgm:prSet presAssocID="{D33924E0-2BE8-4000-9BCD-CE7248D9DC58}" presName="Accent2" presStyleCnt="0"/>
      <dgm:spPr/>
    </dgm:pt>
    <dgm:pt modelId="{40049AEF-E9FA-4D69-8991-3E0CF0E6BF79}" type="pres">
      <dgm:prSet presAssocID="{D33924E0-2BE8-4000-9BCD-CE7248D9DC58}" presName="Accent" presStyleLbl="node1" presStyleIdx="1" presStyleCnt="3"/>
      <dgm:spPr/>
    </dgm:pt>
    <dgm:pt modelId="{A8358AE3-FF23-424E-BA34-54AF5A88EC04}" type="pres">
      <dgm:prSet presAssocID="{D33924E0-2BE8-4000-9BCD-CE7248D9DC58}" presName="ParentBackground2" presStyleCnt="0"/>
      <dgm:spPr/>
    </dgm:pt>
    <dgm:pt modelId="{58378FC2-B058-4D60-B536-5EE27CF1BCA2}" type="pres">
      <dgm:prSet presAssocID="{D33924E0-2BE8-4000-9BCD-CE7248D9DC58}" presName="ParentBackground" presStyleLbl="fgAcc1" presStyleIdx="1" presStyleCnt="3"/>
      <dgm:spPr/>
      <dgm:t>
        <a:bodyPr/>
        <a:lstStyle/>
        <a:p>
          <a:endParaRPr lang="en-GB"/>
        </a:p>
      </dgm:t>
    </dgm:pt>
    <dgm:pt modelId="{3984894A-1C51-47F1-AEF0-69A905BD2B47}" type="pres">
      <dgm:prSet presAssocID="{D33924E0-2BE8-4000-9BCD-CE7248D9DC58}" presName="Parent2" presStyleLbl="revTx" presStyleIdx="0" presStyleCnt="0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3CC2335F-22A9-4DCE-B4FF-F087E4D338C8}" type="pres">
      <dgm:prSet presAssocID="{B282F13F-C0F6-49CC-AE0F-D77C0A1FF833}" presName="Accent1" presStyleCnt="0"/>
      <dgm:spPr/>
    </dgm:pt>
    <dgm:pt modelId="{7F57C889-3533-4C1A-B93F-53AB48A64311}" type="pres">
      <dgm:prSet presAssocID="{B282F13F-C0F6-49CC-AE0F-D77C0A1FF833}" presName="Accent" presStyleLbl="node1" presStyleIdx="2" presStyleCnt="3"/>
      <dgm:spPr/>
    </dgm:pt>
    <dgm:pt modelId="{741C9123-5B7B-4175-A141-57D0DECBF4FF}" type="pres">
      <dgm:prSet presAssocID="{B282F13F-C0F6-49CC-AE0F-D77C0A1FF833}" presName="ParentBackground1" presStyleCnt="0"/>
      <dgm:spPr/>
    </dgm:pt>
    <dgm:pt modelId="{047F6E23-03AB-48B6-8F2C-3BD054C13AF4}" type="pres">
      <dgm:prSet presAssocID="{B282F13F-C0F6-49CC-AE0F-D77C0A1FF833}" presName="ParentBackground" presStyleLbl="fgAcc1" presStyleIdx="2" presStyleCnt="3"/>
      <dgm:spPr/>
      <dgm:t>
        <a:bodyPr/>
        <a:lstStyle/>
        <a:p>
          <a:endParaRPr lang="en-GB"/>
        </a:p>
      </dgm:t>
    </dgm:pt>
    <dgm:pt modelId="{42F55A4F-81EA-433D-A679-52B854E41CC1}" type="pres">
      <dgm:prSet presAssocID="{B282F13F-C0F6-49CC-AE0F-D77C0A1FF833}" presName="Parent1" presStyleLbl="revTx" presStyleIdx="0" presStyleCnt="0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7BE66F1D-BED7-41AB-AC96-6E0C7339056D}" srcId="{9BA53B21-3900-40CD-9802-00F0452C15E1}" destId="{B282F13F-C0F6-49CC-AE0F-D77C0A1FF833}" srcOrd="0" destOrd="0" parTransId="{93AE73EE-C1C7-407D-ADF6-4C7496EC5795}" sibTransId="{1D900103-8EBD-43D8-8B7E-5DBB61E238FA}"/>
    <dgm:cxn modelId="{AE2B7905-C426-43ED-B544-C1DFB01CD4A8}" type="presOf" srcId="{B282F13F-C0F6-49CC-AE0F-D77C0A1FF833}" destId="{047F6E23-03AB-48B6-8F2C-3BD054C13AF4}" srcOrd="0" destOrd="0" presId="urn:microsoft.com/office/officeart/2011/layout/CircleProcess"/>
    <dgm:cxn modelId="{155C81C5-791F-43EC-97EF-942D2950031C}" type="presOf" srcId="{9BA53B21-3900-40CD-9802-00F0452C15E1}" destId="{AD69C93C-A8B2-46F6-AF20-D6939A906974}" srcOrd="0" destOrd="0" presId="urn:microsoft.com/office/officeart/2011/layout/CircleProcess"/>
    <dgm:cxn modelId="{0D72DCE5-FD31-46D1-8794-01182F9B54C7}" type="presOf" srcId="{63FADF66-AAE3-4690-8BEA-8CB7E980C8B2}" destId="{30F5646A-F5FE-457F-A38E-71A3E3CA190B}" srcOrd="0" destOrd="0" presId="urn:microsoft.com/office/officeart/2011/layout/CircleProcess"/>
    <dgm:cxn modelId="{41752D44-6E83-4A13-B115-843C2B649348}" type="presOf" srcId="{B282F13F-C0F6-49CC-AE0F-D77C0A1FF833}" destId="{42F55A4F-81EA-433D-A679-52B854E41CC1}" srcOrd="1" destOrd="0" presId="urn:microsoft.com/office/officeart/2011/layout/CircleProcess"/>
    <dgm:cxn modelId="{97F4911B-AA83-4D6A-8C42-F61614A16386}" type="presOf" srcId="{63FADF66-AAE3-4690-8BEA-8CB7E980C8B2}" destId="{08924CBA-55E5-4DA0-8DE1-72C357A5BB75}" srcOrd="1" destOrd="0" presId="urn:microsoft.com/office/officeart/2011/layout/CircleProcess"/>
    <dgm:cxn modelId="{ED3AAC89-0A0F-4ACE-836C-7315F5AAB4C5}" srcId="{9BA53B21-3900-40CD-9802-00F0452C15E1}" destId="{63FADF66-AAE3-4690-8BEA-8CB7E980C8B2}" srcOrd="2" destOrd="0" parTransId="{9A3C1D73-9D9B-4F44-A240-2575AAB6B6C4}" sibTransId="{7E379857-5067-4A12-905C-CDF8831539B9}"/>
    <dgm:cxn modelId="{57ACCE0F-8F5E-4D40-AB24-1D14C23676D4}" srcId="{9BA53B21-3900-40CD-9802-00F0452C15E1}" destId="{D33924E0-2BE8-4000-9BCD-CE7248D9DC58}" srcOrd="1" destOrd="0" parTransId="{C233851D-BD3E-4C36-8D3C-EA5D3281DC51}" sibTransId="{6A1EE466-41E4-4012-909E-FC3836E61F06}"/>
    <dgm:cxn modelId="{396E9DEF-7F22-4823-B28E-450375C8C78C}" type="presOf" srcId="{D33924E0-2BE8-4000-9BCD-CE7248D9DC58}" destId="{58378FC2-B058-4D60-B536-5EE27CF1BCA2}" srcOrd="0" destOrd="0" presId="urn:microsoft.com/office/officeart/2011/layout/CircleProcess"/>
    <dgm:cxn modelId="{FBA9236E-6432-4FEC-88F2-D8283E1A1C6E}" type="presOf" srcId="{D33924E0-2BE8-4000-9BCD-CE7248D9DC58}" destId="{3984894A-1C51-47F1-AEF0-69A905BD2B47}" srcOrd="1" destOrd="0" presId="urn:microsoft.com/office/officeart/2011/layout/CircleProcess"/>
    <dgm:cxn modelId="{EFFDDEA0-A7C2-4026-B75A-4FC3502ABC65}" type="presParOf" srcId="{AD69C93C-A8B2-46F6-AF20-D6939A906974}" destId="{8AA2C7C2-3DE6-4480-8C64-3C58D713DA91}" srcOrd="0" destOrd="0" presId="urn:microsoft.com/office/officeart/2011/layout/CircleProcess"/>
    <dgm:cxn modelId="{63DFE617-FA33-4487-A9FB-47520A38FA26}" type="presParOf" srcId="{8AA2C7C2-3DE6-4480-8C64-3C58D713DA91}" destId="{299B671D-8D84-4E13-B8C7-992C52F86795}" srcOrd="0" destOrd="0" presId="urn:microsoft.com/office/officeart/2011/layout/CircleProcess"/>
    <dgm:cxn modelId="{1C71F07A-0ADF-4556-BDAC-3397D435E859}" type="presParOf" srcId="{AD69C93C-A8B2-46F6-AF20-D6939A906974}" destId="{1CA63627-1380-4B4B-8832-1B7A9F85C096}" srcOrd="1" destOrd="0" presId="urn:microsoft.com/office/officeart/2011/layout/CircleProcess"/>
    <dgm:cxn modelId="{D039CCCE-E9DE-4322-9A0A-15497CEB4C39}" type="presParOf" srcId="{1CA63627-1380-4B4B-8832-1B7A9F85C096}" destId="{30F5646A-F5FE-457F-A38E-71A3E3CA190B}" srcOrd="0" destOrd="0" presId="urn:microsoft.com/office/officeart/2011/layout/CircleProcess"/>
    <dgm:cxn modelId="{F2FDF11E-4931-4F5F-A750-DE19473A1DC1}" type="presParOf" srcId="{AD69C93C-A8B2-46F6-AF20-D6939A906974}" destId="{08924CBA-55E5-4DA0-8DE1-72C357A5BB75}" srcOrd="2" destOrd="0" presId="urn:microsoft.com/office/officeart/2011/layout/CircleProcess"/>
    <dgm:cxn modelId="{366BDCA0-3A72-4268-A178-B8665A762822}" type="presParOf" srcId="{AD69C93C-A8B2-46F6-AF20-D6939A906974}" destId="{C40B0CE6-8AA7-42BE-9FB6-5614976D47F8}" srcOrd="3" destOrd="0" presId="urn:microsoft.com/office/officeart/2011/layout/CircleProcess"/>
    <dgm:cxn modelId="{1906FE9F-CE0D-4FB1-AF9F-2A1C4AA43DAE}" type="presParOf" srcId="{C40B0CE6-8AA7-42BE-9FB6-5614976D47F8}" destId="{40049AEF-E9FA-4D69-8991-3E0CF0E6BF79}" srcOrd="0" destOrd="0" presId="urn:microsoft.com/office/officeart/2011/layout/CircleProcess"/>
    <dgm:cxn modelId="{9CBB915C-08A1-4936-BD90-886E2CF600D2}" type="presParOf" srcId="{AD69C93C-A8B2-46F6-AF20-D6939A906974}" destId="{A8358AE3-FF23-424E-BA34-54AF5A88EC04}" srcOrd="4" destOrd="0" presId="urn:microsoft.com/office/officeart/2011/layout/CircleProcess"/>
    <dgm:cxn modelId="{E0717275-27BD-46F4-B60A-CEFA3CE80B91}" type="presParOf" srcId="{A8358AE3-FF23-424E-BA34-54AF5A88EC04}" destId="{58378FC2-B058-4D60-B536-5EE27CF1BCA2}" srcOrd="0" destOrd="0" presId="urn:microsoft.com/office/officeart/2011/layout/CircleProcess"/>
    <dgm:cxn modelId="{64D4725B-C203-42EC-92B7-BE782A230B46}" type="presParOf" srcId="{AD69C93C-A8B2-46F6-AF20-D6939A906974}" destId="{3984894A-1C51-47F1-AEF0-69A905BD2B47}" srcOrd="5" destOrd="0" presId="urn:microsoft.com/office/officeart/2011/layout/CircleProcess"/>
    <dgm:cxn modelId="{CE218776-4BE1-4BF4-AD99-AC58028592A3}" type="presParOf" srcId="{AD69C93C-A8B2-46F6-AF20-D6939A906974}" destId="{3CC2335F-22A9-4DCE-B4FF-F087E4D338C8}" srcOrd="6" destOrd="0" presId="urn:microsoft.com/office/officeart/2011/layout/CircleProcess"/>
    <dgm:cxn modelId="{F0809556-37BB-4B58-94A8-F78236593193}" type="presParOf" srcId="{3CC2335F-22A9-4DCE-B4FF-F087E4D338C8}" destId="{7F57C889-3533-4C1A-B93F-53AB48A64311}" srcOrd="0" destOrd="0" presId="urn:microsoft.com/office/officeart/2011/layout/CircleProcess"/>
    <dgm:cxn modelId="{F37E1CEF-20D6-4FED-9872-E58924233D7F}" type="presParOf" srcId="{AD69C93C-A8B2-46F6-AF20-D6939A906974}" destId="{741C9123-5B7B-4175-A141-57D0DECBF4FF}" srcOrd="7" destOrd="0" presId="urn:microsoft.com/office/officeart/2011/layout/CircleProcess"/>
    <dgm:cxn modelId="{F60CE63B-0D4F-407D-985E-0BE3FA4EA729}" type="presParOf" srcId="{741C9123-5B7B-4175-A141-57D0DECBF4FF}" destId="{047F6E23-03AB-48B6-8F2C-3BD054C13AF4}" srcOrd="0" destOrd="0" presId="urn:microsoft.com/office/officeart/2011/layout/CircleProcess"/>
    <dgm:cxn modelId="{ED445B1E-9A77-4C20-A60A-24F76BFFD01F}" type="presParOf" srcId="{AD69C93C-A8B2-46F6-AF20-D6939A906974}" destId="{42F55A4F-81EA-433D-A679-52B854E41CC1}" srcOrd="8" destOrd="0" presId="urn:microsoft.com/office/officeart/2011/layout/Circle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90A9953-3EE2-403E-8657-CB42339894B7}">
      <dsp:nvSpPr>
        <dsp:cNvPr id="0" name=""/>
        <dsp:cNvSpPr/>
      </dsp:nvSpPr>
      <dsp:spPr>
        <a:xfrm>
          <a:off x="3607" y="770898"/>
          <a:ext cx="3154498" cy="315449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  <a:sp3d extrusionH="28000" prstMaterial="matte"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700" kern="1200" dirty="0" smtClean="0"/>
            <a:t>Pointer variable</a:t>
          </a:r>
          <a:endParaRPr lang="en-GB" sz="2700" kern="1200" dirty="0"/>
        </a:p>
      </dsp:txBody>
      <dsp:txXfrm>
        <a:off x="465573" y="1232864"/>
        <a:ext cx="2230566" cy="2230566"/>
      </dsp:txXfrm>
    </dsp:sp>
    <dsp:sp modelId="{73B737C0-F9D7-4EF8-A32F-9C5E3EC48C64}">
      <dsp:nvSpPr>
        <dsp:cNvPr id="0" name=""/>
        <dsp:cNvSpPr/>
      </dsp:nvSpPr>
      <dsp:spPr>
        <a:xfrm>
          <a:off x="3631281" y="1761411"/>
          <a:ext cx="1003130" cy="1173473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p3d z="-227350" prstMaterial="matte"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3800" kern="1200"/>
        </a:p>
      </dsp:txBody>
      <dsp:txXfrm>
        <a:off x="3631281" y="1996106"/>
        <a:ext cx="702191" cy="704083"/>
      </dsp:txXfrm>
    </dsp:sp>
    <dsp:sp modelId="{48D1A67B-BB32-414E-9B60-F6105D7EA7B7}">
      <dsp:nvSpPr>
        <dsp:cNvPr id="0" name=""/>
        <dsp:cNvSpPr/>
      </dsp:nvSpPr>
      <dsp:spPr>
        <a:xfrm>
          <a:off x="5050805" y="770898"/>
          <a:ext cx="3154498" cy="315449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  <a:sp3d extrusionH="28000" prstMaterial="matte"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700" kern="1200" dirty="0" smtClean="0"/>
            <a:t>A variable whose content is an address (that is, a memory address).</a:t>
          </a:r>
          <a:endParaRPr lang="en-GB" sz="2700" kern="1200" dirty="0"/>
        </a:p>
      </dsp:txBody>
      <dsp:txXfrm>
        <a:off x="5512771" y="1232864"/>
        <a:ext cx="2230566" cy="223056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99B671D-8D84-4E13-B8C7-992C52F86795}">
      <dsp:nvSpPr>
        <dsp:cNvPr id="0" name=""/>
        <dsp:cNvSpPr/>
      </dsp:nvSpPr>
      <dsp:spPr>
        <a:xfrm>
          <a:off x="3704162" y="892157"/>
          <a:ext cx="1615820" cy="161611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17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1500" dist="25400" dir="5400000" rotWithShape="0">
            <a:srgbClr val="000000">
              <a:alpha val="4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30F5646A-F5FE-457F-A38E-71A3E3CA190B}">
      <dsp:nvSpPr>
        <dsp:cNvPr id="0" name=""/>
        <dsp:cNvSpPr/>
      </dsp:nvSpPr>
      <dsp:spPr>
        <a:xfrm>
          <a:off x="3757812" y="946037"/>
          <a:ext cx="1508520" cy="1508359"/>
        </a:xfrm>
        <a:prstGeom prst="ellips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800" b="1" kern="1200" cap="none" spc="0" dirty="0" err="1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rPr>
            <a:t>int</a:t>
          </a:r>
          <a:r>
            <a:rPr lang="en-GB" sz="2800" b="1" kern="1200" cap="none" spc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rPr>
            <a:t> * p;</a:t>
          </a:r>
          <a:endParaRPr lang="en-GB" sz="2800" b="1" kern="1200" cap="none" spc="0" dirty="0">
            <a:ln w="10541" cmpd="sng">
              <a:solidFill>
                <a:schemeClr val="accent1">
                  <a:shade val="88000"/>
                  <a:satMod val="110000"/>
                </a:schemeClr>
              </a:solidFill>
              <a:prstDash val="solid"/>
            </a:ln>
            <a:gradFill>
              <a:gsLst>
                <a:gs pos="0">
                  <a:schemeClr val="accent1">
                    <a:tint val="40000"/>
                    <a:satMod val="250000"/>
                  </a:schemeClr>
                </a:gs>
                <a:gs pos="9000">
                  <a:schemeClr val="accent1">
                    <a:tint val="52000"/>
                    <a:satMod val="300000"/>
                  </a:schemeClr>
                </a:gs>
                <a:gs pos="50000">
                  <a:schemeClr val="accent1">
                    <a:shade val="20000"/>
                    <a:satMod val="300000"/>
                  </a:schemeClr>
                </a:gs>
                <a:gs pos="79000">
                  <a:schemeClr val="accent1">
                    <a:tint val="52000"/>
                    <a:satMod val="300000"/>
                  </a:schemeClr>
                </a:gs>
                <a:gs pos="100000">
                  <a:schemeClr val="accent1">
                    <a:tint val="40000"/>
                    <a:satMod val="250000"/>
                  </a:schemeClr>
                </a:gs>
              </a:gsLst>
              <a:lin ang="5400000"/>
            </a:gradFill>
            <a:effectLst/>
          </a:endParaRPr>
        </a:p>
      </dsp:txBody>
      <dsp:txXfrm>
        <a:off x="3973466" y="1161558"/>
        <a:ext cx="1077213" cy="1077318"/>
      </dsp:txXfrm>
    </dsp:sp>
    <dsp:sp modelId="{40049AEF-E9FA-4D69-8991-3E0CF0E6BF79}">
      <dsp:nvSpPr>
        <dsp:cNvPr id="0" name=""/>
        <dsp:cNvSpPr/>
      </dsp:nvSpPr>
      <dsp:spPr>
        <a:xfrm rot="2700000">
          <a:off x="2036111" y="894111"/>
          <a:ext cx="1611929" cy="1611929"/>
        </a:xfrm>
        <a:prstGeom prst="teardrop">
          <a:avLst>
            <a:gd name="adj" fmla="val 1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17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1500" dist="25400" dir="5400000" rotWithShape="0">
            <a:srgbClr val="000000">
              <a:alpha val="4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58378FC2-B058-4D60-B536-5EE27CF1BCA2}">
      <dsp:nvSpPr>
        <dsp:cNvPr id="0" name=""/>
        <dsp:cNvSpPr/>
      </dsp:nvSpPr>
      <dsp:spPr>
        <a:xfrm>
          <a:off x="2087815" y="946037"/>
          <a:ext cx="1508520" cy="1508359"/>
        </a:xfrm>
        <a:prstGeom prst="ellips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800" b="1" kern="1200" cap="none" spc="0" dirty="0" err="1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rPr>
            <a:t>int</a:t>
          </a:r>
          <a:r>
            <a:rPr lang="en-GB" sz="2800" b="1" kern="1200" cap="none" spc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rPr>
            <a:t>* p;</a:t>
          </a:r>
          <a:endParaRPr lang="en-GB" sz="2800" b="1" kern="1200" cap="none" spc="0" dirty="0">
            <a:ln w="10541" cmpd="sng">
              <a:solidFill>
                <a:schemeClr val="accent1">
                  <a:shade val="88000"/>
                  <a:satMod val="110000"/>
                </a:schemeClr>
              </a:solidFill>
              <a:prstDash val="solid"/>
            </a:ln>
            <a:gradFill>
              <a:gsLst>
                <a:gs pos="0">
                  <a:schemeClr val="accent1">
                    <a:tint val="40000"/>
                    <a:satMod val="250000"/>
                  </a:schemeClr>
                </a:gs>
                <a:gs pos="9000">
                  <a:schemeClr val="accent1">
                    <a:tint val="52000"/>
                    <a:satMod val="300000"/>
                  </a:schemeClr>
                </a:gs>
                <a:gs pos="50000">
                  <a:schemeClr val="accent1">
                    <a:shade val="20000"/>
                    <a:satMod val="300000"/>
                  </a:schemeClr>
                </a:gs>
                <a:gs pos="79000">
                  <a:schemeClr val="accent1">
                    <a:tint val="52000"/>
                    <a:satMod val="300000"/>
                  </a:schemeClr>
                </a:gs>
                <a:gs pos="100000">
                  <a:schemeClr val="accent1">
                    <a:tint val="40000"/>
                    <a:satMod val="250000"/>
                  </a:schemeClr>
                </a:gs>
              </a:gsLst>
              <a:lin ang="5400000"/>
            </a:gradFill>
            <a:effectLst/>
          </a:endParaRPr>
        </a:p>
      </dsp:txBody>
      <dsp:txXfrm>
        <a:off x="2303468" y="1161558"/>
        <a:ext cx="1077213" cy="1077318"/>
      </dsp:txXfrm>
    </dsp:sp>
    <dsp:sp modelId="{7F57C889-3533-4C1A-B93F-53AB48A64311}">
      <dsp:nvSpPr>
        <dsp:cNvPr id="0" name=""/>
        <dsp:cNvSpPr/>
      </dsp:nvSpPr>
      <dsp:spPr>
        <a:xfrm rot="2700000">
          <a:off x="366113" y="894111"/>
          <a:ext cx="1611929" cy="1611929"/>
        </a:xfrm>
        <a:prstGeom prst="teardrop">
          <a:avLst>
            <a:gd name="adj" fmla="val 1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17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1500" dist="25400" dir="5400000" rotWithShape="0">
            <a:srgbClr val="000000">
              <a:alpha val="4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047F6E23-03AB-48B6-8F2C-3BD054C13AF4}">
      <dsp:nvSpPr>
        <dsp:cNvPr id="0" name=""/>
        <dsp:cNvSpPr/>
      </dsp:nvSpPr>
      <dsp:spPr>
        <a:xfrm>
          <a:off x="417818" y="946037"/>
          <a:ext cx="1508520" cy="1508359"/>
        </a:xfrm>
        <a:prstGeom prst="ellips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800" b="1" kern="1200" cap="none" spc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rPr>
            <a:t>int *p;</a:t>
          </a:r>
          <a:endParaRPr lang="en-GB" sz="2800" b="1" kern="1200" cap="none" spc="0" dirty="0">
            <a:ln w="10541" cmpd="sng">
              <a:solidFill>
                <a:schemeClr val="accent1">
                  <a:shade val="88000"/>
                  <a:satMod val="110000"/>
                </a:schemeClr>
              </a:solidFill>
              <a:prstDash val="solid"/>
            </a:ln>
            <a:gradFill>
              <a:gsLst>
                <a:gs pos="0">
                  <a:schemeClr val="accent1">
                    <a:tint val="40000"/>
                    <a:satMod val="250000"/>
                  </a:schemeClr>
                </a:gs>
                <a:gs pos="9000">
                  <a:schemeClr val="accent1">
                    <a:tint val="52000"/>
                    <a:satMod val="300000"/>
                  </a:schemeClr>
                </a:gs>
                <a:gs pos="50000">
                  <a:schemeClr val="accent1">
                    <a:shade val="20000"/>
                    <a:satMod val="300000"/>
                  </a:schemeClr>
                </a:gs>
                <a:gs pos="79000">
                  <a:schemeClr val="accent1">
                    <a:tint val="52000"/>
                    <a:satMod val="300000"/>
                  </a:schemeClr>
                </a:gs>
                <a:gs pos="100000">
                  <a:schemeClr val="accent1">
                    <a:tint val="40000"/>
                    <a:satMod val="250000"/>
                  </a:schemeClr>
                </a:gs>
              </a:gsLst>
              <a:lin ang="5400000"/>
            </a:gradFill>
            <a:effectLst/>
          </a:endParaRPr>
        </a:p>
      </dsp:txBody>
      <dsp:txXfrm>
        <a:off x="633471" y="1161558"/>
        <a:ext cx="1077213" cy="107731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equation2">
  <dgm:title val=""/>
  <dgm:desc val=""/>
  <dgm:catLst>
    <dgm:cat type="relationship" pri="18000"/>
    <dgm:cat type="process" pri="2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linDir" val="fromL"/>
          <dgm:param type="fallback" val="2D"/>
        </dgm:alg>
      </dgm:if>
      <dgm:else name="Name3">
        <dgm:alg type="lin">
          <dgm:param type="linDir" val="fromR"/>
          <dgm:param type="fallback" val="2D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ch" ptType="node" func="cnt" op="gte" val="3">
        <dgm:constrLst>
          <dgm:constr type="h" for="des" forName="node" refType="w" fact="0.5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ch" forName="lastNode" op="equ" val="65"/>
          <dgm:constr type="primFontSz" for="des" forName="node" op="equ" val="65"/>
          <dgm:constr type="primFontSz" for="des" forName="sibTrans" val="55"/>
          <dgm:constr type="primFontSz" for="des" forName="sibTrans" refType="primFontSz" refFor="des" refForName="node" op="lte" fact="0.8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if>
      <dgm:else name="Name6">
        <dgm:constrLst>
          <dgm:constr type="h" for="des" forName="node" refType="w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des" forName="node" val="65"/>
          <dgm:constr type="primFontSz" for="ch" forName="lastNode" refType="primFontSz" refFor="des" refForName="node" op="equ"/>
          <dgm:constr type="primFontSz" for="des" forName="sibTrans" val="55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else>
    </dgm:choose>
    <dgm:ruleLst/>
    <dgm:choose name="Name7">
      <dgm:if name="Name8" axis="ch" ptType="node" func="cnt" op="gte" val="1">
        <dgm:layoutNode name="vNodes">
          <dgm:alg type="lin">
            <dgm:param type="linDir" val="fromT"/>
            <dgm:param type="fallback" val="2D"/>
          </dgm:alg>
          <dgm:shape xmlns:r="http://schemas.openxmlformats.org/officeDocument/2006/relationships" r:blip="">
            <dgm:adjLst/>
          </dgm:shape>
          <dgm:presOf/>
          <dgm:constrLst/>
          <dgm:ruleLst/>
          <dgm:forEach name="Name9" axis="ch" ptType="node">
            <dgm:choose name="Name10">
              <dgm:if name="Name11" axis="self" func="revPos" op="neq" val="1">
                <dgm:layoutNode name="node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  <dgm:choose name="Name12">
                  <dgm:if name="Name13" axis="self" ptType="node" func="revPos" op="gt" val="2">
                    <dgm:forEach name="sibTransForEach" axis="followSib" ptType="sibTrans" cnt="1">
                      <dgm:layoutNode name="spacerT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  <dgm:layoutNode name="sibTrans">
                        <dgm:alg type="tx"/>
                        <dgm:shape xmlns:r="http://schemas.openxmlformats.org/officeDocument/2006/relationships" type="mathPlus" r:blip="">
                          <dgm:adjLst/>
                        </dgm:shape>
                        <dgm:presOf axis="self"/>
                        <dgm:constrLst>
                          <dgm:constr type="h" refType="w"/>
                          <dgm:constr type="lMarg"/>
                          <dgm:constr type="rMarg"/>
                          <dgm:constr type="tMarg"/>
                          <dgm:constr type="bMarg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spacerB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</dgm:forEach>
                  </dgm:if>
                  <dgm:else name="Name14"/>
                </dgm:choose>
              </dgm:if>
              <dgm:else name="Name15"/>
            </dgm:choose>
          </dgm:forEach>
        </dgm:layoutNode>
        <dgm:choose name="Name16">
          <dgm:if name="Name17" axis="ch" ptType="node" func="cnt" op="gt" val="1">
            <dgm:layoutNode name="sibTransLast">
              <dgm:alg type="conn">
                <dgm:param type="begPts" val="auto"/>
                <dgm:param type="endPts" val="auto"/>
                <dgm:param type="srcNode" val="vNodes"/>
                <dgm:param type="dstNode" val="lastNode"/>
              </dgm:alg>
              <dgm:shape xmlns:r="http://schemas.openxmlformats.org/officeDocument/2006/relationships" type="conn" r:blip="">
                <dgm:adjLst/>
              </dgm:shape>
              <dgm:presOf axis="ch" ptType="sibTrans" st="-1" cnt="1"/>
              <dgm:constrLst>
                <dgm:constr type="h" refType="w" fact="0.62"/>
                <dgm:constr type="connDist"/>
                <dgm:constr type="begPad" refType="connDist" fact="0.25"/>
                <dgm:constr type="endPad" refType="connDist" fact="0.22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ch desOrSelf" ptType="sibTrans sibTrans" st="-1 1" cnt="1 0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if>
          <dgm:else name="Name18"/>
        </dgm:choose>
        <dgm:layoutNode name="lastNode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ellipse" r:blip="">
            <dgm:adjLst/>
          </dgm:shape>
          <dgm:presOf axis="ch desOrSelf" ptType="node node" st="-1 1" cnt="1 0"/>
          <dgm:constrLst>
            <dgm:constr type="h" refType="w"/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</dgm:if>
      <dgm:else name="Name19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11/layout/CircleProcess">
  <dgm:title val="Circle Process"/>
  <dgm:desc val="Use to show sequential steps in a process. Limited to eleven Level 1 shapes with an unlimited number of Level 2 shapes. Works best with small amounts of text. Unused text does not appear, but remains available if you switch layouts."/>
  <dgm:catLst>
    <dgm:cat type="process" pri="8500"/>
    <dgm:cat type="officeonline" pri="85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 val="11"/>
      <dgm:chPref val="11"/>
      <dgm:dir/>
      <dgm:resizeHandles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" ptType="node" func="cnt" op="equ" val="1">
            <dgm:alg type="composite">
              <dgm:param type="ar" val="0.638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Parent1" refType="w" fact="0.1667"/>
              <dgm:constr type="t" for="ch" forName="Parent1" refType="h" fact="0.1064"/>
              <dgm:constr type="w" for="ch" forName="Parent1" refType="w" fact="0.6667"/>
              <dgm:constr type="h" for="ch" forName="Parent1" refType="h" fact="0.4255"/>
              <dgm:constr type="l" for="ch" forName="Accent1" refType="w" fact="0"/>
              <dgm:constr type="t" for="ch" forName="Accent1" refType="h" fact="0"/>
              <dgm:constr type="w" for="ch" forName="Accent1" refType="w"/>
              <dgm:constr type="h" for="ch" forName="Accent1" refType="h" fact="0.6383"/>
              <dgm:constr type="l" for="ch" forName="ParentBackground1" refType="w" fact="0.0333"/>
              <dgm:constr type="t" for="ch" forName="ParentBackground1" refType="h" fact="0.0213"/>
              <dgm:constr type="w" for="ch" forName="ParentBackground1" refType="w" fact="0.9333"/>
              <dgm:constr type="h" for="ch" forName="ParentBackground1" refType="h" fact="0.5957"/>
              <dgm:constr type="l" for="ch" forName="Child1" refType="w" fact="0.0333"/>
              <dgm:constr type="t" for="ch" forName="Child1" refType="h" fact="0.6574"/>
              <dgm:constr type="w" for="ch" forName="Child1" refType="w" fact="0.9333"/>
              <dgm:constr type="h" for="ch" forName="Child1" refType="h" fact="0.3426"/>
            </dgm:constrLst>
          </dgm:if>
          <dgm:if name="Name5" axis="ch" ptType="node" func="cnt" op="equ" val="2">
            <dgm:alg type="composite">
              <dgm:param type="ar" val="1.265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Parent2" refType="w" fact="0.6249"/>
              <dgm:constr type="t" for="ch" forName="Parent2" refType="h" fact="0.2022"/>
              <dgm:constr type="w" for="ch" forName="Parent2" refType="w" fact="0.3001"/>
              <dgm:constr type="h" for="ch" forName="Parent2" refType="h" fact="0.3799"/>
              <dgm:constr type="l" for="ch" forName="Parent1" refType="w" fact="0.1597"/>
              <dgm:constr type="t" for="ch" forName="Parent1" refType="h" fact="0.2022"/>
              <dgm:constr type="w" for="ch" forName="Parent1" refType="w" fact="0.3001"/>
              <dgm:constr type="h" for="ch" forName="Parent1" refType="h" fact="0.3799"/>
              <dgm:constr type="l" for="ch" forName="Accent2" refType="w" fact="0.5498"/>
              <dgm:constr type="t" for="ch" forName="Accent2" refType="h" fact="0.1072"/>
              <dgm:constr type="w" for="ch" forName="Accent2" refType="w" fact="0.4502"/>
              <dgm:constr type="h" for="ch" forName="Accent2" refType="h" fact="0.5699"/>
              <dgm:constr type="l" for="ch" forName="ParentBackground2" refType="w" fact="0.5648"/>
              <dgm:constr type="t" for="ch" forName="ParentBackground2" refType="h" fact="0.1262"/>
              <dgm:constr type="w" for="ch" forName="ParentBackground2" refType="w" fact="0.4201"/>
              <dgm:constr type="h" for="ch" forName="ParentBackground2" refType="h" fact="0.5319"/>
              <dgm:constr type="l" for="ch" forName="Child2" refType="w" fact="0.5648"/>
              <dgm:constr type="t" for="ch" forName="Child2" refType="h" fact="0.6876"/>
              <dgm:constr type="w" for="ch" forName="Child2" refType="w" fact="0.4201"/>
              <dgm:constr type="h" for="ch" forName="Child2" refType="h" fact="0.3124"/>
              <dgm:constr type="l" for="ch" forName="Accent1" refType="w" fact="-0.0086"/>
              <dgm:constr type="t" for="ch" forName="Accent1" refType="h" fact="-0.0109"/>
              <dgm:constr type="w" for="ch" forName="Accent1" refType="w" fact="0.6367"/>
              <dgm:constr type="h" for="ch" forName="Accent1" refType="h" fact="0.806"/>
              <dgm:constr type="l" for="ch" forName="ParentBackground1" refType="w" fact="0.0997"/>
              <dgm:constr type="t" for="ch" forName="ParentBackground1" refType="h" fact="0.1262"/>
              <dgm:constr type="w" for="ch" forName="ParentBackground1" refType="w" fact="0.4201"/>
              <dgm:constr type="h" for="ch" forName="ParentBackground1" refType="h" fact="0.5319"/>
              <dgm:constr type="l" for="ch" forName="Child1" refType="w" fact="0.0997"/>
              <dgm:constr type="t" for="ch" forName="Child1" refType="h" fact="0.6876"/>
              <dgm:constr type="w" for="ch" forName="Child1" refType="w" fact="0.4201"/>
              <dgm:constr type="h" for="ch" forName="Child1" refType="h" fact="0.3124"/>
            </dgm:constrLst>
          </dgm:if>
          <dgm:if name="Name6" axis="ch" ptType="node" func="cnt" op="equ" val="3">
            <dgm:alg type="composite">
              <dgm:param type="ar" val="1.854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Parent3" refType="w" fact="0.744"/>
              <dgm:constr type="t" for="ch" forName="Parent3" refType="h" fact="0.2022"/>
              <dgm:constr type="w" for="ch" forName="Parent3" refType="w" fact="0.2048"/>
              <dgm:constr type="h" for="ch" forName="Parent3" refType="h" fact="0.3799"/>
              <dgm:constr type="l" for="ch" forName="Parent2" refType="w" fact="0.4265"/>
              <dgm:constr type="t" for="ch" forName="Parent2" refType="h" fact="0.2022"/>
              <dgm:constr type="w" for="ch" forName="Parent2" refType="w" fact="0.2048"/>
              <dgm:constr type="h" for="ch" forName="Parent2" refType="h" fact="0.3799"/>
              <dgm:constr type="l" for="ch" forName="Parent1" refType="w" fact="0.109"/>
              <dgm:constr type="t" for="ch" forName="Parent1" refType="h" fact="0.2022"/>
              <dgm:constr type="w" for="ch" forName="Parent1" refType="w" fact="0.2048"/>
              <dgm:constr type="h" for="ch" forName="Parent1" refType="h" fact="0.3799"/>
              <dgm:constr type="l" for="ch" forName="Accent3" refType="w" fact="0.6928"/>
              <dgm:constr type="t" for="ch" forName="Accent3" refType="h" fact="0.1072"/>
              <dgm:constr type="w" for="ch" forName="Accent3" refType="w" fact="0.3072"/>
              <dgm:constr type="h" for="ch" forName="Accent3" refType="h" fact="0.5699"/>
              <dgm:constr type="l" for="ch" forName="ParentBackground3" refType="w" fact="0.703"/>
              <dgm:constr type="t" for="ch" forName="ParentBackground3" refType="h" fact="0.1262"/>
              <dgm:constr type="w" for="ch" forName="ParentBackground3" refType="w" fact="0.2868"/>
              <dgm:constr type="h" for="ch" forName="ParentBackground3" refType="h" fact="0.5319"/>
              <dgm:constr type="l" for="ch" forName="Child3" refType="w" fact="0.703"/>
              <dgm:constr type="t" for="ch" forName="Child3" refType="h" fact="0.6876"/>
              <dgm:constr type="w" for="ch" forName="Child3" refType="w" fact="0.2868"/>
              <dgm:constr type="h" for="ch" forName="Child3" refType="h" fact="0.3124"/>
              <dgm:constr type="l" for="ch" forName="Accent2" refType="w" fact="0.3122"/>
              <dgm:constr type="t" for="ch" forName="Accent2" refType="h" fact="-0.0109"/>
              <dgm:constr type="w" for="ch" forName="Accent2" refType="w" fact="0.4334"/>
              <dgm:constr type="h" for="ch" forName="Accent2" refType="h" fact="0.806"/>
              <dgm:constr type="l" for="ch" forName="ParentBackground2" refType="w" fact="0.3855"/>
              <dgm:constr type="t" for="ch" forName="ParentBackground2" refType="h" fact="0.1262"/>
              <dgm:constr type="w" for="ch" forName="ParentBackground2" refType="w" fact="0.2868"/>
              <dgm:constr type="h" for="ch" forName="ParentBackground2" refType="h" fact="0.5319"/>
              <dgm:constr type="l" for="ch" forName="Child2" refType="w" fact="0.3855"/>
              <dgm:constr type="t" for="ch" forName="Child2" refType="h" fact="0.6876"/>
              <dgm:constr type="w" for="ch" forName="Child2" refType="w" fact="0.2868"/>
              <dgm:constr type="h" for="ch" forName="Child2" refType="h" fact="0.3124"/>
              <dgm:constr type="l" for="ch" forName="Accent1" refType="w" fact="-0.0053"/>
              <dgm:constr type="t" for="ch" forName="Accent1" refType="h" fact="-0.0109"/>
              <dgm:constr type="w" for="ch" forName="Accent1" refType="w" fact="0.4334"/>
              <dgm:constr type="h" for="ch" forName="Accent1" refType="h" fact="0.806"/>
              <dgm:constr type="l" for="ch" forName="ParentBackground1" refType="w" fact="0.068"/>
              <dgm:constr type="t" for="ch" forName="ParentBackground1" refType="h" fact="0.1262"/>
              <dgm:constr type="w" for="ch" forName="ParentBackground1" refType="w" fact="0.2868"/>
              <dgm:constr type="h" for="ch" forName="ParentBackground1" refType="h" fact="0.5319"/>
              <dgm:constr type="l" for="ch" forName="Child1" refType="w" fact="0.068"/>
              <dgm:constr type="t" for="ch" forName="Child1" refType="h" fact="0.6876"/>
              <dgm:constr type="w" for="ch" forName="Child1" refType="w" fact="0.2868"/>
              <dgm:constr type="h" for="ch" forName="Child1" refType="h" fact="0.3124"/>
            </dgm:constrLst>
          </dgm:if>
          <dgm:if name="Name7" axis="ch" ptType="node" func="cnt" op="equ" val="4">
            <dgm:alg type="composite">
              <dgm:param type="ar" val="2.4437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Parent4" refType="w" fact="0.8057"/>
              <dgm:constr type="t" for="ch" forName="Parent4" refType="h" fact="0.2022"/>
              <dgm:constr type="w" for="ch" forName="Parent4" refType="w" fact="0.1555"/>
              <dgm:constr type="h" for="ch" forName="Parent4" refType="h" fact="0.3799"/>
              <dgm:constr type="l" for="ch" forName="Parent3" refType="w" fact="0.5647"/>
              <dgm:constr type="t" for="ch" forName="Parent3" refType="h" fact="0.2022"/>
              <dgm:constr type="w" for="ch" forName="Parent3" refType="w" fact="0.1555"/>
              <dgm:constr type="h" for="ch" forName="Parent3" refType="h" fact="0.3799"/>
              <dgm:constr type="l" for="ch" forName="Parent2" refType="w" fact="0.3237"/>
              <dgm:constr type="t" for="ch" forName="Parent2" refType="h" fact="0.2022"/>
              <dgm:constr type="w" for="ch" forName="Parent2" refType="w" fact="0.1555"/>
              <dgm:constr type="h" for="ch" forName="Parent2" refType="h" fact="0.3799"/>
              <dgm:constr type="l" for="ch" forName="Parent1" refType="w" fact="0.0827"/>
              <dgm:constr type="t" for="ch" forName="Parent1" refType="h" fact="0.2022"/>
              <dgm:constr type="w" for="ch" forName="Parent1" refType="w" fact="0.1555"/>
              <dgm:constr type="h" for="ch" forName="Parent1" refType="h" fact="0.3799"/>
              <dgm:constr type="l" for="ch" forName="Accent4" refType="w" fact="0.7668"/>
              <dgm:constr type="t" for="ch" forName="Accent4" refType="h" fact="0.1072"/>
              <dgm:constr type="w" for="ch" forName="Accent4" refType="w" fact="0.2332"/>
              <dgm:constr type="h" for="ch" forName="Accent4" refType="h" fact="0.5699"/>
              <dgm:constr type="l" for="ch" forName="ParentBackground4" refType="w" fact="0.7746"/>
              <dgm:constr type="t" for="ch" forName="ParentBackground4" refType="h" fact="0.1262"/>
              <dgm:constr type="w" for="ch" forName="ParentBackground4" refType="w" fact="0.2177"/>
              <dgm:constr type="h" for="ch" forName="ParentBackground4" refType="h" fact="0.5319"/>
              <dgm:constr type="l" for="ch" forName="Child4" refType="w" fact="0.7746"/>
              <dgm:constr type="t" for="ch" forName="Child4" refType="h" fact="0.6876"/>
              <dgm:constr type="w" for="ch" forName="Child4" refType="w" fact="0.2177"/>
              <dgm:constr type="h" for="ch" forName="Child4" refType="h" fact="0.3124"/>
              <dgm:constr type="l" for="ch" forName="Accent3" refType="w" fact="0.4765"/>
              <dgm:constr type="t" for="ch" forName="Accent3" refType="h" fact="-0.0109"/>
              <dgm:constr type="w" for="ch" forName="Accent3" refType="w" fact="0.3298"/>
              <dgm:constr type="h" for="ch" forName="Accent3" refType="h" fact="0.806"/>
              <dgm:constr type="l" for="ch" forName="ParentBackground3" refType="w" fact="0.5336"/>
              <dgm:constr type="t" for="ch" forName="ParentBackground3" refType="h" fact="0.1262"/>
              <dgm:constr type="w" for="ch" forName="ParentBackground3" refType="w" fact="0.2177"/>
              <dgm:constr type="h" for="ch" forName="ParentBackground3" refType="h" fact="0.5319"/>
              <dgm:constr type="l" for="ch" forName="Child3" refType="w" fact="0.5336"/>
              <dgm:constr type="t" for="ch" forName="Child3" refType="h" fact="0.6876"/>
              <dgm:constr type="w" for="ch" forName="Child3" refType="w" fact="0.2177"/>
              <dgm:constr type="h" for="ch" forName="Child3" refType="h" fact="0.3124"/>
              <dgm:constr type="l" for="ch" forName="Accent2" refType="w" fact="0.2365"/>
              <dgm:constr type="t" for="ch" forName="Accent2" refType="h" fact="-0.0109"/>
              <dgm:constr type="w" for="ch" forName="Accent2" refType="w" fact="0.3298"/>
              <dgm:constr type="h" for="ch" forName="Accent2" refType="h" fact="0.806"/>
              <dgm:constr type="l" for="ch" forName="ParentBackground2" refType="w" fact="0.2926"/>
              <dgm:constr type="t" for="ch" forName="ParentBackground2" refType="h" fact="0.1262"/>
              <dgm:constr type="w" for="ch" forName="ParentBackground2" refType="w" fact="0.2177"/>
              <dgm:constr type="h" for="ch" forName="ParentBackground2" refType="h" fact="0.5319"/>
              <dgm:constr type="l" for="ch" forName="Child2" refType="w" fact="0.2926"/>
              <dgm:constr type="t" for="ch" forName="Child2" refType="h" fact="0.6876"/>
              <dgm:constr type="w" for="ch" forName="Child2" refType="w" fact="0.2177"/>
              <dgm:constr type="h" for="ch" forName="Child2" refType="h" fact="0.3124"/>
              <dgm:constr type="l" for="ch" forName="Accent1" refType="w" fact="-0.0045"/>
              <dgm:constr type="t" for="ch" forName="Accent1" refType="h" fact="-0.0109"/>
              <dgm:constr type="w" for="ch" forName="Accent1" refType="w" fact="0.3298"/>
              <dgm:constr type="h" for="ch" forName="Accent1" refType="h" fact="0.806"/>
              <dgm:constr type="l" for="ch" forName="ParentBackground1" refType="w" fact="0.0516"/>
              <dgm:constr type="t" for="ch" forName="ParentBackground1" refType="h" fact="0.1262"/>
              <dgm:constr type="w" for="ch" forName="ParentBackground1" refType="w" fact="0.2177"/>
              <dgm:constr type="h" for="ch" forName="ParentBackground1" refType="h" fact="0.5319"/>
              <dgm:constr type="l" for="ch" forName="Child1" refType="w" fact="0.0516"/>
              <dgm:constr type="t" for="ch" forName="Child1" refType="h" fact="0.6876"/>
              <dgm:constr type="w" for="ch" forName="Child1" refType="w" fact="0.2177"/>
              <dgm:constr type="h" for="ch" forName="Child1" refType="h" fact="0.3124"/>
            </dgm:constrLst>
          </dgm:if>
          <dgm:if name="Name8" axis="ch" ptType="node" func="cnt" op="equ" val="5">
            <dgm:alg type="composite">
              <dgm:param type="ar" val="3.0325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Parent5" refType="w" fact="0.8434"/>
              <dgm:constr type="t" for="ch" forName="Parent5" refType="h" fact="0.2022"/>
              <dgm:constr type="w" for="ch" forName="Parent5" refType="w" fact="0.1253"/>
              <dgm:constr type="h" for="ch" forName="Parent5" refType="h" fact="0.3799"/>
              <dgm:constr type="l" for="ch" forName="Parent4" refType="w" fact="0.6492"/>
              <dgm:constr type="t" for="ch" forName="Parent4" refType="h" fact="0.2022"/>
              <dgm:constr type="w" for="ch" forName="Parent4" refType="w" fact="0.1253"/>
              <dgm:constr type="h" for="ch" forName="Parent4" refType="h" fact="0.3799"/>
              <dgm:constr type="l" for="ch" forName="Parent3" refType="w" fact="0.455"/>
              <dgm:constr type="t" for="ch" forName="Parent3" refType="h" fact="0.2022"/>
              <dgm:constr type="w" for="ch" forName="Parent3" refType="w" fact="0.1253"/>
              <dgm:constr type="h" for="ch" forName="Parent3" refType="h" fact="0.3799"/>
              <dgm:constr type="l" for="ch" forName="Parent2" refType="w" fact="0.2609"/>
              <dgm:constr type="t" for="ch" forName="Parent2" refType="h" fact="0.2022"/>
              <dgm:constr type="w" for="ch" forName="Parent2" refType="w" fact="0.1253"/>
              <dgm:constr type="h" for="ch" forName="Parent2" refType="h" fact="0.3799"/>
              <dgm:constr type="l" for="ch" forName="Parent1" refType="w" fact="0.0667"/>
              <dgm:constr type="t" for="ch" forName="Parent1" refType="h" fact="0.2022"/>
              <dgm:constr type="w" for="ch" forName="Parent1" refType="w" fact="0.1253"/>
              <dgm:constr type="h" for="ch" forName="Parent1" refType="h" fact="0.3799"/>
              <dgm:constr type="l" for="ch" forName="Accent5" refType="w" fact="0.8121"/>
              <dgm:constr type="t" for="ch" forName="Accent5" refType="h" fact="0.1072"/>
              <dgm:constr type="w" for="ch" forName="Accent5" refType="w" fact="0.1879"/>
              <dgm:constr type="h" for="ch" forName="Accent5" refType="h" fact="0.5699"/>
              <dgm:constr type="l" for="ch" forName="ParentBackground5" refType="w" fact="0.8183"/>
              <dgm:constr type="t" for="ch" forName="ParentBackground5" refType="h" fact="0.1262"/>
              <dgm:constr type="w" for="ch" forName="ParentBackground5" refType="w" fact="0.1754"/>
              <dgm:constr type="h" for="ch" forName="ParentBackground5" refType="h" fact="0.5319"/>
              <dgm:constr type="l" for="ch" forName="Child5" refType="w" fact="0.8183"/>
              <dgm:constr type="t" for="ch" forName="Child5" refType="h" fact="0.6876"/>
              <dgm:constr type="w" for="ch" forName="Child5" refType="w" fact="0.1754"/>
              <dgm:constr type="h" for="ch" forName="Child5" refType="h" fact="0.3124"/>
              <dgm:constr type="l" for="ch" forName="Accent4" refType="w" fact="0.5789"/>
              <dgm:constr type="t" for="ch" forName="Accent4" refType="h" fact="-0.0109"/>
              <dgm:constr type="w" for="ch" forName="Accent4" refType="w" fact="0.2657"/>
              <dgm:constr type="h" for="ch" forName="Accent4" refType="h" fact="0.806"/>
              <dgm:constr type="l" for="ch" forName="ParentBackground4" refType="w" fact="0.6242"/>
              <dgm:constr type="t" for="ch" forName="ParentBackground4" refType="h" fact="0.1262"/>
              <dgm:constr type="w" for="ch" forName="ParentBackground4" refType="w" fact="0.1754"/>
              <dgm:constr type="h" for="ch" forName="ParentBackground4" refType="h" fact="0.5319"/>
              <dgm:constr type="l" for="ch" forName="Child4" refType="w" fact="0.6242"/>
              <dgm:constr type="t" for="ch" forName="Child4" refType="h" fact="0.6876"/>
              <dgm:constr type="w" for="ch" forName="Child4" refType="w" fact="0.1754"/>
              <dgm:constr type="h" for="ch" forName="Child4" refType="h" fact="0.3124"/>
              <dgm:constr type="l" for="ch" forName="Accent3" refType="w" fact="0.3848"/>
              <dgm:constr type="t" for="ch" forName="Accent3" refType="h" fact="-0.0109"/>
              <dgm:constr type="w" for="ch" forName="Accent3" refType="w" fact="0.2657"/>
              <dgm:constr type="h" for="ch" forName="Accent3" refType="h" fact="0.806"/>
              <dgm:constr type="l" for="ch" forName="ParentBackground3" refType="w" fact="0.43"/>
              <dgm:constr type="t" for="ch" forName="ParentBackground3" refType="h" fact="0.1262"/>
              <dgm:constr type="w" for="ch" forName="ParentBackground3" refType="w" fact="0.1754"/>
              <dgm:constr type="h" for="ch" forName="ParentBackground3" refType="h" fact="0.5319"/>
              <dgm:constr type="l" for="ch" forName="Child3" refType="w" fact="0.43"/>
              <dgm:constr type="t" for="ch" forName="Child3" refType="h" fact="0.6876"/>
              <dgm:constr type="w" for="ch" forName="Child3" refType="w" fact="0.1754"/>
              <dgm:constr type="h" for="ch" forName="Child3" refType="h" fact="0.3124"/>
              <dgm:constr type="l" for="ch" forName="Accent2" refType="w" fact="0.1906"/>
              <dgm:constr type="t" for="ch" forName="Accent2" refType="h" fact="-0.0109"/>
              <dgm:constr type="w" for="ch" forName="Accent2" refType="w" fact="0.2657"/>
              <dgm:constr type="h" for="ch" forName="Accent2" refType="h" fact="0.806"/>
              <dgm:constr type="l" for="ch" forName="ParentBackground2" refType="w" fact="0.2358"/>
              <dgm:constr type="t" for="ch" forName="ParentBackground2" refType="h" fact="0.1262"/>
              <dgm:constr type="w" for="ch" forName="ParentBackground2" refType="w" fact="0.1754"/>
              <dgm:constr type="h" for="ch" forName="ParentBackground2" refType="h" fact="0.5319"/>
              <dgm:constr type="l" for="ch" forName="Child2" refType="w" fact="0.2358"/>
              <dgm:constr type="t" for="ch" forName="Child2" refType="h" fact="0.6876"/>
              <dgm:constr type="w" for="ch" forName="Child2" refType="w" fact="0.1754"/>
              <dgm:constr type="h" for="ch" forName="Child2" refType="h" fact="0.3124"/>
              <dgm:constr type="l" for="ch" forName="Accent1" refType="w" fact="-0.0036"/>
              <dgm:constr type="t" for="ch" forName="Accent1" refType="h" fact="-0.0109"/>
              <dgm:constr type="w" for="ch" forName="Accent1" refType="w" fact="0.2657"/>
              <dgm:constr type="h" for="ch" forName="Accent1" refType="h" fact="0.806"/>
              <dgm:constr type="l" for="ch" forName="ParentBackground1" refType="w" fact="0.0416"/>
              <dgm:constr type="t" for="ch" forName="ParentBackground1" refType="h" fact="0.1262"/>
              <dgm:constr type="w" for="ch" forName="ParentBackground1" refType="w" fact="0.1754"/>
              <dgm:constr type="h" for="ch" forName="ParentBackground1" refType="h" fact="0.5319"/>
              <dgm:constr type="l" for="ch" forName="Child1" refType="w" fact="0.0416"/>
              <dgm:constr type="t" for="ch" forName="Child1" refType="h" fact="0.6876"/>
              <dgm:constr type="w" for="ch" forName="Child1" refType="w" fact="0.1754"/>
              <dgm:constr type="h" for="ch" forName="Child1" refType="h" fact="0.3124"/>
            </dgm:constrLst>
          </dgm:if>
          <dgm:if name="Name9" axis="ch" ptType="node" func="cnt" op="equ" val="6">
            <dgm:alg type="composite">
              <dgm:param type="ar" val="3.621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Parent6" refType="w" fact="0.8689"/>
              <dgm:constr type="t" for="ch" forName="Parent6" refType="h" fact="0.2022"/>
              <dgm:constr type="w" for="ch" forName="Parent6" refType="w" fact="0.1049"/>
              <dgm:constr type="h" for="ch" forName="Parent6" refType="h" fact="0.3799"/>
              <dgm:constr type="l" for="ch" forName="Parent5" refType="w" fact="0.7063"/>
              <dgm:constr type="t" for="ch" forName="Parent5" refType="h" fact="0.2022"/>
              <dgm:constr type="w" for="ch" forName="Parent5" refType="w" fact="0.1049"/>
              <dgm:constr type="h" for="ch" forName="Parent5" refType="h" fact="0.3799"/>
              <dgm:constr type="l" for="ch" forName="Parent4" refType="w" fact="0.5437"/>
              <dgm:constr type="t" for="ch" forName="Parent4" refType="h" fact="0.2022"/>
              <dgm:constr type="w" for="ch" forName="Parent4" refType="w" fact="0.1049"/>
              <dgm:constr type="h" for="ch" forName="Parent4" refType="h" fact="0.3799"/>
              <dgm:constr type="l" for="ch" forName="Parent3" refType="w" fact="0.381"/>
              <dgm:constr type="t" for="ch" forName="Parent3" refType="h" fact="0.2022"/>
              <dgm:constr type="w" for="ch" forName="Parent3" refType="w" fact="0.1049"/>
              <dgm:constr type="h" for="ch" forName="Parent3" refType="h" fact="0.3799"/>
              <dgm:constr type="l" for="ch" forName="Parent2" refType="w" fact="0.2184"/>
              <dgm:constr type="t" for="ch" forName="Parent2" refType="h" fact="0.2022"/>
              <dgm:constr type="w" for="ch" forName="Parent2" refType="w" fact="0.1049"/>
              <dgm:constr type="h" for="ch" forName="Parent2" refType="h" fact="0.3799"/>
              <dgm:constr type="l" for="ch" forName="Parent1" refType="w" fact="0.0558"/>
              <dgm:constr type="t" for="ch" forName="Parent1" refType="h" fact="0.2022"/>
              <dgm:constr type="w" for="ch" forName="Parent1" refType="w" fact="0.1049"/>
              <dgm:constr type="h" for="ch" forName="Parent1" refType="h" fact="0.3799"/>
              <dgm:constr type="l" for="ch" forName="Accent6" refType="w" fact="0.8426"/>
              <dgm:constr type="t" for="ch" forName="Accent6" refType="h" fact="0.1072"/>
              <dgm:constr type="w" for="ch" forName="Accent6" refType="w" fact="0.1574"/>
              <dgm:constr type="h" for="ch" forName="Accent6" refType="h" fact="0.5699"/>
              <dgm:constr type="l" for="ch" forName="ParentBackground6" refType="w" fact="0.8479"/>
              <dgm:constr type="t" for="ch" forName="ParentBackground6" refType="h" fact="0.1262"/>
              <dgm:constr type="w" for="ch" forName="ParentBackground6" refType="w" fact="0.1469"/>
              <dgm:constr type="h" for="ch" forName="ParentBackground6" refType="h" fact="0.5319"/>
              <dgm:constr type="l" for="ch" forName="Child6" refType="w" fact="0.8479"/>
              <dgm:constr type="t" for="ch" forName="Child6" refType="h" fact="0.6876"/>
              <dgm:constr type="w" for="ch" forName="Child6" refType="w" fact="0.1469"/>
              <dgm:constr type="h" for="ch" forName="Child6" refType="h" fact="0.3124"/>
              <dgm:constr type="l" for="ch" forName="Accent5" refType="w" fact="0.6474"/>
              <dgm:constr type="t" for="ch" forName="Accent5" refType="h" fact="-0.0109"/>
              <dgm:constr type="w" for="ch" forName="Accent5" refType="w" fact="0.2226"/>
              <dgm:constr type="h" for="ch" forName="Accent5" refType="h" fact="0.806"/>
              <dgm:constr type="l" for="ch" forName="ParentBackground5" refType="w" fact="0.6853"/>
              <dgm:constr type="t" for="ch" forName="ParentBackground5" refType="h" fact="0.1262"/>
              <dgm:constr type="w" for="ch" forName="ParentBackground5" refType="w" fact="0.1469"/>
              <dgm:constr type="h" for="ch" forName="ParentBackground5" refType="h" fact="0.5319"/>
              <dgm:constr type="l" for="ch" forName="Child5" refType="w" fact="0.6853"/>
              <dgm:constr type="t" for="ch" forName="Child5" refType="h" fact="0.6876"/>
              <dgm:constr type="w" for="ch" forName="Child5" refType="w" fact="0.1469"/>
              <dgm:constr type="h" for="ch" forName="Child5" refType="h" fact="0.3124"/>
              <dgm:constr type="l" for="ch" forName="Accent4" refType="w" fact="0.4848"/>
              <dgm:constr type="t" for="ch" forName="Accent4" refType="h" fact="-0.0109"/>
              <dgm:constr type="w" for="ch" forName="Accent4" refType="w" fact="0.2226"/>
              <dgm:constr type="h" for="ch" forName="Accent4" refType="h" fact="0.806"/>
              <dgm:constr type="l" for="ch" forName="ParentBackground4" refType="w" fact="0.5227"/>
              <dgm:constr type="t" for="ch" forName="ParentBackground4" refType="h" fact="0.1262"/>
              <dgm:constr type="w" for="ch" forName="ParentBackground4" refType="w" fact="0.1469"/>
              <dgm:constr type="h" for="ch" forName="ParentBackground4" refType="h" fact="0.5319"/>
              <dgm:constr type="l" for="ch" forName="Child4" refType="w" fact="0.5227"/>
              <dgm:constr type="t" for="ch" forName="Child4" refType="h" fact="0.6876"/>
              <dgm:constr type="w" for="ch" forName="Child4" refType="w" fact="0.1469"/>
              <dgm:constr type="h" for="ch" forName="Child4" refType="h" fact="0.3124"/>
              <dgm:constr type="l" for="ch" forName="Accent3" refType="w" fact="0.3222"/>
              <dgm:constr type="t" for="ch" forName="Accent3" refType="h" fact="-0.0109"/>
              <dgm:constr type="w" for="ch" forName="Accent3" refType="w" fact="0.2226"/>
              <dgm:constr type="h" for="ch" forName="Accent3" refType="h" fact="0.806"/>
              <dgm:constr type="l" for="ch" forName="ParentBackground3" refType="w" fact="0.3601"/>
              <dgm:constr type="t" for="ch" forName="ParentBackground3" refType="h" fact="0.1262"/>
              <dgm:constr type="w" for="ch" forName="ParentBackground3" refType="w" fact="0.1469"/>
              <dgm:constr type="h" for="ch" forName="ParentBackground3" refType="h" fact="0.5319"/>
              <dgm:constr type="l" for="ch" forName="Child3" refType="w" fact="0.3601"/>
              <dgm:constr type="t" for="ch" forName="Child3" refType="h" fact="0.6876"/>
              <dgm:constr type="w" for="ch" forName="Child3" refType="w" fact="0.1469"/>
              <dgm:constr type="h" for="ch" forName="Child3" refType="h" fact="0.3124"/>
              <dgm:constr type="l" for="ch" forName="Accent2" refType="w" fact="0.1596"/>
              <dgm:constr type="t" for="ch" forName="Accent2" refType="h" fact="-0.0109"/>
              <dgm:constr type="w" for="ch" forName="Accent2" refType="w" fact="0.2226"/>
              <dgm:constr type="h" for="ch" forName="Accent2" refType="h" fact="0.806"/>
              <dgm:constr type="l" for="ch" forName="ParentBackground2" refType="w" fact="0.1975"/>
              <dgm:constr type="t" for="ch" forName="ParentBackground2" refType="h" fact="0.1262"/>
              <dgm:constr type="w" for="ch" forName="ParentBackground2" refType="w" fact="0.1469"/>
              <dgm:constr type="h" for="ch" forName="ParentBackground2" refType="h" fact="0.5319"/>
              <dgm:constr type="l" for="ch" forName="Child2" refType="w" fact="0.1975"/>
              <dgm:constr type="t" for="ch" forName="Child2" refType="h" fact="0.6876"/>
              <dgm:constr type="w" for="ch" forName="Child2" refType="w" fact="0.1469"/>
              <dgm:constr type="h" for="ch" forName="Child2" refType="h" fact="0.3124"/>
              <dgm:constr type="l" for="ch" forName="Accent1" refType="w" fact="-0.003"/>
              <dgm:constr type="t" for="ch" forName="Accent1" refType="h" fact="-0.0109"/>
              <dgm:constr type="w" for="ch" forName="Accent1" refType="w" fact="0.2226"/>
              <dgm:constr type="h" for="ch" forName="Accent1" refType="h" fact="0.806"/>
              <dgm:constr type="l" for="ch" forName="ParentBackground1" refType="w" fact="0.0348"/>
              <dgm:constr type="t" for="ch" forName="ParentBackground1" refType="h" fact="0.1262"/>
              <dgm:constr type="w" for="ch" forName="ParentBackground1" refType="w" fact="0.1469"/>
              <dgm:constr type="h" for="ch" forName="ParentBackground1" refType="h" fact="0.5319"/>
              <dgm:constr type="l" for="ch" forName="Child1" refType="w" fact="0.0348"/>
              <dgm:constr type="t" for="ch" forName="Child1" refType="h" fact="0.6876"/>
              <dgm:constr type="w" for="ch" forName="Child1" refType="w" fact="0.1469"/>
              <dgm:constr type="h" for="ch" forName="Child1" refType="h" fact="0.3124"/>
            </dgm:constrLst>
          </dgm:if>
          <dgm:if name="Name10" axis="ch" ptType="node" func="cnt" op="equ" val="7">
            <dgm:alg type="composite">
              <dgm:param type="ar" val="4.210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Parent7" refType="w" fact="0.8872"/>
              <dgm:constr type="t" for="ch" forName="Parent7" refType="h" fact="0.2022"/>
              <dgm:constr type="w" for="ch" forName="Parent7" refType="w" fact="0.0902"/>
              <dgm:constr type="h" for="ch" forName="Parent7" refType="h" fact="0.3799"/>
              <dgm:constr type="l" for="ch" forName="Parent6" refType="w" fact="0.7473"/>
              <dgm:constr type="t" for="ch" forName="Parent6" refType="h" fact="0.2022"/>
              <dgm:constr type="w" for="ch" forName="Parent6" refType="w" fact="0.0902"/>
              <dgm:constr type="h" for="ch" forName="Parent6" refType="h" fact="0.3799"/>
              <dgm:constr type="l" for="ch" forName="Parent5" refType="w" fact="0.6075"/>
              <dgm:constr type="t" for="ch" forName="Parent5" refType="h" fact="0.2022"/>
              <dgm:constr type="w" for="ch" forName="Parent5" refType="w" fact="0.0902"/>
              <dgm:constr type="h" for="ch" forName="Parent5" refType="h" fact="0.3799"/>
              <dgm:constr type="l" for="ch" forName="Parent4" refType="w" fact="0.4676"/>
              <dgm:constr type="t" for="ch" forName="Parent4" refType="h" fact="0.2022"/>
              <dgm:constr type="w" for="ch" forName="Parent4" refType="w" fact="0.0902"/>
              <dgm:constr type="h" for="ch" forName="Parent4" refType="h" fact="0.3799"/>
              <dgm:constr type="l" for="ch" forName="Parent3" refType="w" fact="0.3277"/>
              <dgm:constr type="t" for="ch" forName="Parent3" refType="h" fact="0.2022"/>
              <dgm:constr type="w" for="ch" forName="Parent3" refType="w" fact="0.0902"/>
              <dgm:constr type="h" for="ch" forName="Parent3" refType="h" fact="0.3799"/>
              <dgm:constr type="l" for="ch" forName="Parent2" refType="w" fact="0.1879"/>
              <dgm:constr type="t" for="ch" forName="Parent2" refType="h" fact="0.2022"/>
              <dgm:constr type="w" for="ch" forName="Parent2" refType="w" fact="0.0902"/>
              <dgm:constr type="h" for="ch" forName="Parent2" refType="h" fact="0.3799"/>
              <dgm:constr type="l" for="ch" forName="Parent1" refType="w" fact="0.048"/>
              <dgm:constr type="t" for="ch" forName="Parent1" refType="h" fact="0.2022"/>
              <dgm:constr type="w" for="ch" forName="Parent1" refType="w" fact="0.0902"/>
              <dgm:constr type="h" for="ch" forName="Parent1" refType="h" fact="0.3799"/>
              <dgm:constr type="l" for="ch" forName="Accent7" refType="w" fact="0.8646"/>
              <dgm:constr type="t" for="ch" forName="Accent7" refType="h" fact="0.1072"/>
              <dgm:constr type="w" for="ch" forName="Accent7" refType="w" fact="0.1354"/>
              <dgm:constr type="h" for="ch" forName="Accent7" refType="h" fact="0.5699"/>
              <dgm:constr type="l" for="ch" forName="ParentBackground7" refType="w" fact="0.8692"/>
              <dgm:constr type="t" for="ch" forName="ParentBackground7" refType="h" fact="0.1262"/>
              <dgm:constr type="w" for="ch" forName="ParentBackground7" refType="w" fact="0.1263"/>
              <dgm:constr type="h" for="ch" forName="ParentBackground7" refType="h" fact="0.5319"/>
              <dgm:constr type="l" for="ch" forName="Child7" refType="w" fact="0.8692"/>
              <dgm:constr type="t" for="ch" forName="Child7" refType="h" fact="0.6876"/>
              <dgm:constr type="w" for="ch" forName="Child7" refType="w" fact="0.1263"/>
              <dgm:constr type="h" for="ch" forName="Child7" refType="h" fact="0.3124"/>
              <dgm:constr type="l" for="ch" forName="Accent6" refType="w" fact="0.6967"/>
              <dgm:constr type="t" for="ch" forName="Accent6" refType="h" fact="-0.0109"/>
              <dgm:constr type="w" for="ch" forName="Accent6" refType="w" fact="0.1915"/>
              <dgm:constr type="h" for="ch" forName="Accent6" refType="h" fact="0.806"/>
              <dgm:constr type="l" for="ch" forName="ParentBackground6" refType="w" fact="0.7293"/>
              <dgm:constr type="t" for="ch" forName="ParentBackground6" refType="h" fact="0.1262"/>
              <dgm:constr type="w" for="ch" forName="ParentBackground6" refType="w" fact="0.1263"/>
              <dgm:constr type="h" for="ch" forName="ParentBackground6" refType="h" fact="0.5319"/>
              <dgm:constr type="l" for="ch" forName="Child6" refType="w" fact="0.7293"/>
              <dgm:constr type="t" for="ch" forName="Child6" refType="h" fact="0.6876"/>
              <dgm:constr type="w" for="ch" forName="Child6" refType="w" fact="0.1263"/>
              <dgm:constr type="h" for="ch" forName="Child6" refType="h" fact="0.3124"/>
              <dgm:constr type="l" for="ch" forName="Accent5" refType="w" fact="0.5569"/>
              <dgm:constr type="t" for="ch" forName="Accent5" refType="h" fact="-0.0109"/>
              <dgm:constr type="w" for="ch" forName="Accent5" refType="w" fact="0.1915"/>
              <dgm:constr type="h" for="ch" forName="Accent5" refType="h" fact="0.806"/>
              <dgm:constr type="l" for="ch" forName="ParentBackground5" refType="w" fact="0.5894"/>
              <dgm:constr type="t" for="ch" forName="ParentBackground5" refType="h" fact="0.1262"/>
              <dgm:constr type="w" for="ch" forName="ParentBackground5" refType="w" fact="0.1263"/>
              <dgm:constr type="h" for="ch" forName="ParentBackground5" refType="h" fact="0.5319"/>
              <dgm:constr type="l" for="ch" forName="Child5" refType="w" fact="0.5894"/>
              <dgm:constr type="t" for="ch" forName="Child5" refType="h" fact="0.6876"/>
              <dgm:constr type="w" for="ch" forName="Child5" refType="w" fact="0.1263"/>
              <dgm:constr type="h" for="ch" forName="Child5" refType="h" fact="0.3124"/>
              <dgm:constr type="l" for="ch" forName="Accent4" refType="w" fact="0.417"/>
              <dgm:constr type="t" for="ch" forName="Accent4" refType="h" fact="-0.0109"/>
              <dgm:constr type="w" for="ch" forName="Accent4" refType="w" fact="0.1915"/>
              <dgm:constr type="h" for="ch" forName="Accent4" refType="h" fact="0.806"/>
              <dgm:constr type="l" for="ch" forName="ParentBackground4" refType="w" fact="0.4496"/>
              <dgm:constr type="t" for="ch" forName="ParentBackground4" refType="h" fact="0.1262"/>
              <dgm:constr type="w" for="ch" forName="ParentBackground4" refType="w" fact="0.1263"/>
              <dgm:constr type="h" for="ch" forName="ParentBackground4" refType="h" fact="0.5319"/>
              <dgm:constr type="l" for="ch" forName="Child4" refType="w" fact="0.4496"/>
              <dgm:constr type="t" for="ch" forName="Child4" refType="h" fact="0.6876"/>
              <dgm:constr type="w" for="ch" forName="Child4" refType="w" fact="0.1263"/>
              <dgm:constr type="h" for="ch" forName="Child4" refType="h" fact="0.3124"/>
              <dgm:constr type="l" for="ch" forName="Accent3" refType="w" fact="0.2771"/>
              <dgm:constr type="t" for="ch" forName="Accent3" refType="h" fact="-0.0109"/>
              <dgm:constr type="w" for="ch" forName="Accent3" refType="w" fact="0.1915"/>
              <dgm:constr type="h" for="ch" forName="Accent3" refType="h" fact="0.806"/>
              <dgm:constr type="l" for="ch" forName="ParentBackground3" refType="w" fact="0.3097"/>
              <dgm:constr type="t" for="ch" forName="ParentBackground3" refType="h" fact="0.1262"/>
              <dgm:constr type="w" for="ch" forName="ParentBackground3" refType="w" fact="0.1263"/>
              <dgm:constr type="h" for="ch" forName="ParentBackground3" refType="h" fact="0.5319"/>
              <dgm:constr type="l" for="ch" forName="Child3" refType="w" fact="0.3097"/>
              <dgm:constr type="t" for="ch" forName="Child3" refType="h" fact="0.6876"/>
              <dgm:constr type="w" for="ch" forName="Child3" refType="w" fact="0.1263"/>
              <dgm:constr type="h" for="ch" forName="Child3" refType="h" fact="0.3124"/>
              <dgm:constr type="l" for="ch" forName="Accent2" refType="w" fact="0.1373"/>
              <dgm:constr type="t" for="ch" forName="Accent2" refType="h" fact="-0.0109"/>
              <dgm:constr type="w" for="ch" forName="Accent2" refType="w" fact="0.1915"/>
              <dgm:constr type="h" for="ch" forName="Accent2" refType="h" fact="0.806"/>
              <dgm:constr type="l" for="ch" forName="ParentBackground2" refType="w" fact="0.1698"/>
              <dgm:constr type="t" for="ch" forName="ParentBackground2" refType="h" fact="0.1262"/>
              <dgm:constr type="w" for="ch" forName="ParentBackground2" refType="w" fact="0.1263"/>
              <dgm:constr type="h" for="ch" forName="ParentBackground2" refType="h" fact="0.5319"/>
              <dgm:constr type="l" for="ch" forName="Child2" refType="w" fact="0.1698"/>
              <dgm:constr type="t" for="ch" forName="Child2" refType="h" fact="0.6876"/>
              <dgm:constr type="w" for="ch" forName="Child2" refType="w" fact="0.1263"/>
              <dgm:constr type="h" for="ch" forName="Child2" refType="h" fact="0.3124"/>
              <dgm:constr type="l" for="ch" forName="Accent1" refType="w" fact="-0.0026"/>
              <dgm:constr type="t" for="ch" forName="Accent1" refType="h" fact="-0.0109"/>
              <dgm:constr type="w" for="ch" forName="Accent1" refType="w" fact="0.1915"/>
              <dgm:constr type="h" for="ch" forName="Accent1" refType="h" fact="0.806"/>
              <dgm:constr type="l" for="ch" forName="ParentBackground1" refType="w" fact="0.03"/>
              <dgm:constr type="t" for="ch" forName="ParentBackground1" refType="h" fact="0.1262"/>
              <dgm:constr type="w" for="ch" forName="ParentBackground1" refType="w" fact="0.1263"/>
              <dgm:constr type="h" for="ch" forName="ParentBackground1" refType="h" fact="0.5319"/>
              <dgm:constr type="l" for="ch" forName="Child1" refType="w" fact="0.03"/>
              <dgm:constr type="t" for="ch" forName="Child1" refType="h" fact="0.6876"/>
              <dgm:constr type="w" for="ch" forName="Child1" refType="w" fact="0.1263"/>
              <dgm:constr type="h" for="ch" forName="Child1" refType="h" fact="0.3124"/>
            </dgm:constrLst>
          </dgm:if>
          <dgm:if name="Name11" axis="ch" ptType="node" func="cnt" op="equ" val="8">
            <dgm:alg type="composite">
              <dgm:param type="ar" val="4.799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l" for="ch" forName="Parent8" refType="w" fact="0.901"/>
              <dgm:constr type="t" for="ch" forName="Parent8" refType="h" fact="0.2022"/>
              <dgm:constr type="w" for="ch" forName="Parent8" refType="w" fact="0.0792"/>
              <dgm:constr type="h" for="ch" forName="Parent8" refType="h" fact="0.3799"/>
              <dgm:constr type="l" for="ch" forName="Parent7" refType="w" fact="0.7783"/>
              <dgm:constr type="t" for="ch" forName="Parent7" refType="h" fact="0.2022"/>
              <dgm:constr type="w" for="ch" forName="Parent7" refType="w" fact="0.0792"/>
              <dgm:constr type="h" for="ch" forName="Parent7" refType="h" fact="0.3799"/>
              <dgm:constr type="l" for="ch" forName="Parent6" refType="w" fact="0.6556"/>
              <dgm:constr type="t" for="ch" forName="Parent6" refType="h" fact="0.2022"/>
              <dgm:constr type="w" for="ch" forName="Parent6" refType="w" fact="0.0792"/>
              <dgm:constr type="h" for="ch" forName="Parent6" refType="h" fact="0.3799"/>
              <dgm:constr type="l" for="ch" forName="Parent5" refType="w" fact="0.5329"/>
              <dgm:constr type="t" for="ch" forName="Parent5" refType="h" fact="0.2022"/>
              <dgm:constr type="w" for="ch" forName="Parent5" refType="w" fact="0.0792"/>
              <dgm:constr type="h" for="ch" forName="Parent5" refType="h" fact="0.3799"/>
              <dgm:constr type="l" for="ch" forName="Parent4" refType="w" fact="0.4102"/>
              <dgm:constr type="t" for="ch" forName="Parent4" refType="h" fact="0.2022"/>
              <dgm:constr type="w" for="ch" forName="Parent4" refType="w" fact="0.0792"/>
              <dgm:constr type="h" for="ch" forName="Parent4" refType="h" fact="0.3799"/>
              <dgm:constr type="l" for="ch" forName="Parent3" refType="w" fact="0.2875"/>
              <dgm:constr type="t" for="ch" forName="Parent3" refType="h" fact="0.2022"/>
              <dgm:constr type="w" for="ch" forName="Parent3" refType="w" fact="0.0792"/>
              <dgm:constr type="h" for="ch" forName="Parent3" refType="h" fact="0.3799"/>
              <dgm:constr type="l" for="ch" forName="Parent2" refType="w" fact="0.1648"/>
              <dgm:constr type="t" for="ch" forName="Parent2" refType="h" fact="0.2022"/>
              <dgm:constr type="w" for="ch" forName="Parent2" refType="w" fact="0.0792"/>
              <dgm:constr type="h" for="ch" forName="Parent2" refType="h" fact="0.3799"/>
              <dgm:constr type="l" for="ch" forName="Parent1" refType="w" fact="0.0421"/>
              <dgm:constr type="t" for="ch" forName="Parent1" refType="h" fact="0.2022"/>
              <dgm:constr type="w" for="ch" forName="Parent1" refType="w" fact="0.0792"/>
              <dgm:constr type="h" for="ch" forName="Parent1" refType="h" fact="0.3799"/>
              <dgm:constr type="l" for="ch" forName="Accent8" refType="w" fact="0.8813"/>
              <dgm:constr type="t" for="ch" forName="Accent8" refType="h" fact="0.1072"/>
              <dgm:constr type="w" for="ch" forName="Accent8" refType="w" fact="0.1187"/>
              <dgm:constr type="h" for="ch" forName="Accent8" refType="h" fact="0.5699"/>
              <dgm:constr type="l" for="ch" forName="ParentBackground8" refType="w" fact="0.8852"/>
              <dgm:constr type="t" for="ch" forName="ParentBackground8" refType="h" fact="0.1262"/>
              <dgm:constr type="w" for="ch" forName="ParentBackground8" refType="w" fact="0.1108"/>
              <dgm:constr type="h" for="ch" forName="ParentBackground8" refType="h" fact="0.5319"/>
              <dgm:constr type="l" for="ch" forName="Child8" refType="w" fact="0.8852"/>
              <dgm:constr type="t" for="ch" forName="Child8" refType="h" fact="0.6876"/>
              <dgm:constr type="w" for="ch" forName="Child8" refType="w" fact="0.1108"/>
              <dgm:constr type="h" for="ch" forName="Child8" refType="h" fact="0.3124"/>
              <dgm:constr type="l" for="ch" forName="Accent7" refType="w" fact="0.7339"/>
              <dgm:constr type="t" for="ch" forName="Accent7" refType="h" fact="-0.0109"/>
              <dgm:constr type="w" for="ch" forName="Accent7" refType="w" fact="0.1679"/>
              <dgm:constr type="h" for="ch" forName="Accent7" refType="h" fact="0.806"/>
              <dgm:constr type="l" for="ch" forName="ParentBackground7" refType="w" fact="0.7625"/>
              <dgm:constr type="t" for="ch" forName="ParentBackground7" refType="h" fact="0.1262"/>
              <dgm:constr type="w" for="ch" forName="ParentBackground7" refType="w" fact="0.1108"/>
              <dgm:constr type="h" for="ch" forName="ParentBackground7" refType="h" fact="0.5319"/>
              <dgm:constr type="l" for="ch" forName="Child7" refType="w" fact="0.7625"/>
              <dgm:constr type="t" for="ch" forName="Child7" refType="h" fact="0.6876"/>
              <dgm:constr type="w" for="ch" forName="Child7" refType="w" fact="0.1108"/>
              <dgm:constr type="h" for="ch" forName="Child7" refType="h" fact="0.3124"/>
              <dgm:constr type="l" for="ch" forName="Accent6" refType="w" fact="0.6112"/>
              <dgm:constr type="t" for="ch" forName="Accent6" refType="h" fact="-0.0109"/>
              <dgm:constr type="w" for="ch" forName="Accent6" refType="w" fact="0.1679"/>
              <dgm:constr type="h" for="ch" forName="Accent6" refType="h" fact="0.806"/>
              <dgm:constr type="l" for="ch" forName="ParentBackground6" refType="w" fact="0.6398"/>
              <dgm:constr type="t" for="ch" forName="ParentBackground6" refType="h" fact="0.1262"/>
              <dgm:constr type="w" for="ch" forName="ParentBackground6" refType="w" fact="0.1108"/>
              <dgm:constr type="h" for="ch" forName="ParentBackground6" refType="h" fact="0.5319"/>
              <dgm:constr type="l" for="ch" forName="Child6" refType="w" fact="0.6398"/>
              <dgm:constr type="t" for="ch" forName="Child6" refType="h" fact="0.6876"/>
              <dgm:constr type="w" for="ch" forName="Child6" refType="w" fact="0.1108"/>
              <dgm:constr type="h" for="ch" forName="Child6" refType="h" fact="0.3124"/>
              <dgm:constr type="l" for="ch" forName="Accent5" refType="w" fact="0.4885"/>
              <dgm:constr type="t" for="ch" forName="Accent5" refType="h" fact="-0.0109"/>
              <dgm:constr type="w" for="ch" forName="Accent5" refType="w" fact="0.1679"/>
              <dgm:constr type="h" for="ch" forName="Accent5" refType="h" fact="0.806"/>
              <dgm:constr type="l" for="ch" forName="ParentBackground5" refType="w" fact="0.5171"/>
              <dgm:constr type="t" for="ch" forName="ParentBackground5" refType="h" fact="0.1262"/>
              <dgm:constr type="w" for="ch" forName="ParentBackground5" refType="w" fact="0.1108"/>
              <dgm:constr type="h" for="ch" forName="ParentBackground5" refType="h" fact="0.5319"/>
              <dgm:constr type="l" for="ch" forName="Child5" refType="w" fact="0.5171"/>
              <dgm:constr type="t" for="ch" forName="Child5" refType="h" fact="0.6876"/>
              <dgm:constr type="w" for="ch" forName="Child5" refType="w" fact="0.1108"/>
              <dgm:constr type="h" for="ch" forName="Child5" refType="h" fact="0.3124"/>
              <dgm:constr type="l" for="ch" forName="Accent4" refType="w" fact="0.3658"/>
              <dgm:constr type="t" for="ch" forName="Accent4" refType="h" fact="-0.0109"/>
              <dgm:constr type="w" for="ch" forName="Accent4" refType="w" fact="0.1679"/>
              <dgm:constr type="h" for="ch" forName="Accent4" refType="h" fact="0.806"/>
              <dgm:constr type="l" for="ch" forName="ParentBackground4" refType="w" fact="0.3944"/>
              <dgm:constr type="t" for="ch" forName="ParentBackground4" refType="h" fact="0.1262"/>
              <dgm:constr type="w" for="ch" forName="ParentBackground4" refType="w" fact="0.1108"/>
              <dgm:constr type="h" for="ch" forName="ParentBackground4" refType="h" fact="0.5319"/>
              <dgm:constr type="l" for="ch" forName="Child4" refType="w" fact="0.3944"/>
              <dgm:constr type="t" for="ch" forName="Child4" refType="h" fact="0.6876"/>
              <dgm:constr type="w" for="ch" forName="Child4" refType="w" fact="0.1108"/>
              <dgm:constr type="h" for="ch" forName="Child4" refType="h" fact="0.3124"/>
              <dgm:constr type="l" for="ch" forName="Accent3" refType="w" fact="0.2431"/>
              <dgm:constr type="t" for="ch" forName="Accent3" refType="h" fact="-0.0109"/>
              <dgm:constr type="w" for="ch" forName="Accent3" refType="w" fact="0.1679"/>
              <dgm:constr type="h" for="ch" forName="Accent3" refType="h" fact="0.806"/>
              <dgm:constr type="l" for="ch" forName="ParentBackground3" refType="w" fact="0.2717"/>
              <dgm:constr type="t" for="ch" forName="ParentBackground3" refType="h" fact="0.1262"/>
              <dgm:constr type="w" for="ch" forName="ParentBackground3" refType="w" fact="0.1108"/>
              <dgm:constr type="h" for="ch" forName="ParentBackground3" refType="h" fact="0.5319"/>
              <dgm:constr type="l" for="ch" forName="Child3" refType="w" fact="0.2717"/>
              <dgm:constr type="t" for="ch" forName="Child3" refType="h" fact="0.6876"/>
              <dgm:constr type="w" for="ch" forName="Child3" refType="w" fact="0.1108"/>
              <dgm:constr type="h" for="ch" forName="Child3" refType="h" fact="0.3124"/>
              <dgm:constr type="l" for="ch" forName="Accent2" refType="w" fact="0.1204"/>
              <dgm:constr type="t" for="ch" forName="Accent2" refType="h" fact="-0.0109"/>
              <dgm:constr type="w" for="ch" forName="Accent2" refType="w" fact="0.1679"/>
              <dgm:constr type="h" for="ch" forName="Accent2" refType="h" fact="0.806"/>
              <dgm:constr type="l" for="ch" forName="ParentBackground2" refType="w" fact="0.149"/>
              <dgm:constr type="t" for="ch" forName="ParentBackground2" refType="h" fact="0.1262"/>
              <dgm:constr type="w" for="ch" forName="ParentBackground2" refType="w" fact="0.1108"/>
              <dgm:constr type="h" for="ch" forName="ParentBackground2" refType="h" fact="0.5319"/>
              <dgm:constr type="l" for="ch" forName="Child2" refType="w" fact="0.149"/>
              <dgm:constr type="t" for="ch" forName="Child2" refType="h" fact="0.6876"/>
              <dgm:constr type="w" for="ch" forName="Child2" refType="w" fact="0.1108"/>
              <dgm:constr type="h" for="ch" forName="Child2" refType="h" fact="0.3124"/>
              <dgm:constr type="l" for="ch" forName="Accent1" refType="w" fact="-0.0023"/>
              <dgm:constr type="t" for="ch" forName="Accent1" refType="h" fact="-0.0109"/>
              <dgm:constr type="w" for="ch" forName="Accent1" refType="w" fact="0.1679"/>
              <dgm:constr type="h" for="ch" forName="Accent1" refType="h" fact="0.806"/>
              <dgm:constr type="l" for="ch" forName="ParentBackground1" refType="w" fact="0.0263"/>
              <dgm:constr type="t" for="ch" forName="ParentBackground1" refType="h" fact="0.1262"/>
              <dgm:constr type="w" for="ch" forName="ParentBackground1" refType="w" fact="0.1108"/>
              <dgm:constr type="h" for="ch" forName="ParentBackground1" refType="h" fact="0.5319"/>
              <dgm:constr type="l" for="ch" forName="Child1" refType="w" fact="0.0263"/>
              <dgm:constr type="t" for="ch" forName="Child1" refType="h" fact="0.6876"/>
              <dgm:constr type="w" for="ch" forName="Child1" refType="w" fact="0.1108"/>
              <dgm:constr type="h" for="ch" forName="Child1" refType="h" fact="0.3124"/>
            </dgm:constrLst>
          </dgm:if>
          <dgm:if name="Name12" axis="ch" ptType="node" func="cnt" op="equ" val="9">
            <dgm:alg type="composite">
              <dgm:param type="ar" val="5.38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l" for="ch" forName="Parent9" refType="w" fact="0.9119"/>
              <dgm:constr type="t" for="ch" forName="Parent9" refType="h" fact="0.2022"/>
              <dgm:constr type="w" for="ch" forName="Parent9" refType="w" fact="0.0705"/>
              <dgm:constr type="h" for="ch" forName="Parent9" refType="h" fact="0.3799"/>
              <dgm:constr type="l" for="ch" forName="Parent8" refType="w" fact="0.8026"/>
              <dgm:constr type="t" for="ch" forName="Parent8" refType="h" fact="0.2022"/>
              <dgm:constr type="w" for="ch" forName="Parent8" refType="w" fact="0.0705"/>
              <dgm:constr type="h" for="ch" forName="Parent8" refType="h" fact="0.3799"/>
              <dgm:constr type="l" for="ch" forName="Parent7" refType="w" fact="0.6933"/>
              <dgm:constr type="t" for="ch" forName="Parent7" refType="h" fact="0.2022"/>
              <dgm:constr type="w" for="ch" forName="Parent7" refType="w" fact="0.0705"/>
              <dgm:constr type="h" for="ch" forName="Parent7" refType="h" fact="0.3799"/>
              <dgm:constr type="l" for="ch" forName="Parent6" refType="w" fact="0.584"/>
              <dgm:constr type="t" for="ch" forName="Parent6" refType="h" fact="0.2022"/>
              <dgm:constr type="w" for="ch" forName="Parent6" refType="w" fact="0.0705"/>
              <dgm:constr type="h" for="ch" forName="Parent6" refType="h" fact="0.3799"/>
              <dgm:constr type="l" for="ch" forName="Parent5" refType="w" fact="0.4747"/>
              <dgm:constr type="t" for="ch" forName="Parent5" refType="h" fact="0.2022"/>
              <dgm:constr type="w" for="ch" forName="Parent5" refType="w" fact="0.0705"/>
              <dgm:constr type="h" for="ch" forName="Parent5" refType="h" fact="0.3799"/>
              <dgm:constr type="l" for="ch" forName="Parent4" refType="w" fact="0.3654"/>
              <dgm:constr type="t" for="ch" forName="Parent4" refType="h" fact="0.2022"/>
              <dgm:constr type="w" for="ch" forName="Parent4" refType="w" fact="0.0705"/>
              <dgm:constr type="h" for="ch" forName="Parent4" refType="h" fact="0.3799"/>
              <dgm:constr type="l" for="ch" forName="Parent3" refType="w" fact="0.2561"/>
              <dgm:constr type="t" for="ch" forName="Parent3" refType="h" fact="0.2022"/>
              <dgm:constr type="w" for="ch" forName="Parent3" refType="w" fact="0.0705"/>
              <dgm:constr type="h" for="ch" forName="Parent3" refType="h" fact="0.3799"/>
              <dgm:constr type="l" for="ch" forName="Parent2" refType="w" fact="0.1468"/>
              <dgm:constr type="t" for="ch" forName="Parent2" refType="h" fact="0.2022"/>
              <dgm:constr type="w" for="ch" forName="Parent2" refType="w" fact="0.0705"/>
              <dgm:constr type="h" for="ch" forName="Parent2" refType="h" fact="0.3799"/>
              <dgm:constr type="l" for="ch" forName="Parent1" refType="w" fact="0.0375"/>
              <dgm:constr type="t" for="ch" forName="Parent1" refType="h" fact="0.2022"/>
              <dgm:constr type="w" for="ch" forName="Parent1" refType="w" fact="0.0705"/>
              <dgm:constr type="h" for="ch" forName="Parent1" refType="h" fact="0.3799"/>
              <dgm:constr type="l" for="ch" forName="Accent9" refType="w" fact="0.8942"/>
              <dgm:constr type="t" for="ch" forName="Accent9" refType="h" fact="0.1072"/>
              <dgm:constr type="w" for="ch" forName="Accent9" refType="w" fact="0.1058"/>
              <dgm:constr type="h" for="ch" forName="Accent9" refType="h" fact="0.5699"/>
              <dgm:constr type="l" for="ch" forName="ParentBackground9" refType="w" fact="0.8978"/>
              <dgm:constr type="t" for="ch" forName="ParentBackground9" refType="h" fact="0.1262"/>
              <dgm:constr type="w" for="ch" forName="ParentBackground9" refType="w" fact="0.0987"/>
              <dgm:constr type="h" for="ch" forName="ParentBackground9" refType="h" fact="0.5319"/>
              <dgm:constr type="l" for="ch" forName="Child9" refType="w" fact="0.8978"/>
              <dgm:constr type="t" for="ch" forName="Child9" refType="h" fact="0.6876"/>
              <dgm:constr type="w" for="ch" forName="Child9" refType="w" fact="0.0987"/>
              <dgm:constr type="h" for="ch" forName="Child9" refType="h" fact="0.3124"/>
              <dgm:constr type="l" for="ch" forName="Accent8" refType="w" fact="0.763"/>
              <dgm:constr type="t" for="ch" forName="Accent8" refType="h" fact="-0.0109"/>
              <dgm:constr type="w" for="ch" forName="Accent8" refType="w" fact="0.1496"/>
              <dgm:constr type="h" for="ch" forName="Accent8" refType="h" fact="0.806"/>
              <dgm:constr type="l" for="ch" forName="ParentBackground8" refType="w" fact="0.7885"/>
              <dgm:constr type="t" for="ch" forName="ParentBackground8" refType="h" fact="0.1262"/>
              <dgm:constr type="w" for="ch" forName="ParentBackground8" refType="w" fact="0.0987"/>
              <dgm:constr type="h" for="ch" forName="ParentBackground8" refType="h" fact="0.5319"/>
              <dgm:constr type="l" for="ch" forName="Child8" refType="w" fact="0.7885"/>
              <dgm:constr type="t" for="ch" forName="Child8" refType="h" fact="0.6876"/>
              <dgm:constr type="w" for="ch" forName="Child8" refType="w" fact="0.0987"/>
              <dgm:constr type="h" for="ch" forName="Child8" refType="h" fact="0.3124"/>
              <dgm:constr type="l" for="ch" forName="Accent7" refType="w" fact="0.6538"/>
              <dgm:constr type="t" for="ch" forName="Accent7" refType="h" fact="-0.0109"/>
              <dgm:constr type="w" for="ch" forName="Accent7" refType="w" fact="0.1496"/>
              <dgm:constr type="h" for="ch" forName="Accent7" refType="h" fact="0.806"/>
              <dgm:constr type="l" for="ch" forName="ParentBackground7" refType="w" fact="0.6792"/>
              <dgm:constr type="t" for="ch" forName="ParentBackground7" refType="h" fact="0.1262"/>
              <dgm:constr type="w" for="ch" forName="ParentBackground7" refType="w" fact="0.0987"/>
              <dgm:constr type="h" for="ch" forName="ParentBackground7" refType="h" fact="0.5319"/>
              <dgm:constr type="l" for="ch" forName="Child7" refType="w" fact="0.6792"/>
              <dgm:constr type="t" for="ch" forName="Child7" refType="h" fact="0.6876"/>
              <dgm:constr type="w" for="ch" forName="Child7" refType="w" fact="0.0987"/>
              <dgm:constr type="h" for="ch" forName="Child7" refType="h" fact="0.3124"/>
              <dgm:constr type="l" for="ch" forName="Accent6" refType="w" fact="0.5445"/>
              <dgm:constr type="t" for="ch" forName="Accent6" refType="h" fact="-0.0109"/>
              <dgm:constr type="w" for="ch" forName="Accent6" refType="w" fact="0.1496"/>
              <dgm:constr type="h" for="ch" forName="Accent6" refType="h" fact="0.806"/>
              <dgm:constr type="l" for="ch" forName="ParentBackground6" refType="w" fact="0.5699"/>
              <dgm:constr type="t" for="ch" forName="ParentBackground6" refType="h" fact="0.1262"/>
              <dgm:constr type="w" for="ch" forName="ParentBackground6" refType="w" fact="0.0987"/>
              <dgm:constr type="h" for="ch" forName="ParentBackground6" refType="h" fact="0.5319"/>
              <dgm:constr type="l" for="ch" forName="Child6" refType="w" fact="0.5699"/>
              <dgm:constr type="t" for="ch" forName="Child6" refType="h" fact="0.6876"/>
              <dgm:constr type="w" for="ch" forName="Child6" refType="w" fact="0.0987"/>
              <dgm:constr type="h" for="ch" forName="Child6" refType="h" fact="0.3124"/>
              <dgm:constr type="l" for="ch" forName="Accent5" refType="w" fact="0.4352"/>
              <dgm:constr type="t" for="ch" forName="Accent5" refType="h" fact="-0.0109"/>
              <dgm:constr type="w" for="ch" forName="Accent5" refType="w" fact="0.1496"/>
              <dgm:constr type="h" for="ch" forName="Accent5" refType="h" fact="0.806"/>
              <dgm:constr type="l" for="ch" forName="ParentBackground5" refType="w" fact="0.4606"/>
              <dgm:constr type="t" for="ch" forName="ParentBackground5" refType="h" fact="0.1262"/>
              <dgm:constr type="w" for="ch" forName="ParentBackground5" refType="w" fact="0.0987"/>
              <dgm:constr type="h" for="ch" forName="ParentBackground5" refType="h" fact="0.5319"/>
              <dgm:constr type="l" for="ch" forName="Child5" refType="w" fact="0.4606"/>
              <dgm:constr type="t" for="ch" forName="Child5" refType="h" fact="0.6876"/>
              <dgm:constr type="w" for="ch" forName="Child5" refType="w" fact="0.0987"/>
              <dgm:constr type="h" for="ch" forName="Child5" refType="h" fact="0.3124"/>
              <dgm:constr type="l" for="ch" forName="Accent4" refType="w" fact="0.3259"/>
              <dgm:constr type="t" for="ch" forName="Accent4" refType="h" fact="-0.0109"/>
              <dgm:constr type="w" for="ch" forName="Accent4" refType="w" fact="0.1496"/>
              <dgm:constr type="h" for="ch" forName="Accent4" refType="h" fact="0.806"/>
              <dgm:constr type="l" for="ch" forName="ParentBackground4" refType="w" fact="0.3513"/>
              <dgm:constr type="t" for="ch" forName="ParentBackground4" refType="h" fact="0.1262"/>
              <dgm:constr type="w" for="ch" forName="ParentBackground4" refType="w" fact="0.0987"/>
              <dgm:constr type="h" for="ch" forName="ParentBackground4" refType="h" fact="0.5319"/>
              <dgm:constr type="l" for="ch" forName="Child4" refType="w" fact="0.3513"/>
              <dgm:constr type="t" for="ch" forName="Child4" refType="h" fact="0.6876"/>
              <dgm:constr type="w" for="ch" forName="Child4" refType="w" fact="0.0987"/>
              <dgm:constr type="h" for="ch" forName="Child4" refType="h" fact="0.3124"/>
              <dgm:constr type="l" for="ch" forName="Accent3" refType="w" fact="0.2166"/>
              <dgm:constr type="t" for="ch" forName="Accent3" refType="h" fact="-0.0109"/>
              <dgm:constr type="w" for="ch" forName="Accent3" refType="w" fact="0.1496"/>
              <dgm:constr type="h" for="ch" forName="Accent3" refType="h" fact="0.806"/>
              <dgm:constr type="l" for="ch" forName="ParentBackground3" refType="w" fact="0.242"/>
              <dgm:constr type="t" for="ch" forName="ParentBackground3" refType="h" fact="0.1262"/>
              <dgm:constr type="w" for="ch" forName="ParentBackground3" refType="w" fact="0.0987"/>
              <dgm:constr type="h" for="ch" forName="ParentBackground3" refType="h" fact="0.5319"/>
              <dgm:constr type="l" for="ch" forName="Child3" refType="w" fact="0.242"/>
              <dgm:constr type="t" for="ch" forName="Child3" refType="h" fact="0.6876"/>
              <dgm:constr type="w" for="ch" forName="Child3" refType="w" fact="0.0987"/>
              <dgm:constr type="h" for="ch" forName="Child3" refType="h" fact="0.3124"/>
              <dgm:constr type="l" for="ch" forName="Accent2" refType="w" fact="0.1073"/>
              <dgm:constr type="t" for="ch" forName="Accent2" refType="h" fact="-0.0109"/>
              <dgm:constr type="w" for="ch" forName="Accent2" refType="w" fact="0.1496"/>
              <dgm:constr type="h" for="ch" forName="Accent2" refType="h" fact="0.806"/>
              <dgm:constr type="l" for="ch" forName="ParentBackground2" refType="w" fact="0.1327"/>
              <dgm:constr type="t" for="ch" forName="ParentBackground2" refType="h" fact="0.1262"/>
              <dgm:constr type="w" for="ch" forName="ParentBackground2" refType="w" fact="0.0987"/>
              <dgm:constr type="h" for="ch" forName="ParentBackground2" refType="h" fact="0.5319"/>
              <dgm:constr type="l" for="ch" forName="Child2" refType="w" fact="0.1327"/>
              <dgm:constr type="t" for="ch" forName="Child2" refType="h" fact="0.6876"/>
              <dgm:constr type="w" for="ch" forName="Child2" refType="w" fact="0.0987"/>
              <dgm:constr type="h" for="ch" forName="Child2" refType="h" fact="0.3124"/>
              <dgm:constr type="l" for="ch" forName="Accent1" refType="w" fact="-0.002"/>
              <dgm:constr type="t" for="ch" forName="Accent1" refType="h" fact="-0.0109"/>
              <dgm:constr type="w" for="ch" forName="Accent1" refType="w" fact="0.1496"/>
              <dgm:constr type="h" for="ch" forName="Accent1" refType="h" fact="0.806"/>
              <dgm:constr type="l" for="ch" forName="ParentBackground1" refType="w" fact="0.0234"/>
              <dgm:constr type="t" for="ch" forName="ParentBackground1" refType="h" fact="0.1262"/>
              <dgm:constr type="w" for="ch" forName="ParentBackground1" refType="w" fact="0.0987"/>
              <dgm:constr type="h" for="ch" forName="ParentBackground1" refType="h" fact="0.5319"/>
              <dgm:constr type="l" for="ch" forName="Child1" refType="w" fact="0.0234"/>
              <dgm:constr type="t" for="ch" forName="Child1" refType="h" fact="0.6876"/>
              <dgm:constr type="w" for="ch" forName="Child1" refType="w" fact="0.0987"/>
              <dgm:constr type="h" for="ch" forName="Child1" refType="h" fact="0.3124"/>
            </dgm:constrLst>
          </dgm:if>
          <dgm:if name="Name13" axis="ch" ptType="node" func="cnt" op="equ" val="10">
            <dgm:alg type="composite">
              <dgm:param type="ar" val="5.976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0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0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0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0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0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0" refType="primFontSz" refFor="des" refForName="Parent7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0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0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Child10" refType="primFontSz" refFor="des" refForName="Parent9" op="lte"/>
              <dgm:constr type="primFontSz" for="des" forName="Child1" refType="primFontSz" refFor="des" refForName="Parent10" op="lte"/>
              <dgm:constr type="primFontSz" for="des" forName="Child2" refType="primFontSz" refFor="des" refForName="Parent10" op="lte"/>
              <dgm:constr type="primFontSz" for="des" forName="Child3" refType="primFontSz" refFor="des" refForName="Parent10" op="lte"/>
              <dgm:constr type="primFontSz" for="des" forName="Child4" refType="primFontSz" refFor="des" refForName="Parent10" op="lte"/>
              <dgm:constr type="primFontSz" for="des" forName="Child5" refType="primFontSz" refFor="des" refForName="Parent10" op="lte"/>
              <dgm:constr type="primFontSz" for="des" forName="Child6" refType="primFontSz" refFor="des" refForName="Parent10" op="lte"/>
              <dgm:constr type="primFontSz" for="des" forName="Child7" refType="primFontSz" refFor="des" refForName="Parent10" op="lte"/>
              <dgm:constr type="primFontSz" for="des" forName="Child8" refType="primFontSz" refFor="des" refForName="Parent10" op="lte"/>
              <dgm:constr type="primFontSz" for="des" forName="Child9" refType="primFontSz" refFor="des" refForName="Parent10" op="lte"/>
              <dgm:constr type="primFontSz" for="des" forName="Child10" refType="primFontSz" refFor="des" refForName="Parent10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Parent10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primFontSz" for="des" forName="Child10" refType="primFontSz" refFor="des" refForName="Child1" op="equ"/>
              <dgm:constr type="l" for="ch" forName="Parent10" refType="w" fact="0.9205"/>
              <dgm:constr type="t" for="ch" forName="Parent10" refType="h" fact="0.2022"/>
              <dgm:constr type="w" for="ch" forName="Parent10" refType="w" fact="0.0636"/>
              <dgm:constr type="h" for="ch" forName="Parent10" refType="h" fact="0.3799"/>
              <dgm:constr type="l" for="ch" forName="Parent9" refType="w" fact="0.822"/>
              <dgm:constr type="t" for="ch" forName="Parent9" refType="h" fact="0.2022"/>
              <dgm:constr type="w" for="ch" forName="Parent9" refType="w" fact="0.0636"/>
              <dgm:constr type="h" for="ch" forName="Parent9" refType="h" fact="0.3799"/>
              <dgm:constr type="l" for="ch" forName="Parent8" refType="w" fact="0.7235"/>
              <dgm:constr type="t" for="ch" forName="Parent8" refType="h" fact="0.2022"/>
              <dgm:constr type="w" for="ch" forName="Parent8" refType="w" fact="0.0636"/>
              <dgm:constr type="h" for="ch" forName="Parent8" refType="h" fact="0.3799"/>
              <dgm:constr type="l" for="ch" forName="Parent7" refType="w" fact="0.625"/>
              <dgm:constr type="t" for="ch" forName="Parent7" refType="h" fact="0.2022"/>
              <dgm:constr type="w" for="ch" forName="Parent7" refType="w" fact="0.0636"/>
              <dgm:constr type="h" for="ch" forName="Parent7" refType="h" fact="0.3799"/>
              <dgm:constr type="l" for="ch" forName="Parent6" refType="w" fact="0.5264"/>
              <dgm:constr type="t" for="ch" forName="Parent6" refType="h" fact="0.2022"/>
              <dgm:constr type="w" for="ch" forName="Parent6" refType="w" fact="0.0636"/>
              <dgm:constr type="h" for="ch" forName="Parent6" refType="h" fact="0.3799"/>
              <dgm:constr type="l" for="ch" forName="Parent5" refType="w" fact="0.4279"/>
              <dgm:constr type="t" for="ch" forName="Parent5" refType="h" fact="0.2022"/>
              <dgm:constr type="w" for="ch" forName="Parent5" refType="w" fact="0.0636"/>
              <dgm:constr type="h" for="ch" forName="Parent5" refType="h" fact="0.3799"/>
              <dgm:constr type="l" for="ch" forName="Parent4" refType="w" fact="0.3294"/>
              <dgm:constr type="t" for="ch" forName="Parent4" refType="h" fact="0.2022"/>
              <dgm:constr type="w" for="ch" forName="Parent4" refType="w" fact="0.0636"/>
              <dgm:constr type="h" for="ch" forName="Parent4" refType="h" fact="0.3799"/>
              <dgm:constr type="l" for="ch" forName="Parent3" refType="w" fact="0.2309"/>
              <dgm:constr type="t" for="ch" forName="Parent3" refType="h" fact="0.2022"/>
              <dgm:constr type="w" for="ch" forName="Parent3" refType="w" fact="0.0636"/>
              <dgm:constr type="h" for="ch" forName="Parent3" refType="h" fact="0.3799"/>
              <dgm:constr type="l" for="ch" forName="Parent2" refType="w" fact="0.1324"/>
              <dgm:constr type="t" for="ch" forName="Parent2" refType="h" fact="0.2022"/>
              <dgm:constr type="w" for="ch" forName="Parent2" refType="w" fact="0.0636"/>
              <dgm:constr type="h" for="ch" forName="Parent2" refType="h" fact="0.3799"/>
              <dgm:constr type="l" for="ch" forName="Parent1" refType="w" fact="0.0338"/>
              <dgm:constr type="t" for="ch" forName="Parent1" refType="h" fact="0.2022"/>
              <dgm:constr type="w" for="ch" forName="Parent1" refType="w" fact="0.0636"/>
              <dgm:constr type="h" for="ch" forName="Parent1" refType="h" fact="0.3799"/>
              <dgm:constr type="l" for="ch" forName="Accent10" refType="w" fact="0.9047"/>
              <dgm:constr type="t" for="ch" forName="Accent10" refType="h" fact="0.1072"/>
              <dgm:constr type="w" for="ch" forName="Accent10" refType="w" fact="0.0953"/>
              <dgm:constr type="h" for="ch" forName="Accent10" refType="h" fact="0.5699"/>
              <dgm:constr type="l" for="ch" forName="ParentBackground10" refType="w" fact="0.9078"/>
              <dgm:constr type="t" for="ch" forName="ParentBackground10" refType="h" fact="0.1262"/>
              <dgm:constr type="w" for="ch" forName="ParentBackground10" refType="w" fact="0.089"/>
              <dgm:constr type="h" for="ch" forName="ParentBackground10" refType="h" fact="0.5319"/>
              <dgm:constr type="l" for="ch" forName="Child10" refType="w" fact="0.9078"/>
              <dgm:constr type="t" for="ch" forName="Child10" refType="h" fact="0.6876"/>
              <dgm:constr type="w" for="ch" forName="Child10" refType="w" fact="0.089"/>
              <dgm:constr type="h" for="ch" forName="Child10" refType="h" fact="0.3124"/>
              <dgm:constr type="l" for="ch" forName="Accent9" refType="w" fact="0.7864"/>
              <dgm:constr type="t" for="ch" forName="Accent9" refType="h" fact="-0.0109"/>
              <dgm:constr type="w" for="ch" forName="Accent9" refType="w" fact="0.1348"/>
              <dgm:constr type="h" for="ch" forName="Accent9" refType="h" fact="0.806"/>
              <dgm:constr type="l" for="ch" forName="ParentBackground9" refType="w" fact="0.8093"/>
              <dgm:constr type="t" for="ch" forName="ParentBackground9" refType="h" fact="0.1262"/>
              <dgm:constr type="w" for="ch" forName="ParentBackground9" refType="w" fact="0.089"/>
              <dgm:constr type="h" for="ch" forName="ParentBackground9" refType="h" fact="0.5319"/>
              <dgm:constr type="l" for="ch" forName="Child9" refType="w" fact="0.8093"/>
              <dgm:constr type="t" for="ch" forName="Child9" refType="h" fact="0.6876"/>
              <dgm:constr type="w" for="ch" forName="Child9" refType="w" fact="0.089"/>
              <dgm:constr type="h" for="ch" forName="Child9" refType="h" fact="0.3124"/>
              <dgm:constr type="l" for="ch" forName="Accent8" refType="w" fact="0.6879"/>
              <dgm:constr type="t" for="ch" forName="Accent8" refType="h" fact="-0.0109"/>
              <dgm:constr type="w" for="ch" forName="Accent8" refType="w" fact="0.1348"/>
              <dgm:constr type="h" for="ch" forName="Accent8" refType="h" fact="0.806"/>
              <dgm:constr type="l" for="ch" forName="ParentBackground8" refType="w" fact="0.7108"/>
              <dgm:constr type="t" for="ch" forName="ParentBackground8" refType="h" fact="0.1262"/>
              <dgm:constr type="w" for="ch" forName="ParentBackground8" refType="w" fact="0.089"/>
              <dgm:constr type="h" for="ch" forName="ParentBackground8" refType="h" fact="0.5319"/>
              <dgm:constr type="l" for="ch" forName="Child8" refType="w" fact="0.7108"/>
              <dgm:constr type="t" for="ch" forName="Child8" refType="h" fact="0.6876"/>
              <dgm:constr type="w" for="ch" forName="Child8" refType="w" fact="0.089"/>
              <dgm:constr type="h" for="ch" forName="Child8" refType="h" fact="0.3124"/>
              <dgm:constr type="l" for="ch" forName="Accent7" refType="w" fact="0.5893"/>
              <dgm:constr type="t" for="ch" forName="Accent7" refType="h" fact="-0.0109"/>
              <dgm:constr type="w" for="ch" forName="Accent7" refType="w" fact="0.1348"/>
              <dgm:constr type="h" for="ch" forName="Accent7" refType="h" fact="0.806"/>
              <dgm:constr type="l" for="ch" forName="ParentBackground7" refType="w" fact="0.6123"/>
              <dgm:constr type="t" for="ch" forName="ParentBackground7" refType="h" fact="0.1262"/>
              <dgm:constr type="w" for="ch" forName="ParentBackground7" refType="w" fact="0.089"/>
              <dgm:constr type="h" for="ch" forName="ParentBackground7" refType="h" fact="0.5319"/>
              <dgm:constr type="l" for="ch" forName="Child7" refType="w" fact="0.6123"/>
              <dgm:constr type="t" for="ch" forName="Child7" refType="h" fact="0.6876"/>
              <dgm:constr type="w" for="ch" forName="Child7" refType="w" fact="0.089"/>
              <dgm:constr type="h" for="ch" forName="Child7" refType="h" fact="0.3124"/>
              <dgm:constr type="l" for="ch" forName="Accent6" refType="w" fact="0.4908"/>
              <dgm:constr type="t" for="ch" forName="Accent6" refType="h" fact="-0.0109"/>
              <dgm:constr type="w" for="ch" forName="Accent6" refType="w" fact="0.1348"/>
              <dgm:constr type="h" for="ch" forName="Accent6" refType="h" fact="0.806"/>
              <dgm:constr type="l" for="ch" forName="ParentBackground6" refType="w" fact="0.5137"/>
              <dgm:constr type="t" for="ch" forName="ParentBackground6" refType="h" fact="0.1262"/>
              <dgm:constr type="w" for="ch" forName="ParentBackground6" refType="w" fact="0.089"/>
              <dgm:constr type="h" for="ch" forName="ParentBackground6" refType="h" fact="0.5319"/>
              <dgm:constr type="l" for="ch" forName="Child6" refType="w" fact="0.5137"/>
              <dgm:constr type="t" for="ch" forName="Child6" refType="h" fact="0.6876"/>
              <dgm:constr type="w" for="ch" forName="Child6" refType="w" fact="0.089"/>
              <dgm:constr type="h" for="ch" forName="Child6" refType="h" fact="0.3124"/>
              <dgm:constr type="l" for="ch" forName="Accent5" refType="w" fact="0.3923"/>
              <dgm:constr type="t" for="ch" forName="Accent5" refType="h" fact="-0.0109"/>
              <dgm:constr type="w" for="ch" forName="Accent5" refType="w" fact="0.1348"/>
              <dgm:constr type="h" for="ch" forName="Accent5" refType="h" fact="0.806"/>
              <dgm:constr type="l" for="ch" forName="ParentBackground5" refType="w" fact="0.4152"/>
              <dgm:constr type="t" for="ch" forName="ParentBackground5" refType="h" fact="0.1262"/>
              <dgm:constr type="w" for="ch" forName="ParentBackground5" refType="w" fact="0.089"/>
              <dgm:constr type="h" for="ch" forName="ParentBackground5" refType="h" fact="0.5319"/>
              <dgm:constr type="l" for="ch" forName="Child5" refType="w" fact="0.4152"/>
              <dgm:constr type="t" for="ch" forName="Child5" refType="h" fact="0.6876"/>
              <dgm:constr type="w" for="ch" forName="Child5" refType="w" fact="0.089"/>
              <dgm:constr type="h" for="ch" forName="Child5" refType="h" fact="0.3124"/>
              <dgm:constr type="l" for="ch" forName="Accent4" refType="w" fact="0.2938"/>
              <dgm:constr type="t" for="ch" forName="Accent4" refType="h" fact="-0.0109"/>
              <dgm:constr type="w" for="ch" forName="Accent4" refType="w" fact="0.1348"/>
              <dgm:constr type="h" for="ch" forName="Accent4" refType="h" fact="0.806"/>
              <dgm:constr type="l" for="ch" forName="ParentBackground4" refType="w" fact="0.3167"/>
              <dgm:constr type="t" for="ch" forName="ParentBackground4" refType="h" fact="0.1262"/>
              <dgm:constr type="w" for="ch" forName="ParentBackground4" refType="w" fact="0.089"/>
              <dgm:constr type="h" for="ch" forName="ParentBackground4" refType="h" fact="0.5319"/>
              <dgm:constr type="l" for="ch" forName="Child4" refType="w" fact="0.3167"/>
              <dgm:constr type="t" for="ch" forName="Child4" refType="h" fact="0.6876"/>
              <dgm:constr type="w" for="ch" forName="Child4" refType="w" fact="0.089"/>
              <dgm:constr type="h" for="ch" forName="Child4" refType="h" fact="0.3124"/>
              <dgm:constr type="l" for="ch" forName="Accent3" refType="w" fact="0.1952"/>
              <dgm:constr type="t" for="ch" forName="Accent3" refType="h" fact="-0.0109"/>
              <dgm:constr type="w" for="ch" forName="Accent3" refType="w" fact="0.1348"/>
              <dgm:constr type="h" for="ch" forName="Accent3" refType="h" fact="0.806"/>
              <dgm:constr type="l" for="ch" forName="ParentBackground3" refType="w" fact="0.2182"/>
              <dgm:constr type="t" for="ch" forName="ParentBackground3" refType="h" fact="0.1262"/>
              <dgm:constr type="w" for="ch" forName="ParentBackground3" refType="w" fact="0.089"/>
              <dgm:constr type="h" for="ch" forName="ParentBackground3" refType="h" fact="0.5319"/>
              <dgm:constr type="l" for="ch" forName="Child3" refType="w" fact="0.2182"/>
              <dgm:constr type="t" for="ch" forName="Child3" refType="h" fact="0.6876"/>
              <dgm:constr type="w" for="ch" forName="Child3" refType="w" fact="0.089"/>
              <dgm:constr type="h" for="ch" forName="Child3" refType="h" fact="0.3124"/>
              <dgm:constr type="l" for="ch" forName="Accent2" refType="w" fact="0.0967"/>
              <dgm:constr type="t" for="ch" forName="Accent2" refType="h" fact="-0.0109"/>
              <dgm:constr type="w" for="ch" forName="Accent2" refType="w" fact="0.1348"/>
              <dgm:constr type="h" for="ch" forName="Accent2" refType="h" fact="0.806"/>
              <dgm:constr type="l" for="ch" forName="ParentBackground2" refType="w" fact="0.1196"/>
              <dgm:constr type="t" for="ch" forName="ParentBackground2" refType="h" fact="0.1262"/>
              <dgm:constr type="w" for="ch" forName="ParentBackground2" refType="w" fact="0.089"/>
              <dgm:constr type="h" for="ch" forName="ParentBackground2" refType="h" fact="0.5319"/>
              <dgm:constr type="l" for="ch" forName="Child2" refType="w" fact="0.1196"/>
              <dgm:constr type="t" for="ch" forName="Child2" refType="h" fact="0.6876"/>
              <dgm:constr type="w" for="ch" forName="Child2" refType="w" fact="0.089"/>
              <dgm:constr type="h" for="ch" forName="Child2" refType="h" fact="0.3124"/>
              <dgm:constr type="l" for="ch" forName="Accent1" refType="w" fact="-0.0018"/>
              <dgm:constr type="t" for="ch" forName="Accent1" refType="h" fact="-0.0109"/>
              <dgm:constr type="w" for="ch" forName="Accent1" refType="w" fact="0.1348"/>
              <dgm:constr type="h" for="ch" forName="Accent1" refType="h" fact="0.806"/>
              <dgm:constr type="l" for="ch" forName="ParentBackground1" refType="w" fact="0.0211"/>
              <dgm:constr type="t" for="ch" forName="ParentBackground1" refType="h" fact="0.1262"/>
              <dgm:constr type="w" for="ch" forName="ParentBackground1" refType="w" fact="0.089"/>
              <dgm:constr type="h" for="ch" forName="ParentBackground1" refType="h" fact="0.5319"/>
              <dgm:constr type="l" for="ch" forName="Child1" refType="w" fact="0.0211"/>
              <dgm:constr type="t" for="ch" forName="Child1" refType="h" fact="0.6876"/>
              <dgm:constr type="w" for="ch" forName="Child1" refType="w" fact="0.089"/>
              <dgm:constr type="h" for="ch" forName="Child1" refType="h" fact="0.3124"/>
            </dgm:constrLst>
          </dgm:if>
          <dgm:else name="Name14">
            <dgm:alg type="composite">
              <dgm:param type="ar" val="6.565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0" refType="primFontSz" refFor="des" refForName="Parent1" op="lte"/>
              <dgm:constr type="primFontSz" for="des" forName="Child11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0" refType="primFontSz" refFor="des" refForName="Parent2" op="lte"/>
              <dgm:constr type="primFontSz" for="des" forName="Child11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0" refType="primFontSz" refFor="des" refForName="Parent3" op="lte"/>
              <dgm:constr type="primFontSz" for="des" forName="Child11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0" refType="primFontSz" refFor="des" refForName="Parent4" op="lte"/>
              <dgm:constr type="primFontSz" for="des" forName="Child11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0" refType="primFontSz" refFor="des" refForName="Parent5" op="lte"/>
              <dgm:constr type="primFontSz" for="des" forName="Child11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0" refType="primFontSz" refFor="des" refForName="Parent6" op="lte"/>
              <dgm:constr type="primFontSz" for="des" forName="Child11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0" refType="primFontSz" refFor="des" refForName="Parent7" op="lte"/>
              <dgm:constr type="primFontSz" for="des" forName="Child11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0" refType="primFontSz" refFor="des" refForName="Parent8" op="lte"/>
              <dgm:constr type="primFontSz" for="des" forName="Child11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Child10" refType="primFontSz" refFor="des" refForName="Parent9" op="lte"/>
              <dgm:constr type="primFontSz" for="des" forName="Child11" refType="primFontSz" refFor="des" refForName="Parent9" op="lte"/>
              <dgm:constr type="primFontSz" for="des" forName="Child1" refType="primFontSz" refFor="des" refForName="Parent10" op="lte"/>
              <dgm:constr type="primFontSz" for="des" forName="Child2" refType="primFontSz" refFor="des" refForName="Parent10" op="lte"/>
              <dgm:constr type="primFontSz" for="des" forName="Child3" refType="primFontSz" refFor="des" refForName="Parent10" op="lte"/>
              <dgm:constr type="primFontSz" for="des" forName="Child4" refType="primFontSz" refFor="des" refForName="Parent10" op="lte"/>
              <dgm:constr type="primFontSz" for="des" forName="Child5" refType="primFontSz" refFor="des" refForName="Parent10" op="lte"/>
              <dgm:constr type="primFontSz" for="des" forName="Child6" refType="primFontSz" refFor="des" refForName="Parent10" op="lte"/>
              <dgm:constr type="primFontSz" for="des" forName="Child7" refType="primFontSz" refFor="des" refForName="Parent10" op="lte"/>
              <dgm:constr type="primFontSz" for="des" forName="Child8" refType="primFontSz" refFor="des" refForName="Parent10" op="lte"/>
              <dgm:constr type="primFontSz" for="des" forName="Child9" refType="primFontSz" refFor="des" refForName="Parent10" op="lte"/>
              <dgm:constr type="primFontSz" for="des" forName="Child10" refType="primFontSz" refFor="des" refForName="Parent10" op="lte"/>
              <dgm:constr type="primFontSz" for="des" forName="Child11" refType="primFontSz" refFor="des" refForName="Parent10" op="lte"/>
              <dgm:constr type="primFontSz" for="des" forName="Child1" refType="primFontSz" refFor="des" refForName="Parent11" op="lte"/>
              <dgm:constr type="primFontSz" for="des" forName="Child2" refType="primFontSz" refFor="des" refForName="Parent11" op="lte"/>
              <dgm:constr type="primFontSz" for="des" forName="Child3" refType="primFontSz" refFor="des" refForName="Parent11" op="lte"/>
              <dgm:constr type="primFontSz" for="des" forName="Child4" refType="primFontSz" refFor="des" refForName="Parent11" op="lte"/>
              <dgm:constr type="primFontSz" for="des" forName="Child5" refType="primFontSz" refFor="des" refForName="Parent11" op="lte"/>
              <dgm:constr type="primFontSz" for="des" forName="Child6" refType="primFontSz" refFor="des" refForName="Parent11" op="lte"/>
              <dgm:constr type="primFontSz" for="des" forName="Child7" refType="primFontSz" refFor="des" refForName="Parent11" op="lte"/>
              <dgm:constr type="primFontSz" for="des" forName="Child8" refType="primFontSz" refFor="des" refForName="Parent11" op="lte"/>
              <dgm:constr type="primFontSz" for="des" forName="Child9" refType="primFontSz" refFor="des" refForName="Parent11" op="lte"/>
              <dgm:constr type="primFontSz" for="des" forName="Child10" refType="primFontSz" refFor="des" refForName="Parent11" op="lte"/>
              <dgm:constr type="primFontSz" for="des" forName="Child11" refType="primFontSz" refFor="des" refForName="Parent11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Parent10" refType="primFontSz" refFor="des" refForName="Parent1" op="equ"/>
              <dgm:constr type="primFontSz" for="des" forName="Parent11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primFontSz" for="des" forName="Child10" refType="primFontSz" refFor="des" refForName="Child1" op="equ"/>
              <dgm:constr type="primFontSz" for="des" forName="Child11" refType="primFontSz" refFor="des" refForName="Child1" op="equ"/>
              <dgm:constr type="l" for="ch" forName="Parent11" refType="w" fact="0.9277"/>
              <dgm:constr type="t" for="ch" forName="Parent11" refType="h" fact="0.2022"/>
              <dgm:constr type="w" for="ch" forName="Parent11" refType="w" fact="0.0579"/>
              <dgm:constr type="h" for="ch" forName="Parent11" refType="h" fact="0.3799"/>
              <dgm:constr type="l" for="ch" forName="Parent10" refType="w" fact="0.838"/>
              <dgm:constr type="t" for="ch" forName="Parent10" refType="h" fact="0.2022"/>
              <dgm:constr type="w" for="ch" forName="Parent10" refType="w" fact="0.0579"/>
              <dgm:constr type="h" for="ch" forName="Parent10" refType="h" fact="0.3799"/>
              <dgm:constr type="l" for="ch" forName="Parent9" refType="w" fact="0.7483"/>
              <dgm:constr type="t" for="ch" forName="Parent9" refType="h" fact="0.2022"/>
              <dgm:constr type="w" for="ch" forName="Parent9" refType="w" fact="0.0579"/>
              <dgm:constr type="h" for="ch" forName="Parent9" refType="h" fact="0.3799"/>
              <dgm:constr type="l" for="ch" forName="Parent8" refType="w" fact="0.6586"/>
              <dgm:constr type="t" for="ch" forName="Parent8" refType="h" fact="0.2022"/>
              <dgm:constr type="w" for="ch" forName="Parent8" refType="w" fact="0.0579"/>
              <dgm:constr type="h" for="ch" forName="Parent8" refType="h" fact="0.3799"/>
              <dgm:constr type="l" for="ch" forName="Parent7" refType="w" fact="0.5689"/>
              <dgm:constr type="t" for="ch" forName="Parent7" refType="h" fact="0.2022"/>
              <dgm:constr type="w" for="ch" forName="Parent7" refType="w" fact="0.0579"/>
              <dgm:constr type="h" for="ch" forName="Parent7" refType="h" fact="0.3799"/>
              <dgm:constr type="l" for="ch" forName="Parent6" refType="w" fact="0.4792"/>
              <dgm:constr type="t" for="ch" forName="Parent6" refType="h" fact="0.2022"/>
              <dgm:constr type="w" for="ch" forName="Parent6" refType="w" fact="0.0579"/>
              <dgm:constr type="h" for="ch" forName="Parent6" refType="h" fact="0.3799"/>
              <dgm:constr type="l" for="ch" forName="Parent5" refType="w" fact="0.3895"/>
              <dgm:constr type="t" for="ch" forName="Parent5" refType="h" fact="0.2022"/>
              <dgm:constr type="w" for="ch" forName="Parent5" refType="w" fact="0.0579"/>
              <dgm:constr type="h" for="ch" forName="Parent5" refType="h" fact="0.3799"/>
              <dgm:constr type="l" for="ch" forName="Parent4" refType="w" fact="0.2999"/>
              <dgm:constr type="t" for="ch" forName="Parent4" refType="h" fact="0.2022"/>
              <dgm:constr type="w" for="ch" forName="Parent4" refType="w" fact="0.0579"/>
              <dgm:constr type="h" for="ch" forName="Parent4" refType="h" fact="0.3799"/>
              <dgm:constr type="l" for="ch" forName="Parent3" refType="w" fact="0.2102"/>
              <dgm:constr type="t" for="ch" forName="Parent3" refType="h" fact="0.2022"/>
              <dgm:constr type="w" for="ch" forName="Parent3" refType="w" fact="0.0579"/>
              <dgm:constr type="h" for="ch" forName="Parent3" refType="h" fact="0.3799"/>
              <dgm:constr type="l" for="ch" forName="Parent2" refType="w" fact="0.1205"/>
              <dgm:constr type="t" for="ch" forName="Parent2" refType="h" fact="0.2022"/>
              <dgm:constr type="w" for="ch" forName="Parent2" refType="w" fact="0.0579"/>
              <dgm:constr type="h" for="ch" forName="Parent2" refType="h" fact="0.3799"/>
              <dgm:constr type="l" for="ch" forName="Parent1" refType="w" fact="0.0308"/>
              <dgm:constr type="t" for="ch" forName="Parent1" refType="h" fact="0.2022"/>
              <dgm:constr type="w" for="ch" forName="Parent1" refType="w" fact="0.0579"/>
              <dgm:constr type="h" for="ch" forName="Parent1" refType="h" fact="0.3799"/>
              <dgm:constr type="l" for="ch" forName="Accent11" refType="w" fact="0.9132"/>
              <dgm:constr type="t" for="ch" forName="Accent11" refType="h" fact="0.1072"/>
              <dgm:constr type="w" for="ch" forName="Accent11" refType="w" fact="0.0868"/>
              <dgm:constr type="h" for="ch" forName="Accent11" refType="h" fact="0.5699"/>
              <dgm:constr type="l" for="ch" forName="ParentBackground11" refType="w" fact="0.9161"/>
              <dgm:constr type="t" for="ch" forName="ParentBackground11" refType="h" fact="0.1262"/>
              <dgm:constr type="w" for="ch" forName="ParentBackground11" refType="w" fact="0.081"/>
              <dgm:constr type="h" for="ch" forName="ParentBackground11" refType="h" fact="0.5319"/>
              <dgm:constr type="l" for="ch" forName="Child11" refType="w" fact="0.9161"/>
              <dgm:constr type="t" for="ch" forName="Child11" refType="h" fact="0.6876"/>
              <dgm:constr type="w" for="ch" forName="Child11" refType="w" fact="0.081"/>
              <dgm:constr type="h" for="ch" forName="Child11" refType="h" fact="0.3124"/>
              <dgm:constr type="l" for="ch" forName="Accent10" refType="w" fact="0.8055"/>
              <dgm:constr type="t" for="ch" forName="Accent10" refType="h" fact="-0.0109"/>
              <dgm:constr type="w" for="ch" forName="Accent10" refType="w" fact="0.1228"/>
              <dgm:constr type="h" for="ch" forName="Accent10" refType="h" fact="0.806"/>
              <dgm:constr type="l" for="ch" forName="ParentBackground10" refType="w" fact="0.8264"/>
              <dgm:constr type="t" for="ch" forName="ParentBackground10" refType="h" fact="0.1262"/>
              <dgm:constr type="w" for="ch" forName="ParentBackground10" refType="w" fact="0.081"/>
              <dgm:constr type="h" for="ch" forName="ParentBackground10" refType="h" fact="0.5319"/>
              <dgm:constr type="l" for="ch" forName="Child10" refType="w" fact="0.8264"/>
              <dgm:constr type="t" for="ch" forName="Child10" refType="h" fact="0.6876"/>
              <dgm:constr type="w" for="ch" forName="Child10" refType="w" fact="0.081"/>
              <dgm:constr type="h" for="ch" forName="Child10" refType="h" fact="0.3124"/>
              <dgm:constr type="l" for="ch" forName="Accent9" refType="w" fact="0.7158"/>
              <dgm:constr type="t" for="ch" forName="Accent9" refType="h" fact="-0.0109"/>
              <dgm:constr type="w" for="ch" forName="Accent9" refType="w" fact="0.1228"/>
              <dgm:constr type="h" for="ch" forName="Accent9" refType="h" fact="0.806"/>
              <dgm:constr type="l" for="ch" forName="ParentBackground9" refType="w" fact="0.7367"/>
              <dgm:constr type="t" for="ch" forName="ParentBackground9" refType="h" fact="0.1262"/>
              <dgm:constr type="w" for="ch" forName="ParentBackground9" refType="w" fact="0.081"/>
              <dgm:constr type="h" for="ch" forName="ParentBackground9" refType="h" fact="0.5319"/>
              <dgm:constr type="l" for="ch" forName="Child9" refType="w" fact="0.7367"/>
              <dgm:constr type="t" for="ch" forName="Child9" refType="h" fact="0.6876"/>
              <dgm:constr type="w" for="ch" forName="Child9" refType="w" fact="0.081"/>
              <dgm:constr type="h" for="ch" forName="Child9" refType="h" fact="0.3124"/>
              <dgm:constr type="l" for="ch" forName="Accent8" refType="w" fact="0.6261"/>
              <dgm:constr type="t" for="ch" forName="Accent8" refType="h" fact="-0.0109"/>
              <dgm:constr type="w" for="ch" forName="Accent8" refType="w" fact="0.1228"/>
              <dgm:constr type="h" for="ch" forName="Accent8" refType="h" fact="0.806"/>
              <dgm:constr type="l" for="ch" forName="ParentBackground8" refType="w" fact="0.647"/>
              <dgm:constr type="t" for="ch" forName="ParentBackground8" refType="h" fact="0.1262"/>
              <dgm:constr type="w" for="ch" forName="ParentBackground8" refType="w" fact="0.081"/>
              <dgm:constr type="h" for="ch" forName="ParentBackground8" refType="h" fact="0.5319"/>
              <dgm:constr type="l" for="ch" forName="Child8" refType="w" fact="0.647"/>
              <dgm:constr type="t" for="ch" forName="Child8" refType="h" fact="0.6876"/>
              <dgm:constr type="w" for="ch" forName="Child8" refType="w" fact="0.081"/>
              <dgm:constr type="h" for="ch" forName="Child8" refType="h" fact="0.3124"/>
              <dgm:constr type="l" for="ch" forName="Accent7" refType="w" fact="0.5364"/>
              <dgm:constr type="t" for="ch" forName="Accent7" refType="h" fact="-0.0109"/>
              <dgm:constr type="w" for="ch" forName="Accent7" refType="w" fact="0.1228"/>
              <dgm:constr type="h" for="ch" forName="Accent7" refType="h" fact="0.806"/>
              <dgm:constr type="l" for="ch" forName="ParentBackground7" refType="w" fact="0.5573"/>
              <dgm:constr type="t" for="ch" forName="ParentBackground7" refType="h" fact="0.1262"/>
              <dgm:constr type="w" for="ch" forName="ParentBackground7" refType="w" fact="0.081"/>
              <dgm:constr type="h" for="ch" forName="ParentBackground7" refType="h" fact="0.5319"/>
              <dgm:constr type="l" for="ch" forName="Child7" refType="w" fact="0.5573"/>
              <dgm:constr type="t" for="ch" forName="Child7" refType="h" fact="0.6876"/>
              <dgm:constr type="w" for="ch" forName="Child7" refType="w" fact="0.081"/>
              <dgm:constr type="h" for="ch" forName="Child7" refType="h" fact="0.3124"/>
              <dgm:constr type="l" for="ch" forName="Accent6" refType="w" fact="0.4467"/>
              <dgm:constr type="t" for="ch" forName="Accent6" refType="h" fact="-0.0109"/>
              <dgm:constr type="w" for="ch" forName="Accent6" refType="w" fact="0.1228"/>
              <dgm:constr type="h" for="ch" forName="Accent6" refType="h" fact="0.806"/>
              <dgm:constr type="l" for="ch" forName="ParentBackground6" refType="w" fact="0.4677"/>
              <dgm:constr type="t" for="ch" forName="ParentBackground6" refType="h" fact="0.1262"/>
              <dgm:constr type="w" for="ch" forName="ParentBackground6" refType="w" fact="0.081"/>
              <dgm:constr type="h" for="ch" forName="ParentBackground6" refType="h" fact="0.5319"/>
              <dgm:constr type="l" for="ch" forName="Child6" refType="w" fact="0.4677"/>
              <dgm:constr type="t" for="ch" forName="Child6" refType="h" fact="0.6876"/>
              <dgm:constr type="w" for="ch" forName="Child6" refType="w" fact="0.081"/>
              <dgm:constr type="h" for="ch" forName="Child6" refType="h" fact="0.3124"/>
              <dgm:constr type="l" for="ch" forName="Accent5" refType="w" fact="0.3571"/>
              <dgm:constr type="t" for="ch" forName="Accent5" refType="h" fact="-0.0109"/>
              <dgm:constr type="w" for="ch" forName="Accent5" refType="w" fact="0.1228"/>
              <dgm:constr type="h" for="ch" forName="Accent5" refType="h" fact="0.806"/>
              <dgm:constr type="l" for="ch" forName="ParentBackground5" refType="w" fact="0.378"/>
              <dgm:constr type="t" for="ch" forName="ParentBackground5" refType="h" fact="0.1262"/>
              <dgm:constr type="w" for="ch" forName="ParentBackground5" refType="w" fact="0.081"/>
              <dgm:constr type="h" for="ch" forName="ParentBackground5" refType="h" fact="0.5319"/>
              <dgm:constr type="l" for="ch" forName="Child5" refType="w" fact="0.378"/>
              <dgm:constr type="t" for="ch" forName="Child5" refType="h" fact="0.6876"/>
              <dgm:constr type="w" for="ch" forName="Child5" refType="w" fact="0.081"/>
              <dgm:constr type="h" for="ch" forName="Child5" refType="h" fact="0.3124"/>
              <dgm:constr type="l" for="ch" forName="Accent4" refType="w" fact="0.2674"/>
              <dgm:constr type="t" for="ch" forName="Accent4" refType="h" fact="-0.0109"/>
              <dgm:constr type="w" for="ch" forName="Accent4" refType="w" fact="0.1228"/>
              <dgm:constr type="h" for="ch" forName="Accent4" refType="h" fact="0.806"/>
              <dgm:constr type="l" for="ch" forName="ParentBackground4" refType="w" fact="0.2883"/>
              <dgm:constr type="t" for="ch" forName="ParentBackground4" refType="h" fact="0.1262"/>
              <dgm:constr type="w" for="ch" forName="ParentBackground4" refType="w" fact="0.081"/>
              <dgm:constr type="h" for="ch" forName="ParentBackground4" refType="h" fact="0.5319"/>
              <dgm:constr type="l" for="ch" forName="Child4" refType="w" fact="0.2883"/>
              <dgm:constr type="t" for="ch" forName="Child4" refType="h" fact="0.6876"/>
              <dgm:constr type="w" for="ch" forName="Child4" refType="w" fact="0.081"/>
              <dgm:constr type="h" for="ch" forName="Child4" refType="h" fact="0.3124"/>
              <dgm:constr type="l" for="ch" forName="Accent3" refType="w" fact="0.1777"/>
              <dgm:constr type="t" for="ch" forName="Accent3" refType="h" fact="-0.0109"/>
              <dgm:constr type="w" for="ch" forName="Accent3" refType="w" fact="0.1228"/>
              <dgm:constr type="h" for="ch" forName="Accent3" refType="h" fact="0.806"/>
              <dgm:constr type="l" for="ch" forName="ParentBackground3" refType="w" fact="0.1986"/>
              <dgm:constr type="t" for="ch" forName="ParentBackground3" refType="h" fact="0.1262"/>
              <dgm:constr type="w" for="ch" forName="ParentBackground3" refType="w" fact="0.081"/>
              <dgm:constr type="h" for="ch" forName="ParentBackground3" refType="h" fact="0.5319"/>
              <dgm:constr type="l" for="ch" forName="Child3" refType="w" fact="0.1986"/>
              <dgm:constr type="t" for="ch" forName="Child3" refType="h" fact="0.6876"/>
              <dgm:constr type="w" for="ch" forName="Child3" refType="w" fact="0.081"/>
              <dgm:constr type="h" for="ch" forName="Child3" refType="h" fact="0.3124"/>
              <dgm:constr type="l" for="ch" forName="Accent2" refType="w" fact="0.088"/>
              <dgm:constr type="t" for="ch" forName="Accent2" refType="h" fact="-0.0109"/>
              <dgm:constr type="w" for="ch" forName="Accent2" refType="w" fact="0.1228"/>
              <dgm:constr type="h" for="ch" forName="Accent2" refType="h" fact="0.806"/>
              <dgm:constr type="l" for="ch" forName="ParentBackground2" refType="w" fact="0.1089"/>
              <dgm:constr type="t" for="ch" forName="ParentBackground2" refType="h" fact="0.1262"/>
              <dgm:constr type="w" for="ch" forName="ParentBackground2" refType="w" fact="0.081"/>
              <dgm:constr type="h" for="ch" forName="ParentBackground2" refType="h" fact="0.5319"/>
              <dgm:constr type="l" for="ch" forName="Child2" refType="w" fact="0.1089"/>
              <dgm:constr type="t" for="ch" forName="Child2" refType="h" fact="0.6876"/>
              <dgm:constr type="w" for="ch" forName="Child2" refType="w" fact="0.081"/>
              <dgm:constr type="h" for="ch" forName="Child2" refType="h" fact="0.3124"/>
              <dgm:constr type="l" for="ch" forName="Accent1" refType="w" fact="-0.0017"/>
              <dgm:constr type="t" for="ch" forName="Accent1" refType="h" fact="-0.0109"/>
              <dgm:constr type="w" for="ch" forName="Accent1" refType="w" fact="0.1228"/>
              <dgm:constr type="h" for="ch" forName="Accent1" refType="h" fact="0.806"/>
              <dgm:constr type="l" for="ch" forName="ParentBackground1" refType="w" fact="0.0192"/>
              <dgm:constr type="t" for="ch" forName="ParentBackground1" refType="h" fact="0.1262"/>
              <dgm:constr type="w" for="ch" forName="ParentBackground1" refType="w" fact="0.081"/>
              <dgm:constr type="h" for="ch" forName="ParentBackground1" refType="h" fact="0.5319"/>
              <dgm:constr type="l" for="ch" forName="Child1" refType="w" fact="0.0192"/>
              <dgm:constr type="t" for="ch" forName="Child1" refType="h" fact="0.6876"/>
              <dgm:constr type="w" for="ch" forName="Child1" refType="w" fact="0.081"/>
              <dgm:constr type="h" for="ch" forName="Child1" refType="h" fact="0.3124"/>
            </dgm:constrLst>
          </dgm:else>
        </dgm:choose>
      </dgm:if>
      <dgm:else name="Name15">
        <dgm:choose name="Name16">
          <dgm:if name="Name17" axis="ch" ptType="node" func="cnt" op="equ" val="1">
            <dgm:alg type="composite">
              <dgm:param type="ar" val="0.638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Parent1" refType="w" fact="0.1667"/>
              <dgm:constr type="t" for="ch" forName="Parent1" refType="h" fact="0.1064"/>
              <dgm:constr type="w" for="ch" forName="Parent1" refType="w" fact="0.6667"/>
              <dgm:constr type="h" for="ch" forName="Parent1" refType="h" fact="0.4255"/>
              <dgm:constr type="l" for="ch" forName="Accent1" refType="w" fact="0"/>
              <dgm:constr type="t" for="ch" forName="Accent1" refType="h" fact="0"/>
              <dgm:constr type="w" for="ch" forName="Accent1" refType="w"/>
              <dgm:constr type="h" for="ch" forName="Accent1" refType="h" fact="0.6383"/>
              <dgm:constr type="l" for="ch" forName="ParentBackground1" refType="w" fact="0.0333"/>
              <dgm:constr type="t" for="ch" forName="ParentBackground1" refType="h" fact="0.0213"/>
              <dgm:constr type="w" for="ch" forName="ParentBackground1" refType="w" fact="0.9333"/>
              <dgm:constr type="h" for="ch" forName="ParentBackground1" refType="h" fact="0.5957"/>
              <dgm:constr type="l" for="ch" forName="Child1" refType="w" fact="0.0333"/>
              <dgm:constr type="t" for="ch" forName="Child1" refType="h" fact="0.6574"/>
              <dgm:constr type="w" for="ch" forName="Child1" refType="w" fact="0.9333"/>
              <dgm:constr type="h" for="ch" forName="Child1" refType="h" fact="0.3426"/>
            </dgm:constrLst>
          </dgm:if>
          <dgm:if name="Name18" axis="ch" ptType="node" func="cnt" op="equ" val="2">
            <dgm:alg type="composite">
              <dgm:param type="ar" val="1.265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r" for="ch" forName="Parent2" refType="w" fact="0.3751"/>
              <dgm:constr type="t" for="ch" forName="Parent2" refType="h" fact="0.2022"/>
              <dgm:constr type="w" for="ch" forName="Parent2" refType="w" fact="0.3001"/>
              <dgm:constr type="h" for="ch" forName="Parent2" refType="h" fact="0.3799"/>
              <dgm:constr type="r" for="ch" forName="Parent1" refType="w" fact="0.8403"/>
              <dgm:constr type="t" for="ch" forName="Parent1" refType="h" fact="0.2022"/>
              <dgm:constr type="w" for="ch" forName="Parent1" refType="w" fact="0.3001"/>
              <dgm:constr type="h" for="ch" forName="Parent1" refType="h" fact="0.3799"/>
              <dgm:constr type="r" for="ch" forName="Accent2" refType="w" fact="0.4502"/>
              <dgm:constr type="t" for="ch" forName="Accent2" refType="h" fact="0.1072"/>
              <dgm:constr type="w" for="ch" forName="Accent2" refType="w" fact="0.4502"/>
              <dgm:constr type="h" for="ch" forName="Accent2" refType="h" fact="0.5699"/>
              <dgm:constr type="r" for="ch" forName="ParentBackground2" refType="w" fact="0.4352"/>
              <dgm:constr type="t" for="ch" forName="ParentBackground2" refType="h" fact="0.1262"/>
              <dgm:constr type="w" for="ch" forName="ParentBackground2" refType="w" fact="0.4201"/>
              <dgm:constr type="h" for="ch" forName="ParentBackground2" refType="h" fact="0.5319"/>
              <dgm:constr type="r" for="ch" forName="Child2" refType="w" fact="0.4352"/>
              <dgm:constr type="t" for="ch" forName="Child2" refType="h" fact="0.6876"/>
              <dgm:constr type="w" for="ch" forName="Child2" refType="w" fact="0.4201"/>
              <dgm:constr type="h" for="ch" forName="Child2" refType="h" fact="0.3124"/>
              <dgm:constr type="r" for="ch" forName="Accent1" refType="w" fact="1.0086"/>
              <dgm:constr type="t" for="ch" forName="Accent1" refType="h" fact="-0.0109"/>
              <dgm:constr type="w" for="ch" forName="Accent1" refType="w" fact="0.6367"/>
              <dgm:constr type="h" for="ch" forName="Accent1" refType="h" fact="0.806"/>
              <dgm:constr type="r" for="ch" forName="ParentBackground1" refType="w" fact="0.9003"/>
              <dgm:constr type="t" for="ch" forName="ParentBackground1" refType="h" fact="0.1262"/>
              <dgm:constr type="w" for="ch" forName="ParentBackground1" refType="w" fact="0.4201"/>
              <dgm:constr type="h" for="ch" forName="ParentBackground1" refType="h" fact="0.5319"/>
              <dgm:constr type="r" for="ch" forName="Child1" refType="w" fact="0.9003"/>
              <dgm:constr type="t" for="ch" forName="Child1" refType="h" fact="0.6876"/>
              <dgm:constr type="w" for="ch" forName="Child1" refType="w" fact="0.4201"/>
              <dgm:constr type="h" for="ch" forName="Child1" refType="h" fact="0.3124"/>
            </dgm:constrLst>
          </dgm:if>
          <dgm:if name="Name19" axis="ch" ptType="node" func="cnt" op="equ" val="3">
            <dgm:alg type="composite">
              <dgm:param type="ar" val="1.854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r" for="ch" forName="Parent3" refType="w" fact="0.256"/>
              <dgm:constr type="t" for="ch" forName="Parent3" refType="h" fact="0.2022"/>
              <dgm:constr type="w" for="ch" forName="Parent3" refType="w" fact="0.2048"/>
              <dgm:constr type="h" for="ch" forName="Parent3" refType="h" fact="0.3799"/>
              <dgm:constr type="r" for="ch" forName="Parent2" refType="w" fact="0.5735"/>
              <dgm:constr type="t" for="ch" forName="Parent2" refType="h" fact="0.2022"/>
              <dgm:constr type="w" for="ch" forName="Parent2" refType="w" fact="0.2048"/>
              <dgm:constr type="h" for="ch" forName="Parent2" refType="h" fact="0.3799"/>
              <dgm:constr type="r" for="ch" forName="Parent1" refType="w" fact="0.891"/>
              <dgm:constr type="t" for="ch" forName="Parent1" refType="h" fact="0.2022"/>
              <dgm:constr type="w" for="ch" forName="Parent1" refType="w" fact="0.2048"/>
              <dgm:constr type="h" for="ch" forName="Parent1" refType="h" fact="0.3799"/>
              <dgm:constr type="r" for="ch" forName="Accent3" refType="w" fact="0.3072"/>
              <dgm:constr type="t" for="ch" forName="Accent3" refType="h" fact="0.1072"/>
              <dgm:constr type="w" for="ch" forName="Accent3" refType="w" fact="0.3072"/>
              <dgm:constr type="h" for="ch" forName="Accent3" refType="h" fact="0.5699"/>
              <dgm:constr type="r" for="ch" forName="ParentBackground3" refType="w" fact="0.297"/>
              <dgm:constr type="t" for="ch" forName="ParentBackground3" refType="h" fact="0.1262"/>
              <dgm:constr type="w" for="ch" forName="ParentBackground3" refType="w" fact="0.2868"/>
              <dgm:constr type="h" for="ch" forName="ParentBackground3" refType="h" fact="0.5319"/>
              <dgm:constr type="r" for="ch" forName="Child3" refType="w" fact="0.297"/>
              <dgm:constr type="t" for="ch" forName="Child3" refType="h" fact="0.6876"/>
              <dgm:constr type="w" for="ch" forName="Child3" refType="w" fact="0.2868"/>
              <dgm:constr type="h" for="ch" forName="Child3" refType="h" fact="0.3124"/>
              <dgm:constr type="r" for="ch" forName="Accent2" refType="w" fact="0.6878"/>
              <dgm:constr type="t" for="ch" forName="Accent2" refType="h" fact="-0.0109"/>
              <dgm:constr type="w" for="ch" forName="Accent2" refType="w" fact="0.4334"/>
              <dgm:constr type="h" for="ch" forName="Accent2" refType="h" fact="0.806"/>
              <dgm:constr type="r" for="ch" forName="ParentBackground2" refType="w" fact="0.6145"/>
              <dgm:constr type="t" for="ch" forName="ParentBackground2" refType="h" fact="0.1262"/>
              <dgm:constr type="w" for="ch" forName="ParentBackground2" refType="w" fact="0.2868"/>
              <dgm:constr type="h" for="ch" forName="ParentBackground2" refType="h" fact="0.5319"/>
              <dgm:constr type="r" for="ch" forName="Child2" refType="w" fact="0.6145"/>
              <dgm:constr type="t" for="ch" forName="Child2" refType="h" fact="0.6876"/>
              <dgm:constr type="w" for="ch" forName="Child2" refType="w" fact="0.2868"/>
              <dgm:constr type="h" for="ch" forName="Child2" refType="h" fact="0.3124"/>
              <dgm:constr type="r" for="ch" forName="Accent1" refType="w" fact="1.0053"/>
              <dgm:constr type="t" for="ch" forName="Accent1" refType="h" fact="-0.0109"/>
              <dgm:constr type="w" for="ch" forName="Accent1" refType="w" fact="0.4334"/>
              <dgm:constr type="h" for="ch" forName="Accent1" refType="h" fact="0.806"/>
              <dgm:constr type="r" for="ch" forName="ParentBackground1" refType="w" fact="0.932"/>
              <dgm:constr type="t" for="ch" forName="ParentBackground1" refType="h" fact="0.1262"/>
              <dgm:constr type="w" for="ch" forName="ParentBackground1" refType="w" fact="0.2868"/>
              <dgm:constr type="h" for="ch" forName="ParentBackground1" refType="h" fact="0.5319"/>
              <dgm:constr type="r" for="ch" forName="Child1" refType="w" fact="0.932"/>
              <dgm:constr type="t" for="ch" forName="Child1" refType="h" fact="0.6876"/>
              <dgm:constr type="w" for="ch" forName="Child1" refType="w" fact="0.2868"/>
              <dgm:constr type="h" for="ch" forName="Child1" refType="h" fact="0.3124"/>
            </dgm:constrLst>
          </dgm:if>
          <dgm:if name="Name20" axis="ch" ptType="node" func="cnt" op="equ" val="4">
            <dgm:alg type="composite">
              <dgm:param type="ar" val="2.4437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r" for="ch" forName="Parent4" refType="w" fact="0.1943"/>
              <dgm:constr type="t" for="ch" forName="Parent4" refType="h" fact="0.2022"/>
              <dgm:constr type="w" for="ch" forName="Parent4" refType="w" fact="0.1555"/>
              <dgm:constr type="h" for="ch" forName="Parent4" refType="h" fact="0.3799"/>
              <dgm:constr type="r" for="ch" forName="Parent3" refType="w" fact="0.4353"/>
              <dgm:constr type="t" for="ch" forName="Parent3" refType="h" fact="0.2022"/>
              <dgm:constr type="w" for="ch" forName="Parent3" refType="w" fact="0.1555"/>
              <dgm:constr type="h" for="ch" forName="Parent3" refType="h" fact="0.3799"/>
              <dgm:constr type="r" for="ch" forName="Parent2" refType="w" fact="0.6763"/>
              <dgm:constr type="t" for="ch" forName="Parent2" refType="h" fact="0.2022"/>
              <dgm:constr type="w" for="ch" forName="Parent2" refType="w" fact="0.1555"/>
              <dgm:constr type="h" for="ch" forName="Parent2" refType="h" fact="0.3799"/>
              <dgm:constr type="r" for="ch" forName="Parent1" refType="w" fact="0.9173"/>
              <dgm:constr type="t" for="ch" forName="Parent1" refType="h" fact="0.2022"/>
              <dgm:constr type="w" for="ch" forName="Parent1" refType="w" fact="0.1555"/>
              <dgm:constr type="h" for="ch" forName="Parent1" refType="h" fact="0.3799"/>
              <dgm:constr type="r" for="ch" forName="Accent4" refType="w" fact="0.2332"/>
              <dgm:constr type="t" for="ch" forName="Accent4" refType="h" fact="0.1072"/>
              <dgm:constr type="w" for="ch" forName="Accent4" refType="w" fact="0.2332"/>
              <dgm:constr type="h" for="ch" forName="Accent4" refType="h" fact="0.5699"/>
              <dgm:constr type="r" for="ch" forName="ParentBackground4" refType="w" fact="0.2254"/>
              <dgm:constr type="t" for="ch" forName="ParentBackground4" refType="h" fact="0.1262"/>
              <dgm:constr type="w" for="ch" forName="ParentBackground4" refType="w" fact="0.2177"/>
              <dgm:constr type="h" for="ch" forName="ParentBackground4" refType="h" fact="0.5319"/>
              <dgm:constr type="r" for="ch" forName="Child4" refType="w" fact="0.2254"/>
              <dgm:constr type="t" for="ch" forName="Child4" refType="h" fact="0.6876"/>
              <dgm:constr type="w" for="ch" forName="Child4" refType="w" fact="0.2177"/>
              <dgm:constr type="h" for="ch" forName="Child4" refType="h" fact="0.3124"/>
              <dgm:constr type="r" for="ch" forName="Accent3" refType="w" fact="0.5235"/>
              <dgm:constr type="t" for="ch" forName="Accent3" refType="h" fact="-0.0109"/>
              <dgm:constr type="w" for="ch" forName="Accent3" refType="w" fact="0.3298"/>
              <dgm:constr type="h" for="ch" forName="Accent3" refType="h" fact="0.806"/>
              <dgm:constr type="r" for="ch" forName="ParentBackground3" refType="w" fact="0.4664"/>
              <dgm:constr type="t" for="ch" forName="ParentBackground3" refType="h" fact="0.1262"/>
              <dgm:constr type="w" for="ch" forName="ParentBackground3" refType="w" fact="0.2177"/>
              <dgm:constr type="h" for="ch" forName="ParentBackground3" refType="h" fact="0.5319"/>
              <dgm:constr type="r" for="ch" forName="Child3" refType="w" fact="0.4664"/>
              <dgm:constr type="t" for="ch" forName="Child3" refType="h" fact="0.6876"/>
              <dgm:constr type="w" for="ch" forName="Child3" refType="w" fact="0.2177"/>
              <dgm:constr type="h" for="ch" forName="Child3" refType="h" fact="0.3124"/>
              <dgm:constr type="r" for="ch" forName="Accent2" refType="w" fact="0.7635"/>
              <dgm:constr type="t" for="ch" forName="Accent2" refType="h" fact="-0.0109"/>
              <dgm:constr type="w" for="ch" forName="Accent2" refType="w" fact="0.3298"/>
              <dgm:constr type="h" for="ch" forName="Accent2" refType="h" fact="0.806"/>
              <dgm:constr type="r" for="ch" forName="ParentBackground2" refType="w" fact="0.7074"/>
              <dgm:constr type="t" for="ch" forName="ParentBackground2" refType="h" fact="0.1262"/>
              <dgm:constr type="w" for="ch" forName="ParentBackground2" refType="w" fact="0.2177"/>
              <dgm:constr type="h" for="ch" forName="ParentBackground2" refType="h" fact="0.5319"/>
              <dgm:constr type="r" for="ch" forName="Child2" refType="w" fact="0.7074"/>
              <dgm:constr type="t" for="ch" forName="Child2" refType="h" fact="0.6876"/>
              <dgm:constr type="w" for="ch" forName="Child2" refType="w" fact="0.2177"/>
              <dgm:constr type="h" for="ch" forName="Child2" refType="h" fact="0.3124"/>
              <dgm:constr type="r" for="ch" forName="Accent1" refType="w" fact="1.0045"/>
              <dgm:constr type="t" for="ch" forName="Accent1" refType="h" fact="-0.0109"/>
              <dgm:constr type="w" for="ch" forName="Accent1" refType="w" fact="0.3298"/>
              <dgm:constr type="h" for="ch" forName="Accent1" refType="h" fact="0.806"/>
              <dgm:constr type="r" for="ch" forName="ParentBackground1" refType="w" fact="0.9484"/>
              <dgm:constr type="t" for="ch" forName="ParentBackground1" refType="h" fact="0.1262"/>
              <dgm:constr type="w" for="ch" forName="ParentBackground1" refType="w" fact="0.2177"/>
              <dgm:constr type="h" for="ch" forName="ParentBackground1" refType="h" fact="0.5319"/>
              <dgm:constr type="r" for="ch" forName="Child1" refType="w" fact="0.9484"/>
              <dgm:constr type="t" for="ch" forName="Child1" refType="h" fact="0.6876"/>
              <dgm:constr type="w" for="ch" forName="Child1" refType="w" fact="0.2177"/>
              <dgm:constr type="h" for="ch" forName="Child1" refType="h" fact="0.3124"/>
            </dgm:constrLst>
          </dgm:if>
          <dgm:if name="Name21" axis="ch" ptType="node" func="cnt" op="equ" val="5">
            <dgm:alg type="composite">
              <dgm:param type="ar" val="3.0325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r" for="ch" forName="Parent5" refType="w" fact="0.1566"/>
              <dgm:constr type="t" for="ch" forName="Parent5" refType="h" fact="0.2022"/>
              <dgm:constr type="w" for="ch" forName="Parent5" refType="w" fact="0.1253"/>
              <dgm:constr type="h" for="ch" forName="Parent5" refType="h" fact="0.3799"/>
              <dgm:constr type="r" for="ch" forName="Parent4" refType="w" fact="0.3508"/>
              <dgm:constr type="t" for="ch" forName="Parent4" refType="h" fact="0.2022"/>
              <dgm:constr type="w" for="ch" forName="Parent4" refType="w" fact="0.1253"/>
              <dgm:constr type="h" for="ch" forName="Parent4" refType="h" fact="0.3799"/>
              <dgm:constr type="r" for="ch" forName="Parent3" refType="w" fact="0.545"/>
              <dgm:constr type="t" for="ch" forName="Parent3" refType="h" fact="0.2022"/>
              <dgm:constr type="w" for="ch" forName="Parent3" refType="w" fact="0.1253"/>
              <dgm:constr type="h" for="ch" forName="Parent3" refType="h" fact="0.3799"/>
              <dgm:constr type="r" for="ch" forName="Parent2" refType="w" fact="0.7391"/>
              <dgm:constr type="t" for="ch" forName="Parent2" refType="h" fact="0.2022"/>
              <dgm:constr type="w" for="ch" forName="Parent2" refType="w" fact="0.1253"/>
              <dgm:constr type="h" for="ch" forName="Parent2" refType="h" fact="0.3799"/>
              <dgm:constr type="r" for="ch" forName="Parent1" refType="w" fact="0.9333"/>
              <dgm:constr type="t" for="ch" forName="Parent1" refType="h" fact="0.2022"/>
              <dgm:constr type="w" for="ch" forName="Parent1" refType="w" fact="0.1253"/>
              <dgm:constr type="h" for="ch" forName="Parent1" refType="h" fact="0.3799"/>
              <dgm:constr type="r" for="ch" forName="Accent5" refType="w" fact="0.1879"/>
              <dgm:constr type="t" for="ch" forName="Accent5" refType="h" fact="0.1072"/>
              <dgm:constr type="w" for="ch" forName="Accent5" refType="w" fact="0.1879"/>
              <dgm:constr type="h" for="ch" forName="Accent5" refType="h" fact="0.5699"/>
              <dgm:constr type="r" for="ch" forName="ParentBackground5" refType="w" fact="0.1817"/>
              <dgm:constr type="t" for="ch" forName="ParentBackground5" refType="h" fact="0.1262"/>
              <dgm:constr type="w" for="ch" forName="ParentBackground5" refType="w" fact="0.1754"/>
              <dgm:constr type="h" for="ch" forName="ParentBackground5" refType="h" fact="0.5319"/>
              <dgm:constr type="r" for="ch" forName="Child5" refType="w" fact="0.1817"/>
              <dgm:constr type="t" for="ch" forName="Child5" refType="h" fact="0.6876"/>
              <dgm:constr type="w" for="ch" forName="Child5" refType="w" fact="0.1754"/>
              <dgm:constr type="h" for="ch" forName="Child5" refType="h" fact="0.3124"/>
              <dgm:constr type="r" for="ch" forName="Accent4" refType="w" fact="0.4211"/>
              <dgm:constr type="t" for="ch" forName="Accent4" refType="h" fact="-0.0109"/>
              <dgm:constr type="w" for="ch" forName="Accent4" refType="w" fact="0.2657"/>
              <dgm:constr type="h" for="ch" forName="Accent4" refType="h" fact="0.806"/>
              <dgm:constr type="r" for="ch" forName="ParentBackground4" refType="w" fact="0.3758"/>
              <dgm:constr type="t" for="ch" forName="ParentBackground4" refType="h" fact="0.1262"/>
              <dgm:constr type="w" for="ch" forName="ParentBackground4" refType="w" fact="0.1754"/>
              <dgm:constr type="h" for="ch" forName="ParentBackground4" refType="h" fact="0.5319"/>
              <dgm:constr type="r" for="ch" forName="Child4" refType="w" fact="0.3758"/>
              <dgm:constr type="t" for="ch" forName="Child4" refType="h" fact="0.6876"/>
              <dgm:constr type="w" for="ch" forName="Child4" refType="w" fact="0.1754"/>
              <dgm:constr type="h" for="ch" forName="Child4" refType="h" fact="0.3124"/>
              <dgm:constr type="r" for="ch" forName="Accent3" refType="w" fact="0.6152"/>
              <dgm:constr type="t" for="ch" forName="Accent3" refType="h" fact="-0.0109"/>
              <dgm:constr type="w" for="ch" forName="Accent3" refType="w" fact="0.2657"/>
              <dgm:constr type="h" for="ch" forName="Accent3" refType="h" fact="0.806"/>
              <dgm:constr type="r" for="ch" forName="ParentBackground3" refType="w" fact="0.57"/>
              <dgm:constr type="t" for="ch" forName="ParentBackground3" refType="h" fact="0.1262"/>
              <dgm:constr type="w" for="ch" forName="ParentBackground3" refType="w" fact="0.1754"/>
              <dgm:constr type="h" for="ch" forName="ParentBackground3" refType="h" fact="0.5319"/>
              <dgm:constr type="r" for="ch" forName="Child3" refType="w" fact="0.57"/>
              <dgm:constr type="t" for="ch" forName="Child3" refType="h" fact="0.6876"/>
              <dgm:constr type="w" for="ch" forName="Child3" refType="w" fact="0.1754"/>
              <dgm:constr type="h" for="ch" forName="Child3" refType="h" fact="0.3124"/>
              <dgm:constr type="r" for="ch" forName="Accent2" refType="w" fact="0.8094"/>
              <dgm:constr type="t" for="ch" forName="Accent2" refType="h" fact="-0.0109"/>
              <dgm:constr type="w" for="ch" forName="Accent2" refType="w" fact="0.2657"/>
              <dgm:constr type="h" for="ch" forName="Accent2" refType="h" fact="0.806"/>
              <dgm:constr type="r" for="ch" forName="ParentBackground2" refType="w" fact="0.7642"/>
              <dgm:constr type="t" for="ch" forName="ParentBackground2" refType="h" fact="0.1262"/>
              <dgm:constr type="w" for="ch" forName="ParentBackground2" refType="w" fact="0.1754"/>
              <dgm:constr type="h" for="ch" forName="ParentBackground2" refType="h" fact="0.5319"/>
              <dgm:constr type="r" for="ch" forName="Child2" refType="w" fact="0.7642"/>
              <dgm:constr type="t" for="ch" forName="Child2" refType="h" fact="0.6876"/>
              <dgm:constr type="w" for="ch" forName="Child2" refType="w" fact="0.1754"/>
              <dgm:constr type="h" for="ch" forName="Child2" refType="h" fact="0.3124"/>
              <dgm:constr type="r" for="ch" forName="Accent1" refType="w" fact="1.0036"/>
              <dgm:constr type="t" for="ch" forName="Accent1" refType="h" fact="-0.0109"/>
              <dgm:constr type="w" for="ch" forName="Accent1" refType="w" fact="0.2657"/>
              <dgm:constr type="h" for="ch" forName="Accent1" refType="h" fact="0.806"/>
              <dgm:constr type="r" for="ch" forName="ParentBackground1" refType="w" fact="0.9584"/>
              <dgm:constr type="t" for="ch" forName="ParentBackground1" refType="h" fact="0.1262"/>
              <dgm:constr type="w" for="ch" forName="ParentBackground1" refType="w" fact="0.1754"/>
              <dgm:constr type="h" for="ch" forName="ParentBackground1" refType="h" fact="0.5319"/>
              <dgm:constr type="r" for="ch" forName="Child1" refType="w" fact="0.9584"/>
              <dgm:constr type="t" for="ch" forName="Child1" refType="h" fact="0.6876"/>
              <dgm:constr type="w" for="ch" forName="Child1" refType="w" fact="0.1754"/>
              <dgm:constr type="h" for="ch" forName="Child1" refType="h" fact="0.3124"/>
            </dgm:constrLst>
          </dgm:if>
          <dgm:if name="Name22" axis="ch" ptType="node" func="cnt" op="equ" val="6">
            <dgm:alg type="composite">
              <dgm:param type="ar" val="3.621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r" for="ch" forName="Parent6" refType="w" fact="0.1311"/>
              <dgm:constr type="t" for="ch" forName="Parent6" refType="h" fact="0.2022"/>
              <dgm:constr type="w" for="ch" forName="Parent6" refType="w" fact="0.1049"/>
              <dgm:constr type="h" for="ch" forName="Parent6" refType="h" fact="0.3799"/>
              <dgm:constr type="r" for="ch" forName="Parent5" refType="w" fact="0.2937"/>
              <dgm:constr type="t" for="ch" forName="Parent5" refType="h" fact="0.2022"/>
              <dgm:constr type="w" for="ch" forName="Parent5" refType="w" fact="0.1049"/>
              <dgm:constr type="h" for="ch" forName="Parent5" refType="h" fact="0.3799"/>
              <dgm:constr type="r" for="ch" forName="Parent4" refType="w" fact="0.4563"/>
              <dgm:constr type="t" for="ch" forName="Parent4" refType="h" fact="0.2022"/>
              <dgm:constr type="w" for="ch" forName="Parent4" refType="w" fact="0.1049"/>
              <dgm:constr type="h" for="ch" forName="Parent4" refType="h" fact="0.3799"/>
              <dgm:constr type="r" for="ch" forName="Parent3" refType="w" fact="0.619"/>
              <dgm:constr type="t" for="ch" forName="Parent3" refType="h" fact="0.2022"/>
              <dgm:constr type="w" for="ch" forName="Parent3" refType="w" fact="0.1049"/>
              <dgm:constr type="h" for="ch" forName="Parent3" refType="h" fact="0.3799"/>
              <dgm:constr type="r" for="ch" forName="Parent2" refType="w" fact="0.7816"/>
              <dgm:constr type="t" for="ch" forName="Parent2" refType="h" fact="0.2022"/>
              <dgm:constr type="w" for="ch" forName="Parent2" refType="w" fact="0.1049"/>
              <dgm:constr type="h" for="ch" forName="Parent2" refType="h" fact="0.3799"/>
              <dgm:constr type="r" for="ch" forName="Parent1" refType="w" fact="0.9442"/>
              <dgm:constr type="t" for="ch" forName="Parent1" refType="h" fact="0.2022"/>
              <dgm:constr type="w" for="ch" forName="Parent1" refType="w" fact="0.1049"/>
              <dgm:constr type="h" for="ch" forName="Parent1" refType="h" fact="0.3799"/>
              <dgm:constr type="r" for="ch" forName="Accent6" refType="w" fact="0.1574"/>
              <dgm:constr type="t" for="ch" forName="Accent6" refType="h" fact="0.1072"/>
              <dgm:constr type="w" for="ch" forName="Accent6" refType="w" fact="0.1574"/>
              <dgm:constr type="h" for="ch" forName="Accent6" refType="h" fact="0.5699"/>
              <dgm:constr type="r" for="ch" forName="ParentBackground6" refType="w" fact="0.1521"/>
              <dgm:constr type="t" for="ch" forName="ParentBackground6" refType="h" fact="0.1262"/>
              <dgm:constr type="w" for="ch" forName="ParentBackground6" refType="w" fact="0.1469"/>
              <dgm:constr type="h" for="ch" forName="ParentBackground6" refType="h" fact="0.5319"/>
              <dgm:constr type="r" for="ch" forName="Child6" refType="w" fact="0.1521"/>
              <dgm:constr type="t" for="ch" forName="Child6" refType="h" fact="0.6876"/>
              <dgm:constr type="w" for="ch" forName="Child6" refType="w" fact="0.1469"/>
              <dgm:constr type="h" for="ch" forName="Child6" refType="h" fact="0.3124"/>
              <dgm:constr type="r" for="ch" forName="Accent5" refType="w" fact="0.3526"/>
              <dgm:constr type="t" for="ch" forName="Accent5" refType="h" fact="-0.0109"/>
              <dgm:constr type="w" for="ch" forName="Accent5" refType="w" fact="0.2226"/>
              <dgm:constr type="h" for="ch" forName="Accent5" refType="h" fact="0.806"/>
              <dgm:constr type="r" for="ch" forName="ParentBackground5" refType="w" fact="0.3147"/>
              <dgm:constr type="t" for="ch" forName="ParentBackground5" refType="h" fact="0.1262"/>
              <dgm:constr type="w" for="ch" forName="ParentBackground5" refType="w" fact="0.1469"/>
              <dgm:constr type="h" for="ch" forName="ParentBackground5" refType="h" fact="0.5319"/>
              <dgm:constr type="r" for="ch" forName="Child5" refType="w" fact="0.3147"/>
              <dgm:constr type="t" for="ch" forName="Child5" refType="h" fact="0.6876"/>
              <dgm:constr type="w" for="ch" forName="Child5" refType="w" fact="0.1469"/>
              <dgm:constr type="h" for="ch" forName="Child5" refType="h" fact="0.3124"/>
              <dgm:constr type="r" for="ch" forName="Accent4" refType="w" fact="0.5152"/>
              <dgm:constr type="t" for="ch" forName="Accent4" refType="h" fact="-0.0109"/>
              <dgm:constr type="w" for="ch" forName="Accent4" refType="w" fact="0.2226"/>
              <dgm:constr type="h" for="ch" forName="Accent4" refType="h" fact="0.806"/>
              <dgm:constr type="r" for="ch" forName="ParentBackground4" refType="w" fact="0.4773"/>
              <dgm:constr type="t" for="ch" forName="ParentBackground4" refType="h" fact="0.1262"/>
              <dgm:constr type="w" for="ch" forName="ParentBackground4" refType="w" fact="0.1469"/>
              <dgm:constr type="h" for="ch" forName="ParentBackground4" refType="h" fact="0.5319"/>
              <dgm:constr type="r" for="ch" forName="Child4" refType="w" fact="0.4773"/>
              <dgm:constr type="t" for="ch" forName="Child4" refType="h" fact="0.6876"/>
              <dgm:constr type="w" for="ch" forName="Child4" refType="w" fact="0.1469"/>
              <dgm:constr type="h" for="ch" forName="Child4" refType="h" fact="0.3124"/>
              <dgm:constr type="r" for="ch" forName="Accent3" refType="w" fact="0.6778"/>
              <dgm:constr type="t" for="ch" forName="Accent3" refType="h" fact="-0.0109"/>
              <dgm:constr type="w" for="ch" forName="Accent3" refType="w" fact="0.2226"/>
              <dgm:constr type="h" for="ch" forName="Accent3" refType="h" fact="0.806"/>
              <dgm:constr type="r" for="ch" forName="ParentBackground3" refType="w" fact="0.6399"/>
              <dgm:constr type="t" for="ch" forName="ParentBackground3" refType="h" fact="0.1262"/>
              <dgm:constr type="w" for="ch" forName="ParentBackground3" refType="w" fact="0.1469"/>
              <dgm:constr type="h" for="ch" forName="ParentBackground3" refType="h" fact="0.5319"/>
              <dgm:constr type="r" for="ch" forName="Child3" refType="w" fact="0.6399"/>
              <dgm:constr type="t" for="ch" forName="Child3" refType="h" fact="0.6876"/>
              <dgm:constr type="w" for="ch" forName="Child3" refType="w" fact="0.1469"/>
              <dgm:constr type="h" for="ch" forName="Child3" refType="h" fact="0.3124"/>
              <dgm:constr type="r" for="ch" forName="Accent2" refType="w" fact="0.8404"/>
              <dgm:constr type="t" for="ch" forName="Accent2" refType="h" fact="-0.0109"/>
              <dgm:constr type="w" for="ch" forName="Accent2" refType="w" fact="0.2226"/>
              <dgm:constr type="h" for="ch" forName="Accent2" refType="h" fact="0.806"/>
              <dgm:constr type="r" for="ch" forName="ParentBackground2" refType="w" fact="0.8025"/>
              <dgm:constr type="t" for="ch" forName="ParentBackground2" refType="h" fact="0.1262"/>
              <dgm:constr type="w" for="ch" forName="ParentBackground2" refType="w" fact="0.1469"/>
              <dgm:constr type="h" for="ch" forName="ParentBackground2" refType="h" fact="0.5319"/>
              <dgm:constr type="r" for="ch" forName="Child2" refType="w" fact="0.8025"/>
              <dgm:constr type="t" for="ch" forName="Child2" refType="h" fact="0.6876"/>
              <dgm:constr type="w" for="ch" forName="Child2" refType="w" fact="0.1469"/>
              <dgm:constr type="h" for="ch" forName="Child2" refType="h" fact="0.3124"/>
              <dgm:constr type="r" for="ch" forName="Accent1" refType="w" fact="1.003"/>
              <dgm:constr type="t" for="ch" forName="Accent1" refType="h" fact="-0.0109"/>
              <dgm:constr type="w" for="ch" forName="Accent1" refType="w" fact="0.2226"/>
              <dgm:constr type="h" for="ch" forName="Accent1" refType="h" fact="0.806"/>
              <dgm:constr type="r" for="ch" forName="ParentBackground1" refType="w" fact="0.9652"/>
              <dgm:constr type="t" for="ch" forName="ParentBackground1" refType="h" fact="0.1262"/>
              <dgm:constr type="w" for="ch" forName="ParentBackground1" refType="w" fact="0.1469"/>
              <dgm:constr type="h" for="ch" forName="ParentBackground1" refType="h" fact="0.5319"/>
              <dgm:constr type="r" for="ch" forName="Child1" refType="w" fact="0.9652"/>
              <dgm:constr type="t" for="ch" forName="Child1" refType="h" fact="0.6876"/>
              <dgm:constr type="w" for="ch" forName="Child1" refType="w" fact="0.1469"/>
              <dgm:constr type="h" for="ch" forName="Child1" refType="h" fact="0.3124"/>
            </dgm:constrLst>
          </dgm:if>
          <dgm:if name="Name23" axis="ch" ptType="node" func="cnt" op="equ" val="7">
            <dgm:alg type="composite">
              <dgm:param type="ar" val="4.210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r" for="ch" forName="Parent7" refType="w" fact="0.1128"/>
              <dgm:constr type="t" for="ch" forName="Parent7" refType="h" fact="0.2022"/>
              <dgm:constr type="w" for="ch" forName="Parent7" refType="w" fact="0.0902"/>
              <dgm:constr type="h" for="ch" forName="Parent7" refType="h" fact="0.3799"/>
              <dgm:constr type="r" for="ch" forName="Parent6" refType="w" fact="0.2527"/>
              <dgm:constr type="t" for="ch" forName="Parent6" refType="h" fact="0.2022"/>
              <dgm:constr type="w" for="ch" forName="Parent6" refType="w" fact="0.0902"/>
              <dgm:constr type="h" for="ch" forName="Parent6" refType="h" fact="0.3799"/>
              <dgm:constr type="r" for="ch" forName="Parent5" refType="w" fact="0.3925"/>
              <dgm:constr type="t" for="ch" forName="Parent5" refType="h" fact="0.2022"/>
              <dgm:constr type="w" for="ch" forName="Parent5" refType="w" fact="0.0902"/>
              <dgm:constr type="h" for="ch" forName="Parent5" refType="h" fact="0.3799"/>
              <dgm:constr type="r" for="ch" forName="Parent4" refType="w" fact="0.5324"/>
              <dgm:constr type="t" for="ch" forName="Parent4" refType="h" fact="0.2022"/>
              <dgm:constr type="w" for="ch" forName="Parent4" refType="w" fact="0.0902"/>
              <dgm:constr type="h" for="ch" forName="Parent4" refType="h" fact="0.3799"/>
              <dgm:constr type="r" for="ch" forName="Parent3" refType="w" fact="0.6723"/>
              <dgm:constr type="t" for="ch" forName="Parent3" refType="h" fact="0.2022"/>
              <dgm:constr type="w" for="ch" forName="Parent3" refType="w" fact="0.0902"/>
              <dgm:constr type="h" for="ch" forName="Parent3" refType="h" fact="0.3799"/>
              <dgm:constr type="r" for="ch" forName="Parent2" refType="w" fact="0.8121"/>
              <dgm:constr type="t" for="ch" forName="Parent2" refType="h" fact="0.2022"/>
              <dgm:constr type="w" for="ch" forName="Parent2" refType="w" fact="0.0902"/>
              <dgm:constr type="h" for="ch" forName="Parent2" refType="h" fact="0.3799"/>
              <dgm:constr type="r" for="ch" forName="Parent1" refType="w" fact="0.952"/>
              <dgm:constr type="t" for="ch" forName="Parent1" refType="h" fact="0.2022"/>
              <dgm:constr type="w" for="ch" forName="Parent1" refType="w" fact="0.0902"/>
              <dgm:constr type="h" for="ch" forName="Parent1" refType="h" fact="0.3799"/>
              <dgm:constr type="r" for="ch" forName="Accent7" refType="w" fact="0.1354"/>
              <dgm:constr type="t" for="ch" forName="Accent7" refType="h" fact="0.1072"/>
              <dgm:constr type="w" for="ch" forName="Accent7" refType="w" fact="0.1354"/>
              <dgm:constr type="h" for="ch" forName="Accent7" refType="h" fact="0.5699"/>
              <dgm:constr type="r" for="ch" forName="ParentBackground7" refType="w" fact="0.1308"/>
              <dgm:constr type="t" for="ch" forName="ParentBackground7" refType="h" fact="0.1262"/>
              <dgm:constr type="w" for="ch" forName="ParentBackground7" refType="w" fact="0.1263"/>
              <dgm:constr type="h" for="ch" forName="ParentBackground7" refType="h" fact="0.5319"/>
              <dgm:constr type="r" for="ch" forName="Child7" refType="w" fact="0.1308"/>
              <dgm:constr type="t" for="ch" forName="Child7" refType="h" fact="0.6876"/>
              <dgm:constr type="w" for="ch" forName="Child7" refType="w" fact="0.1263"/>
              <dgm:constr type="h" for="ch" forName="Child7" refType="h" fact="0.3124"/>
              <dgm:constr type="r" for="ch" forName="Accent6" refType="w" fact="0.3033"/>
              <dgm:constr type="t" for="ch" forName="Accent6" refType="h" fact="-0.0109"/>
              <dgm:constr type="w" for="ch" forName="Accent6" refType="w" fact="0.1915"/>
              <dgm:constr type="h" for="ch" forName="Accent6" refType="h" fact="0.806"/>
              <dgm:constr type="r" for="ch" forName="ParentBackground6" refType="w" fact="0.2707"/>
              <dgm:constr type="t" for="ch" forName="ParentBackground6" refType="h" fact="0.1262"/>
              <dgm:constr type="w" for="ch" forName="ParentBackground6" refType="w" fact="0.1263"/>
              <dgm:constr type="h" for="ch" forName="ParentBackground6" refType="h" fact="0.5319"/>
              <dgm:constr type="r" for="ch" forName="Child6" refType="w" fact="0.2707"/>
              <dgm:constr type="t" for="ch" forName="Child6" refType="h" fact="0.6876"/>
              <dgm:constr type="w" for="ch" forName="Child6" refType="w" fact="0.1263"/>
              <dgm:constr type="h" for="ch" forName="Child6" refType="h" fact="0.3124"/>
              <dgm:constr type="r" for="ch" forName="Accent5" refType="w" fact="0.4431"/>
              <dgm:constr type="t" for="ch" forName="Accent5" refType="h" fact="-0.0109"/>
              <dgm:constr type="w" for="ch" forName="Accent5" refType="w" fact="0.1915"/>
              <dgm:constr type="h" for="ch" forName="Accent5" refType="h" fact="0.806"/>
              <dgm:constr type="r" for="ch" forName="ParentBackground5" refType="w" fact="0.4106"/>
              <dgm:constr type="t" for="ch" forName="ParentBackground5" refType="h" fact="0.1262"/>
              <dgm:constr type="w" for="ch" forName="ParentBackground5" refType="w" fact="0.1263"/>
              <dgm:constr type="h" for="ch" forName="ParentBackground5" refType="h" fact="0.5319"/>
              <dgm:constr type="r" for="ch" forName="Child5" refType="w" fact="0.4106"/>
              <dgm:constr type="t" for="ch" forName="Child5" refType="h" fact="0.6876"/>
              <dgm:constr type="w" for="ch" forName="Child5" refType="w" fact="0.1263"/>
              <dgm:constr type="h" for="ch" forName="Child5" refType="h" fact="0.3124"/>
              <dgm:constr type="r" for="ch" forName="Accent4" refType="w" fact="0.583"/>
              <dgm:constr type="t" for="ch" forName="Accent4" refType="h" fact="-0.0109"/>
              <dgm:constr type="w" for="ch" forName="Accent4" refType="w" fact="0.1915"/>
              <dgm:constr type="h" for="ch" forName="Accent4" refType="h" fact="0.806"/>
              <dgm:constr type="r" for="ch" forName="ParentBackground4" refType="w" fact="0.5504"/>
              <dgm:constr type="t" for="ch" forName="ParentBackground4" refType="h" fact="0.1262"/>
              <dgm:constr type="w" for="ch" forName="ParentBackground4" refType="w" fact="0.1263"/>
              <dgm:constr type="h" for="ch" forName="ParentBackground4" refType="h" fact="0.5319"/>
              <dgm:constr type="r" for="ch" forName="Child4" refType="w" fact="0.5504"/>
              <dgm:constr type="t" for="ch" forName="Child4" refType="h" fact="0.6876"/>
              <dgm:constr type="w" for="ch" forName="Child4" refType="w" fact="0.1263"/>
              <dgm:constr type="h" for="ch" forName="Child4" refType="h" fact="0.3124"/>
              <dgm:constr type="r" for="ch" forName="Accent3" refType="w" fact="0.7229"/>
              <dgm:constr type="t" for="ch" forName="Accent3" refType="h" fact="-0.0109"/>
              <dgm:constr type="w" for="ch" forName="Accent3" refType="w" fact="0.1915"/>
              <dgm:constr type="h" for="ch" forName="Accent3" refType="h" fact="0.806"/>
              <dgm:constr type="r" for="ch" forName="ParentBackground3" refType="w" fact="0.6903"/>
              <dgm:constr type="t" for="ch" forName="ParentBackground3" refType="h" fact="0.1262"/>
              <dgm:constr type="w" for="ch" forName="ParentBackground3" refType="w" fact="0.1263"/>
              <dgm:constr type="h" for="ch" forName="ParentBackground3" refType="h" fact="0.5319"/>
              <dgm:constr type="r" for="ch" forName="Child3" refType="w" fact="0.6903"/>
              <dgm:constr type="t" for="ch" forName="Child3" refType="h" fact="0.6876"/>
              <dgm:constr type="w" for="ch" forName="Child3" refType="w" fact="0.1263"/>
              <dgm:constr type="h" for="ch" forName="Child3" refType="h" fact="0.3124"/>
              <dgm:constr type="r" for="ch" forName="Accent2" refType="w" fact="0.8627"/>
              <dgm:constr type="t" for="ch" forName="Accent2" refType="h" fact="-0.0109"/>
              <dgm:constr type="w" for="ch" forName="Accent2" refType="w" fact="0.1915"/>
              <dgm:constr type="h" for="ch" forName="Accent2" refType="h" fact="0.806"/>
              <dgm:constr type="r" for="ch" forName="ParentBackground2" refType="w" fact="0.8302"/>
              <dgm:constr type="t" for="ch" forName="ParentBackground2" refType="h" fact="0.1262"/>
              <dgm:constr type="w" for="ch" forName="ParentBackground2" refType="w" fact="0.1263"/>
              <dgm:constr type="h" for="ch" forName="ParentBackground2" refType="h" fact="0.5319"/>
              <dgm:constr type="r" for="ch" forName="Child2" refType="w" fact="0.8302"/>
              <dgm:constr type="t" for="ch" forName="Child2" refType="h" fact="0.6876"/>
              <dgm:constr type="w" for="ch" forName="Child2" refType="w" fact="0.1263"/>
              <dgm:constr type="h" for="ch" forName="Child2" refType="h" fact="0.3124"/>
              <dgm:constr type="r" for="ch" forName="Accent1" refType="w" fact="1.0026"/>
              <dgm:constr type="t" for="ch" forName="Accent1" refType="h" fact="-0.0109"/>
              <dgm:constr type="w" for="ch" forName="Accent1" refType="w" fact="0.1915"/>
              <dgm:constr type="h" for="ch" forName="Accent1" refType="h" fact="0.806"/>
              <dgm:constr type="r" for="ch" forName="ParentBackground1" refType="w" fact="0.97"/>
              <dgm:constr type="t" for="ch" forName="ParentBackground1" refType="h" fact="0.1262"/>
              <dgm:constr type="w" for="ch" forName="ParentBackground1" refType="w" fact="0.1263"/>
              <dgm:constr type="h" for="ch" forName="ParentBackground1" refType="h" fact="0.5319"/>
              <dgm:constr type="r" for="ch" forName="Child1" refType="w" fact="0.97"/>
              <dgm:constr type="t" for="ch" forName="Child1" refType="h" fact="0.6876"/>
              <dgm:constr type="w" for="ch" forName="Child1" refType="w" fact="0.1263"/>
              <dgm:constr type="h" for="ch" forName="Child1" refType="h" fact="0.3124"/>
            </dgm:constrLst>
          </dgm:if>
          <dgm:if name="Name24" axis="ch" ptType="node" func="cnt" op="equ" val="8">
            <dgm:alg type="composite">
              <dgm:param type="ar" val="4.799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r" for="ch" forName="Parent8" refType="w" fact="0.099"/>
              <dgm:constr type="t" for="ch" forName="Parent8" refType="h" fact="0.2022"/>
              <dgm:constr type="w" for="ch" forName="Parent8" refType="w" fact="0.0792"/>
              <dgm:constr type="h" for="ch" forName="Parent8" refType="h" fact="0.3799"/>
              <dgm:constr type="r" for="ch" forName="Parent7" refType="w" fact="0.2217"/>
              <dgm:constr type="t" for="ch" forName="Parent7" refType="h" fact="0.2022"/>
              <dgm:constr type="w" for="ch" forName="Parent7" refType="w" fact="0.0792"/>
              <dgm:constr type="h" for="ch" forName="Parent7" refType="h" fact="0.3799"/>
              <dgm:constr type="r" for="ch" forName="Parent6" refType="w" fact="0.3444"/>
              <dgm:constr type="t" for="ch" forName="Parent6" refType="h" fact="0.2022"/>
              <dgm:constr type="w" for="ch" forName="Parent6" refType="w" fact="0.0792"/>
              <dgm:constr type="h" for="ch" forName="Parent6" refType="h" fact="0.3799"/>
              <dgm:constr type="r" for="ch" forName="Parent5" refType="w" fact="0.4671"/>
              <dgm:constr type="t" for="ch" forName="Parent5" refType="h" fact="0.2022"/>
              <dgm:constr type="w" for="ch" forName="Parent5" refType="w" fact="0.0792"/>
              <dgm:constr type="h" for="ch" forName="Parent5" refType="h" fact="0.3799"/>
              <dgm:constr type="r" for="ch" forName="Parent4" refType="w" fact="0.5898"/>
              <dgm:constr type="t" for="ch" forName="Parent4" refType="h" fact="0.2022"/>
              <dgm:constr type="w" for="ch" forName="Parent4" refType="w" fact="0.0792"/>
              <dgm:constr type="h" for="ch" forName="Parent4" refType="h" fact="0.3799"/>
              <dgm:constr type="r" for="ch" forName="Parent3" refType="w" fact="0.7125"/>
              <dgm:constr type="t" for="ch" forName="Parent3" refType="h" fact="0.2022"/>
              <dgm:constr type="w" for="ch" forName="Parent3" refType="w" fact="0.0792"/>
              <dgm:constr type="h" for="ch" forName="Parent3" refType="h" fact="0.3799"/>
              <dgm:constr type="r" for="ch" forName="Parent2" refType="w" fact="0.8352"/>
              <dgm:constr type="t" for="ch" forName="Parent2" refType="h" fact="0.2022"/>
              <dgm:constr type="w" for="ch" forName="Parent2" refType="w" fact="0.0792"/>
              <dgm:constr type="h" for="ch" forName="Parent2" refType="h" fact="0.3799"/>
              <dgm:constr type="r" for="ch" forName="Parent1" refType="w" fact="0.9579"/>
              <dgm:constr type="t" for="ch" forName="Parent1" refType="h" fact="0.2022"/>
              <dgm:constr type="w" for="ch" forName="Parent1" refType="w" fact="0.0792"/>
              <dgm:constr type="h" for="ch" forName="Parent1" refType="h" fact="0.3799"/>
              <dgm:constr type="r" for="ch" forName="Accent8" refType="w" fact="0.1187"/>
              <dgm:constr type="t" for="ch" forName="Accent8" refType="h" fact="0.1072"/>
              <dgm:constr type="w" for="ch" forName="Accent8" refType="w" fact="0.1187"/>
              <dgm:constr type="h" for="ch" forName="Accent8" refType="h" fact="0.5699"/>
              <dgm:constr type="r" for="ch" forName="ParentBackground8" refType="w" fact="0.1148"/>
              <dgm:constr type="t" for="ch" forName="ParentBackground8" refType="h" fact="0.1262"/>
              <dgm:constr type="w" for="ch" forName="ParentBackground8" refType="w" fact="0.1108"/>
              <dgm:constr type="h" for="ch" forName="ParentBackground8" refType="h" fact="0.5319"/>
              <dgm:constr type="r" for="ch" forName="Child8" refType="w" fact="0.1148"/>
              <dgm:constr type="t" for="ch" forName="Child8" refType="h" fact="0.6876"/>
              <dgm:constr type="w" for="ch" forName="Child8" refType="w" fact="0.1108"/>
              <dgm:constr type="h" for="ch" forName="Child8" refType="h" fact="0.3124"/>
              <dgm:constr type="r" for="ch" forName="Accent7" refType="w" fact="0.2661"/>
              <dgm:constr type="t" for="ch" forName="Accent7" refType="h" fact="-0.0109"/>
              <dgm:constr type="w" for="ch" forName="Accent7" refType="w" fact="0.1679"/>
              <dgm:constr type="h" for="ch" forName="Accent7" refType="h" fact="0.806"/>
              <dgm:constr type="r" for="ch" forName="ParentBackground7" refType="w" fact="0.2375"/>
              <dgm:constr type="t" for="ch" forName="ParentBackground7" refType="h" fact="0.1262"/>
              <dgm:constr type="w" for="ch" forName="ParentBackground7" refType="w" fact="0.1108"/>
              <dgm:constr type="h" for="ch" forName="ParentBackground7" refType="h" fact="0.5319"/>
              <dgm:constr type="r" for="ch" forName="Child7" refType="w" fact="0.2375"/>
              <dgm:constr type="t" for="ch" forName="Child7" refType="h" fact="0.6876"/>
              <dgm:constr type="w" for="ch" forName="Child7" refType="w" fact="0.1108"/>
              <dgm:constr type="h" for="ch" forName="Child7" refType="h" fact="0.3124"/>
              <dgm:constr type="r" for="ch" forName="Accent6" refType="w" fact="0.3888"/>
              <dgm:constr type="t" for="ch" forName="Accent6" refType="h" fact="-0.0109"/>
              <dgm:constr type="w" for="ch" forName="Accent6" refType="w" fact="0.1679"/>
              <dgm:constr type="h" for="ch" forName="Accent6" refType="h" fact="0.806"/>
              <dgm:constr type="r" for="ch" forName="ParentBackground6" refType="w" fact="0.3602"/>
              <dgm:constr type="t" for="ch" forName="ParentBackground6" refType="h" fact="0.1262"/>
              <dgm:constr type="w" for="ch" forName="ParentBackground6" refType="w" fact="0.1108"/>
              <dgm:constr type="h" for="ch" forName="ParentBackground6" refType="h" fact="0.5319"/>
              <dgm:constr type="r" for="ch" forName="Child6" refType="w" fact="0.3602"/>
              <dgm:constr type="t" for="ch" forName="Child6" refType="h" fact="0.6876"/>
              <dgm:constr type="w" for="ch" forName="Child6" refType="w" fact="0.1108"/>
              <dgm:constr type="h" for="ch" forName="Child6" refType="h" fact="0.3124"/>
              <dgm:constr type="r" for="ch" forName="Accent5" refType="w" fact="0.5115"/>
              <dgm:constr type="t" for="ch" forName="Accent5" refType="h" fact="-0.0109"/>
              <dgm:constr type="w" for="ch" forName="Accent5" refType="w" fact="0.1679"/>
              <dgm:constr type="h" for="ch" forName="Accent5" refType="h" fact="0.806"/>
              <dgm:constr type="r" for="ch" forName="ParentBackground5" refType="w" fact="0.4829"/>
              <dgm:constr type="t" for="ch" forName="ParentBackground5" refType="h" fact="0.1262"/>
              <dgm:constr type="w" for="ch" forName="ParentBackground5" refType="w" fact="0.1108"/>
              <dgm:constr type="h" for="ch" forName="ParentBackground5" refType="h" fact="0.5319"/>
              <dgm:constr type="r" for="ch" forName="Child5" refType="w" fact="0.4829"/>
              <dgm:constr type="t" for="ch" forName="Child5" refType="h" fact="0.6876"/>
              <dgm:constr type="w" for="ch" forName="Child5" refType="w" fact="0.1108"/>
              <dgm:constr type="h" for="ch" forName="Child5" refType="h" fact="0.3124"/>
              <dgm:constr type="r" for="ch" forName="Accent4" refType="w" fact="0.6342"/>
              <dgm:constr type="t" for="ch" forName="Accent4" refType="h" fact="-0.0109"/>
              <dgm:constr type="w" for="ch" forName="Accent4" refType="w" fact="0.1679"/>
              <dgm:constr type="h" for="ch" forName="Accent4" refType="h" fact="0.806"/>
              <dgm:constr type="r" for="ch" forName="ParentBackground4" refType="w" fact="0.6056"/>
              <dgm:constr type="t" for="ch" forName="ParentBackground4" refType="h" fact="0.1262"/>
              <dgm:constr type="w" for="ch" forName="ParentBackground4" refType="w" fact="0.1108"/>
              <dgm:constr type="h" for="ch" forName="ParentBackground4" refType="h" fact="0.5319"/>
              <dgm:constr type="r" for="ch" forName="Child4" refType="w" fact="0.6056"/>
              <dgm:constr type="t" for="ch" forName="Child4" refType="h" fact="0.6876"/>
              <dgm:constr type="w" for="ch" forName="Child4" refType="w" fact="0.1108"/>
              <dgm:constr type="h" for="ch" forName="Child4" refType="h" fact="0.3124"/>
              <dgm:constr type="r" for="ch" forName="Accent3" refType="w" fact="0.7569"/>
              <dgm:constr type="t" for="ch" forName="Accent3" refType="h" fact="-0.0109"/>
              <dgm:constr type="w" for="ch" forName="Accent3" refType="w" fact="0.1679"/>
              <dgm:constr type="h" for="ch" forName="Accent3" refType="h" fact="0.806"/>
              <dgm:constr type="r" for="ch" forName="ParentBackground3" refType="w" fact="0.7283"/>
              <dgm:constr type="t" for="ch" forName="ParentBackground3" refType="h" fact="0.1262"/>
              <dgm:constr type="w" for="ch" forName="ParentBackground3" refType="w" fact="0.1108"/>
              <dgm:constr type="h" for="ch" forName="ParentBackground3" refType="h" fact="0.5319"/>
              <dgm:constr type="r" for="ch" forName="Child3" refType="w" fact="0.7283"/>
              <dgm:constr type="t" for="ch" forName="Child3" refType="h" fact="0.6876"/>
              <dgm:constr type="w" for="ch" forName="Child3" refType="w" fact="0.1108"/>
              <dgm:constr type="h" for="ch" forName="Child3" refType="h" fact="0.3124"/>
              <dgm:constr type="r" for="ch" forName="Accent2" refType="w" fact="0.8796"/>
              <dgm:constr type="t" for="ch" forName="Accent2" refType="h" fact="-0.0109"/>
              <dgm:constr type="w" for="ch" forName="Accent2" refType="w" fact="0.1679"/>
              <dgm:constr type="h" for="ch" forName="Accent2" refType="h" fact="0.806"/>
              <dgm:constr type="r" for="ch" forName="ParentBackground2" refType="w" fact="0.851"/>
              <dgm:constr type="t" for="ch" forName="ParentBackground2" refType="h" fact="0.1262"/>
              <dgm:constr type="w" for="ch" forName="ParentBackground2" refType="w" fact="0.1108"/>
              <dgm:constr type="h" for="ch" forName="ParentBackground2" refType="h" fact="0.5319"/>
              <dgm:constr type="r" for="ch" forName="Child2" refType="w" fact="0.851"/>
              <dgm:constr type="t" for="ch" forName="Child2" refType="h" fact="0.6876"/>
              <dgm:constr type="w" for="ch" forName="Child2" refType="w" fact="0.1108"/>
              <dgm:constr type="h" for="ch" forName="Child2" refType="h" fact="0.3124"/>
              <dgm:constr type="r" for="ch" forName="Accent1" refType="w" fact="1.0023"/>
              <dgm:constr type="t" for="ch" forName="Accent1" refType="h" fact="-0.0109"/>
              <dgm:constr type="w" for="ch" forName="Accent1" refType="w" fact="0.1679"/>
              <dgm:constr type="h" for="ch" forName="Accent1" refType="h" fact="0.806"/>
              <dgm:constr type="r" for="ch" forName="ParentBackground1" refType="w" fact="0.9737"/>
              <dgm:constr type="t" for="ch" forName="ParentBackground1" refType="h" fact="0.1262"/>
              <dgm:constr type="w" for="ch" forName="ParentBackground1" refType="w" fact="0.1108"/>
              <dgm:constr type="h" for="ch" forName="ParentBackground1" refType="h" fact="0.5319"/>
              <dgm:constr type="r" for="ch" forName="Child1" refType="w" fact="0.9737"/>
              <dgm:constr type="t" for="ch" forName="Child1" refType="h" fact="0.6876"/>
              <dgm:constr type="w" for="ch" forName="Child1" refType="w" fact="0.1108"/>
              <dgm:constr type="h" for="ch" forName="Child1" refType="h" fact="0.3124"/>
            </dgm:constrLst>
          </dgm:if>
          <dgm:if name="Name25" axis="ch" ptType="node" func="cnt" op="equ" val="9">
            <dgm:alg type="composite">
              <dgm:param type="ar" val="5.38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r" for="ch" forName="Parent9" refType="w" fact="0.0881"/>
              <dgm:constr type="t" for="ch" forName="Parent9" refType="h" fact="0.2022"/>
              <dgm:constr type="w" for="ch" forName="Parent9" refType="w" fact="0.0705"/>
              <dgm:constr type="h" for="ch" forName="Parent9" refType="h" fact="0.3799"/>
              <dgm:constr type="r" for="ch" forName="Parent8" refType="w" fact="0.1974"/>
              <dgm:constr type="t" for="ch" forName="Parent8" refType="h" fact="0.2022"/>
              <dgm:constr type="w" for="ch" forName="Parent8" refType="w" fact="0.0705"/>
              <dgm:constr type="h" for="ch" forName="Parent8" refType="h" fact="0.3799"/>
              <dgm:constr type="r" for="ch" forName="Parent7" refType="w" fact="0.3067"/>
              <dgm:constr type="t" for="ch" forName="Parent7" refType="h" fact="0.2022"/>
              <dgm:constr type="w" for="ch" forName="Parent7" refType="w" fact="0.0705"/>
              <dgm:constr type="h" for="ch" forName="Parent7" refType="h" fact="0.3799"/>
              <dgm:constr type="r" for="ch" forName="Parent6" refType="w" fact="0.416"/>
              <dgm:constr type="t" for="ch" forName="Parent6" refType="h" fact="0.2022"/>
              <dgm:constr type="w" for="ch" forName="Parent6" refType="w" fact="0.0705"/>
              <dgm:constr type="h" for="ch" forName="Parent6" refType="h" fact="0.3799"/>
              <dgm:constr type="r" for="ch" forName="Parent5" refType="w" fact="0.5253"/>
              <dgm:constr type="t" for="ch" forName="Parent5" refType="h" fact="0.2022"/>
              <dgm:constr type="w" for="ch" forName="Parent5" refType="w" fact="0.0705"/>
              <dgm:constr type="h" for="ch" forName="Parent5" refType="h" fact="0.3799"/>
              <dgm:constr type="r" for="ch" forName="Parent4" refType="w" fact="0.6346"/>
              <dgm:constr type="t" for="ch" forName="Parent4" refType="h" fact="0.2022"/>
              <dgm:constr type="w" for="ch" forName="Parent4" refType="w" fact="0.0705"/>
              <dgm:constr type="h" for="ch" forName="Parent4" refType="h" fact="0.3799"/>
              <dgm:constr type="r" for="ch" forName="Parent3" refType="w" fact="0.7439"/>
              <dgm:constr type="t" for="ch" forName="Parent3" refType="h" fact="0.2022"/>
              <dgm:constr type="w" for="ch" forName="Parent3" refType="w" fact="0.0705"/>
              <dgm:constr type="h" for="ch" forName="Parent3" refType="h" fact="0.3799"/>
              <dgm:constr type="r" for="ch" forName="Parent2" refType="w" fact="0.8532"/>
              <dgm:constr type="t" for="ch" forName="Parent2" refType="h" fact="0.2022"/>
              <dgm:constr type="w" for="ch" forName="Parent2" refType="w" fact="0.0705"/>
              <dgm:constr type="h" for="ch" forName="Parent2" refType="h" fact="0.3799"/>
              <dgm:constr type="r" for="ch" forName="Parent1" refType="w" fact="0.9625"/>
              <dgm:constr type="t" for="ch" forName="Parent1" refType="h" fact="0.2022"/>
              <dgm:constr type="w" for="ch" forName="Parent1" refType="w" fact="0.0705"/>
              <dgm:constr type="h" for="ch" forName="Parent1" refType="h" fact="0.3799"/>
              <dgm:constr type="r" for="ch" forName="Accent9" refType="w" fact="0.1058"/>
              <dgm:constr type="t" for="ch" forName="Accent9" refType="h" fact="0.1072"/>
              <dgm:constr type="w" for="ch" forName="Accent9" refType="w" fact="0.1058"/>
              <dgm:constr type="h" for="ch" forName="Accent9" refType="h" fact="0.5699"/>
              <dgm:constr type="r" for="ch" forName="ParentBackground9" refType="w" fact="0.1022"/>
              <dgm:constr type="t" for="ch" forName="ParentBackground9" refType="h" fact="0.1262"/>
              <dgm:constr type="w" for="ch" forName="ParentBackground9" refType="w" fact="0.0987"/>
              <dgm:constr type="h" for="ch" forName="ParentBackground9" refType="h" fact="0.5319"/>
              <dgm:constr type="r" for="ch" forName="Child9" refType="w" fact="0.1022"/>
              <dgm:constr type="t" for="ch" forName="Child9" refType="h" fact="0.6876"/>
              <dgm:constr type="w" for="ch" forName="Child9" refType="w" fact="0.0987"/>
              <dgm:constr type="h" for="ch" forName="Child9" refType="h" fact="0.3124"/>
              <dgm:constr type="r" for="ch" forName="Accent8" refType="w" fact="0.237"/>
              <dgm:constr type="t" for="ch" forName="Accent8" refType="h" fact="-0.0109"/>
              <dgm:constr type="w" for="ch" forName="Accent8" refType="w" fact="0.1496"/>
              <dgm:constr type="h" for="ch" forName="Accent8" refType="h" fact="0.806"/>
              <dgm:constr type="r" for="ch" forName="ParentBackground8" refType="w" fact="0.2115"/>
              <dgm:constr type="t" for="ch" forName="ParentBackground8" refType="h" fact="0.1262"/>
              <dgm:constr type="w" for="ch" forName="ParentBackground8" refType="w" fact="0.0987"/>
              <dgm:constr type="h" for="ch" forName="ParentBackground8" refType="h" fact="0.5319"/>
              <dgm:constr type="r" for="ch" forName="Child8" refType="w" fact="0.2115"/>
              <dgm:constr type="t" for="ch" forName="Child8" refType="h" fact="0.6876"/>
              <dgm:constr type="w" for="ch" forName="Child8" refType="w" fact="0.0987"/>
              <dgm:constr type="h" for="ch" forName="Child8" refType="h" fact="0.3124"/>
              <dgm:constr type="r" for="ch" forName="Accent7" refType="w" fact="0.3462"/>
              <dgm:constr type="t" for="ch" forName="Accent7" refType="h" fact="-0.0109"/>
              <dgm:constr type="w" for="ch" forName="Accent7" refType="w" fact="0.1496"/>
              <dgm:constr type="h" for="ch" forName="Accent7" refType="h" fact="0.806"/>
              <dgm:constr type="r" for="ch" forName="ParentBackground7" refType="w" fact="0.3208"/>
              <dgm:constr type="t" for="ch" forName="ParentBackground7" refType="h" fact="0.1262"/>
              <dgm:constr type="w" for="ch" forName="ParentBackground7" refType="w" fact="0.0987"/>
              <dgm:constr type="h" for="ch" forName="ParentBackground7" refType="h" fact="0.5319"/>
              <dgm:constr type="r" for="ch" forName="Child7" refType="w" fact="0.3208"/>
              <dgm:constr type="t" for="ch" forName="Child7" refType="h" fact="0.6876"/>
              <dgm:constr type="w" for="ch" forName="Child7" refType="w" fact="0.0987"/>
              <dgm:constr type="h" for="ch" forName="Child7" refType="h" fact="0.3124"/>
              <dgm:constr type="r" for="ch" forName="Accent6" refType="w" fact="0.4555"/>
              <dgm:constr type="t" for="ch" forName="Accent6" refType="h" fact="-0.0109"/>
              <dgm:constr type="w" for="ch" forName="Accent6" refType="w" fact="0.1496"/>
              <dgm:constr type="h" for="ch" forName="Accent6" refType="h" fact="0.806"/>
              <dgm:constr type="r" for="ch" forName="ParentBackground6" refType="w" fact="0.4301"/>
              <dgm:constr type="t" for="ch" forName="ParentBackground6" refType="h" fact="0.1262"/>
              <dgm:constr type="w" for="ch" forName="ParentBackground6" refType="w" fact="0.0987"/>
              <dgm:constr type="h" for="ch" forName="ParentBackground6" refType="h" fact="0.5319"/>
              <dgm:constr type="r" for="ch" forName="Child6" refType="w" fact="0.4301"/>
              <dgm:constr type="t" for="ch" forName="Child6" refType="h" fact="0.6876"/>
              <dgm:constr type="w" for="ch" forName="Child6" refType="w" fact="0.0987"/>
              <dgm:constr type="h" for="ch" forName="Child6" refType="h" fact="0.3124"/>
              <dgm:constr type="r" for="ch" forName="Accent5" refType="w" fact="0.5648"/>
              <dgm:constr type="t" for="ch" forName="Accent5" refType="h" fact="-0.0109"/>
              <dgm:constr type="w" for="ch" forName="Accent5" refType="w" fact="0.1496"/>
              <dgm:constr type="h" for="ch" forName="Accent5" refType="h" fact="0.806"/>
              <dgm:constr type="r" for="ch" forName="ParentBackground5" refType="w" fact="0.5394"/>
              <dgm:constr type="t" for="ch" forName="ParentBackground5" refType="h" fact="0.1262"/>
              <dgm:constr type="w" for="ch" forName="ParentBackground5" refType="w" fact="0.0987"/>
              <dgm:constr type="h" for="ch" forName="ParentBackground5" refType="h" fact="0.5319"/>
              <dgm:constr type="r" for="ch" forName="Child5" refType="w" fact="0.5394"/>
              <dgm:constr type="t" for="ch" forName="Child5" refType="h" fact="0.6876"/>
              <dgm:constr type="w" for="ch" forName="Child5" refType="w" fact="0.0987"/>
              <dgm:constr type="h" for="ch" forName="Child5" refType="h" fact="0.3124"/>
              <dgm:constr type="r" for="ch" forName="Accent4" refType="w" fact="0.6741"/>
              <dgm:constr type="t" for="ch" forName="Accent4" refType="h" fact="-0.0109"/>
              <dgm:constr type="w" for="ch" forName="Accent4" refType="w" fact="0.1496"/>
              <dgm:constr type="h" for="ch" forName="Accent4" refType="h" fact="0.806"/>
              <dgm:constr type="r" for="ch" forName="ParentBackground4" refType="w" fact="0.6487"/>
              <dgm:constr type="t" for="ch" forName="ParentBackground4" refType="h" fact="0.1262"/>
              <dgm:constr type="w" for="ch" forName="ParentBackground4" refType="w" fact="0.0987"/>
              <dgm:constr type="h" for="ch" forName="ParentBackground4" refType="h" fact="0.5319"/>
              <dgm:constr type="r" for="ch" forName="Child4" refType="w" fact="0.6487"/>
              <dgm:constr type="t" for="ch" forName="Child4" refType="h" fact="0.6876"/>
              <dgm:constr type="w" for="ch" forName="Child4" refType="w" fact="0.0987"/>
              <dgm:constr type="h" for="ch" forName="Child4" refType="h" fact="0.3124"/>
              <dgm:constr type="r" for="ch" forName="Accent3" refType="w" fact="0.7834"/>
              <dgm:constr type="t" for="ch" forName="Accent3" refType="h" fact="-0.0109"/>
              <dgm:constr type="w" for="ch" forName="Accent3" refType="w" fact="0.1496"/>
              <dgm:constr type="h" for="ch" forName="Accent3" refType="h" fact="0.806"/>
              <dgm:constr type="r" for="ch" forName="ParentBackground3" refType="w" fact="0.758"/>
              <dgm:constr type="t" for="ch" forName="ParentBackground3" refType="h" fact="0.1262"/>
              <dgm:constr type="w" for="ch" forName="ParentBackground3" refType="w" fact="0.0987"/>
              <dgm:constr type="h" for="ch" forName="ParentBackground3" refType="h" fact="0.5319"/>
              <dgm:constr type="r" for="ch" forName="Child3" refType="w" fact="0.758"/>
              <dgm:constr type="t" for="ch" forName="Child3" refType="h" fact="0.6876"/>
              <dgm:constr type="w" for="ch" forName="Child3" refType="w" fact="0.0987"/>
              <dgm:constr type="h" for="ch" forName="Child3" refType="h" fact="0.3124"/>
              <dgm:constr type="r" for="ch" forName="Accent2" refType="w" fact="0.8927"/>
              <dgm:constr type="t" for="ch" forName="Accent2" refType="h" fact="-0.0109"/>
              <dgm:constr type="w" for="ch" forName="Accent2" refType="w" fact="0.1496"/>
              <dgm:constr type="h" for="ch" forName="Accent2" refType="h" fact="0.806"/>
              <dgm:constr type="r" for="ch" forName="ParentBackground2" refType="w" fact="0.8673"/>
              <dgm:constr type="t" for="ch" forName="ParentBackground2" refType="h" fact="0.1262"/>
              <dgm:constr type="w" for="ch" forName="ParentBackground2" refType="w" fact="0.0987"/>
              <dgm:constr type="h" for="ch" forName="ParentBackground2" refType="h" fact="0.5319"/>
              <dgm:constr type="r" for="ch" forName="Child2" refType="w" fact="0.8673"/>
              <dgm:constr type="t" for="ch" forName="Child2" refType="h" fact="0.6876"/>
              <dgm:constr type="w" for="ch" forName="Child2" refType="w" fact="0.0987"/>
              <dgm:constr type="h" for="ch" forName="Child2" refType="h" fact="0.3124"/>
              <dgm:constr type="r" for="ch" forName="Accent1" refType="w" fact="1.002"/>
              <dgm:constr type="t" for="ch" forName="Accent1" refType="h" fact="-0.0109"/>
              <dgm:constr type="w" for="ch" forName="Accent1" refType="w" fact="0.1496"/>
              <dgm:constr type="h" for="ch" forName="Accent1" refType="h" fact="0.806"/>
              <dgm:constr type="r" for="ch" forName="ParentBackground1" refType="w" fact="0.9765"/>
              <dgm:constr type="t" for="ch" forName="ParentBackground1" refType="h" fact="0.1262"/>
              <dgm:constr type="w" for="ch" forName="ParentBackground1" refType="w" fact="0.0987"/>
              <dgm:constr type="h" for="ch" forName="ParentBackground1" refType="h" fact="0.5319"/>
              <dgm:constr type="r" for="ch" forName="Child1" refType="w" fact="0.9765"/>
              <dgm:constr type="t" for="ch" forName="Child1" refType="h" fact="0.6876"/>
              <dgm:constr type="w" for="ch" forName="Child1" refType="w" fact="0.0987"/>
              <dgm:constr type="h" for="ch" forName="Child1" refType="h" fact="0.3124"/>
            </dgm:constrLst>
          </dgm:if>
          <dgm:if name="Name26" axis="ch" ptType="node" func="cnt" op="equ" val="10">
            <dgm:alg type="composite">
              <dgm:param type="ar" val="5.976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0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0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0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0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0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0" refType="primFontSz" refFor="des" refForName="Parent7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0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0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Child10" refType="primFontSz" refFor="des" refForName="Parent9" op="lte"/>
              <dgm:constr type="primFontSz" for="des" forName="Child1" refType="primFontSz" refFor="des" refForName="Parent10" op="lte"/>
              <dgm:constr type="primFontSz" for="des" forName="Child2" refType="primFontSz" refFor="des" refForName="Parent10" op="lte"/>
              <dgm:constr type="primFontSz" for="des" forName="Child3" refType="primFontSz" refFor="des" refForName="Parent10" op="lte"/>
              <dgm:constr type="primFontSz" for="des" forName="Child4" refType="primFontSz" refFor="des" refForName="Parent10" op="lte"/>
              <dgm:constr type="primFontSz" for="des" forName="Child5" refType="primFontSz" refFor="des" refForName="Parent10" op="lte"/>
              <dgm:constr type="primFontSz" for="des" forName="Child6" refType="primFontSz" refFor="des" refForName="Parent10" op="lte"/>
              <dgm:constr type="primFontSz" for="des" forName="Child7" refType="primFontSz" refFor="des" refForName="Parent10" op="lte"/>
              <dgm:constr type="primFontSz" for="des" forName="Child8" refType="primFontSz" refFor="des" refForName="Parent10" op="lte"/>
              <dgm:constr type="primFontSz" for="des" forName="Child9" refType="primFontSz" refFor="des" refForName="Parent10" op="lte"/>
              <dgm:constr type="primFontSz" for="des" forName="Child10" refType="primFontSz" refFor="des" refForName="Parent10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Parent10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primFontSz" for="des" forName="Child10" refType="primFontSz" refFor="des" refForName="Child1" op="equ"/>
              <dgm:constr type="r" for="ch" forName="Parent10" refType="w" fact="0.0795"/>
              <dgm:constr type="t" for="ch" forName="Parent10" refType="h" fact="0.2022"/>
              <dgm:constr type="w" for="ch" forName="Parent10" refType="w" fact="0.0636"/>
              <dgm:constr type="h" for="ch" forName="Parent10" refType="h" fact="0.3799"/>
              <dgm:constr type="r" for="ch" forName="Parent9" refType="w" fact="0.178"/>
              <dgm:constr type="t" for="ch" forName="Parent9" refType="h" fact="0.2022"/>
              <dgm:constr type="w" for="ch" forName="Parent9" refType="w" fact="0.0636"/>
              <dgm:constr type="h" for="ch" forName="Parent9" refType="h" fact="0.3799"/>
              <dgm:constr type="r" for="ch" forName="Parent8" refType="w" fact="0.2765"/>
              <dgm:constr type="t" for="ch" forName="Parent8" refType="h" fact="0.2022"/>
              <dgm:constr type="w" for="ch" forName="Parent8" refType="w" fact="0.0636"/>
              <dgm:constr type="h" for="ch" forName="Parent8" refType="h" fact="0.3799"/>
              <dgm:constr type="r" for="ch" forName="Parent7" refType="w" fact="0.375"/>
              <dgm:constr type="t" for="ch" forName="Parent7" refType="h" fact="0.2022"/>
              <dgm:constr type="w" for="ch" forName="Parent7" refType="w" fact="0.0636"/>
              <dgm:constr type="h" for="ch" forName="Parent7" refType="h" fact="0.3799"/>
              <dgm:constr type="r" for="ch" forName="Parent6" refType="w" fact="0.4736"/>
              <dgm:constr type="t" for="ch" forName="Parent6" refType="h" fact="0.2022"/>
              <dgm:constr type="w" for="ch" forName="Parent6" refType="w" fact="0.0636"/>
              <dgm:constr type="h" for="ch" forName="Parent6" refType="h" fact="0.3799"/>
              <dgm:constr type="r" for="ch" forName="Parent5" refType="w" fact="0.5721"/>
              <dgm:constr type="t" for="ch" forName="Parent5" refType="h" fact="0.2022"/>
              <dgm:constr type="w" for="ch" forName="Parent5" refType="w" fact="0.0636"/>
              <dgm:constr type="h" for="ch" forName="Parent5" refType="h" fact="0.3799"/>
              <dgm:constr type="r" for="ch" forName="Parent4" refType="w" fact="0.6706"/>
              <dgm:constr type="t" for="ch" forName="Parent4" refType="h" fact="0.2022"/>
              <dgm:constr type="w" for="ch" forName="Parent4" refType="w" fact="0.0636"/>
              <dgm:constr type="h" for="ch" forName="Parent4" refType="h" fact="0.3799"/>
              <dgm:constr type="r" for="ch" forName="Parent3" refType="w" fact="0.7691"/>
              <dgm:constr type="t" for="ch" forName="Parent3" refType="h" fact="0.2022"/>
              <dgm:constr type="w" for="ch" forName="Parent3" refType="w" fact="0.0636"/>
              <dgm:constr type="h" for="ch" forName="Parent3" refType="h" fact="0.3799"/>
              <dgm:constr type="r" for="ch" forName="Parent2" refType="w" fact="0.8676"/>
              <dgm:constr type="t" for="ch" forName="Parent2" refType="h" fact="0.2022"/>
              <dgm:constr type="w" for="ch" forName="Parent2" refType="w" fact="0.0636"/>
              <dgm:constr type="h" for="ch" forName="Parent2" refType="h" fact="0.3799"/>
              <dgm:constr type="r" for="ch" forName="Parent1" refType="w" fact="0.9662"/>
              <dgm:constr type="t" for="ch" forName="Parent1" refType="h" fact="0.2022"/>
              <dgm:constr type="w" for="ch" forName="Parent1" refType="w" fact="0.0636"/>
              <dgm:constr type="h" for="ch" forName="Parent1" refType="h" fact="0.3799"/>
              <dgm:constr type="r" for="ch" forName="Accent10" refType="w" fact="0.0953"/>
              <dgm:constr type="t" for="ch" forName="Accent10" refType="h" fact="0.1072"/>
              <dgm:constr type="w" for="ch" forName="Accent10" refType="w" fact="0.0953"/>
              <dgm:constr type="h" for="ch" forName="Accent10" refType="h" fact="0.5699"/>
              <dgm:constr type="r" for="ch" forName="ParentBackground10" refType="w" fact="0.0922"/>
              <dgm:constr type="t" for="ch" forName="ParentBackground10" refType="h" fact="0.1262"/>
              <dgm:constr type="w" for="ch" forName="ParentBackground10" refType="w" fact="0.089"/>
              <dgm:constr type="h" for="ch" forName="ParentBackground10" refType="h" fact="0.5319"/>
              <dgm:constr type="r" for="ch" forName="Child10" refType="w" fact="0.0922"/>
              <dgm:constr type="t" for="ch" forName="Child10" refType="h" fact="0.6876"/>
              <dgm:constr type="w" for="ch" forName="Child10" refType="w" fact="0.089"/>
              <dgm:constr type="h" for="ch" forName="Child10" refType="h" fact="0.3124"/>
              <dgm:constr type="r" for="ch" forName="Accent9" refType="w" fact="0.2136"/>
              <dgm:constr type="t" for="ch" forName="Accent9" refType="h" fact="-0.0109"/>
              <dgm:constr type="w" for="ch" forName="Accent9" refType="w" fact="0.1348"/>
              <dgm:constr type="h" for="ch" forName="Accent9" refType="h" fact="0.806"/>
              <dgm:constr type="r" for="ch" forName="ParentBackground9" refType="w" fact="0.1907"/>
              <dgm:constr type="t" for="ch" forName="ParentBackground9" refType="h" fact="0.1262"/>
              <dgm:constr type="w" for="ch" forName="ParentBackground9" refType="w" fact="0.089"/>
              <dgm:constr type="h" for="ch" forName="ParentBackground9" refType="h" fact="0.5319"/>
              <dgm:constr type="r" for="ch" forName="Child9" refType="w" fact="0.1907"/>
              <dgm:constr type="t" for="ch" forName="Child9" refType="h" fact="0.6876"/>
              <dgm:constr type="w" for="ch" forName="Child9" refType="w" fact="0.089"/>
              <dgm:constr type="h" for="ch" forName="Child9" refType="h" fact="0.3124"/>
              <dgm:constr type="r" for="ch" forName="Accent8" refType="w" fact="0.3121"/>
              <dgm:constr type="t" for="ch" forName="Accent8" refType="h" fact="-0.0109"/>
              <dgm:constr type="w" for="ch" forName="Accent8" refType="w" fact="0.1348"/>
              <dgm:constr type="h" for="ch" forName="Accent8" refType="h" fact="0.806"/>
              <dgm:constr type="r" for="ch" forName="ParentBackground8" refType="w" fact="0.2892"/>
              <dgm:constr type="t" for="ch" forName="ParentBackground8" refType="h" fact="0.1262"/>
              <dgm:constr type="w" for="ch" forName="ParentBackground8" refType="w" fact="0.089"/>
              <dgm:constr type="h" for="ch" forName="ParentBackground8" refType="h" fact="0.5319"/>
              <dgm:constr type="r" for="ch" forName="Child8" refType="w" fact="0.2892"/>
              <dgm:constr type="t" for="ch" forName="Child8" refType="h" fact="0.6876"/>
              <dgm:constr type="w" for="ch" forName="Child8" refType="w" fact="0.089"/>
              <dgm:constr type="h" for="ch" forName="Child8" refType="h" fact="0.3124"/>
              <dgm:constr type="r" for="ch" forName="Accent7" refType="w" fact="0.4107"/>
              <dgm:constr type="t" for="ch" forName="Accent7" refType="h" fact="-0.0109"/>
              <dgm:constr type="w" for="ch" forName="Accent7" refType="w" fact="0.1348"/>
              <dgm:constr type="h" for="ch" forName="Accent7" refType="h" fact="0.806"/>
              <dgm:constr type="r" for="ch" forName="ParentBackground7" refType="w" fact="0.3877"/>
              <dgm:constr type="t" for="ch" forName="ParentBackground7" refType="h" fact="0.1262"/>
              <dgm:constr type="w" for="ch" forName="ParentBackground7" refType="w" fact="0.089"/>
              <dgm:constr type="h" for="ch" forName="ParentBackground7" refType="h" fact="0.5319"/>
              <dgm:constr type="r" for="ch" forName="Child7" refType="w" fact="0.3877"/>
              <dgm:constr type="t" for="ch" forName="Child7" refType="h" fact="0.6876"/>
              <dgm:constr type="w" for="ch" forName="Child7" refType="w" fact="0.089"/>
              <dgm:constr type="h" for="ch" forName="Child7" refType="h" fact="0.3124"/>
              <dgm:constr type="r" for="ch" forName="Accent6" refType="w" fact="0.5092"/>
              <dgm:constr type="t" for="ch" forName="Accent6" refType="h" fact="-0.0109"/>
              <dgm:constr type="w" for="ch" forName="Accent6" refType="w" fact="0.1348"/>
              <dgm:constr type="h" for="ch" forName="Accent6" refType="h" fact="0.806"/>
              <dgm:constr type="r" for="ch" forName="ParentBackground6" refType="w" fact="0.4863"/>
              <dgm:constr type="t" for="ch" forName="ParentBackground6" refType="h" fact="0.1262"/>
              <dgm:constr type="w" for="ch" forName="ParentBackground6" refType="w" fact="0.089"/>
              <dgm:constr type="h" for="ch" forName="ParentBackground6" refType="h" fact="0.5319"/>
              <dgm:constr type="r" for="ch" forName="Child6" refType="w" fact="0.4863"/>
              <dgm:constr type="t" for="ch" forName="Child6" refType="h" fact="0.6876"/>
              <dgm:constr type="w" for="ch" forName="Child6" refType="w" fact="0.089"/>
              <dgm:constr type="h" for="ch" forName="Child6" refType="h" fact="0.3124"/>
              <dgm:constr type="r" for="ch" forName="Accent5" refType="w" fact="0.6077"/>
              <dgm:constr type="t" for="ch" forName="Accent5" refType="h" fact="-0.0109"/>
              <dgm:constr type="w" for="ch" forName="Accent5" refType="w" fact="0.1348"/>
              <dgm:constr type="h" for="ch" forName="Accent5" refType="h" fact="0.806"/>
              <dgm:constr type="r" for="ch" forName="ParentBackground5" refType="w" fact="0.5848"/>
              <dgm:constr type="t" for="ch" forName="ParentBackground5" refType="h" fact="0.1262"/>
              <dgm:constr type="w" for="ch" forName="ParentBackground5" refType="w" fact="0.089"/>
              <dgm:constr type="h" for="ch" forName="ParentBackground5" refType="h" fact="0.5319"/>
              <dgm:constr type="r" for="ch" forName="Child5" refType="w" fact="0.5848"/>
              <dgm:constr type="t" for="ch" forName="Child5" refType="h" fact="0.6876"/>
              <dgm:constr type="w" for="ch" forName="Child5" refType="w" fact="0.089"/>
              <dgm:constr type="h" for="ch" forName="Child5" refType="h" fact="0.3124"/>
              <dgm:constr type="r" for="ch" forName="Accent4" refType="w" fact="0.7062"/>
              <dgm:constr type="t" for="ch" forName="Accent4" refType="h" fact="-0.0109"/>
              <dgm:constr type="w" for="ch" forName="Accent4" refType="w" fact="0.1348"/>
              <dgm:constr type="h" for="ch" forName="Accent4" refType="h" fact="0.806"/>
              <dgm:constr type="r" for="ch" forName="ParentBackground4" refType="w" fact="0.6833"/>
              <dgm:constr type="t" for="ch" forName="ParentBackground4" refType="h" fact="0.1262"/>
              <dgm:constr type="w" for="ch" forName="ParentBackground4" refType="w" fact="0.089"/>
              <dgm:constr type="h" for="ch" forName="ParentBackground4" refType="h" fact="0.5319"/>
              <dgm:constr type="r" for="ch" forName="Child4" refType="w" fact="0.6833"/>
              <dgm:constr type="t" for="ch" forName="Child4" refType="h" fact="0.6876"/>
              <dgm:constr type="w" for="ch" forName="Child4" refType="w" fact="0.089"/>
              <dgm:constr type="h" for="ch" forName="Child4" refType="h" fact="0.3124"/>
              <dgm:constr type="r" for="ch" forName="Accent3" refType="w" fact="0.8048"/>
              <dgm:constr type="t" for="ch" forName="Accent3" refType="h" fact="-0.0109"/>
              <dgm:constr type="w" for="ch" forName="Accent3" refType="w" fact="0.1348"/>
              <dgm:constr type="h" for="ch" forName="Accent3" refType="h" fact="0.806"/>
              <dgm:constr type="r" for="ch" forName="ParentBackground3" refType="w" fact="0.7818"/>
              <dgm:constr type="t" for="ch" forName="ParentBackground3" refType="h" fact="0.1262"/>
              <dgm:constr type="w" for="ch" forName="ParentBackground3" refType="w" fact="0.089"/>
              <dgm:constr type="h" for="ch" forName="ParentBackground3" refType="h" fact="0.5319"/>
              <dgm:constr type="r" for="ch" forName="Child3" refType="w" fact="0.7818"/>
              <dgm:constr type="t" for="ch" forName="Child3" refType="h" fact="0.6876"/>
              <dgm:constr type="w" for="ch" forName="Child3" refType="w" fact="0.089"/>
              <dgm:constr type="h" for="ch" forName="Child3" refType="h" fact="0.3124"/>
              <dgm:constr type="r" for="ch" forName="Accent2" refType="w" fact="0.9033"/>
              <dgm:constr type="t" for="ch" forName="Accent2" refType="h" fact="-0.0109"/>
              <dgm:constr type="w" for="ch" forName="Accent2" refType="w" fact="0.1348"/>
              <dgm:constr type="h" for="ch" forName="Accent2" refType="h" fact="0.806"/>
              <dgm:constr type="r" for="ch" forName="ParentBackground2" refType="w" fact="0.8804"/>
              <dgm:constr type="t" for="ch" forName="ParentBackground2" refType="h" fact="0.1262"/>
              <dgm:constr type="w" for="ch" forName="ParentBackground2" refType="w" fact="0.089"/>
              <dgm:constr type="h" for="ch" forName="ParentBackground2" refType="h" fact="0.5319"/>
              <dgm:constr type="r" for="ch" forName="Child2" refType="w" fact="0.8804"/>
              <dgm:constr type="t" for="ch" forName="Child2" refType="h" fact="0.6876"/>
              <dgm:constr type="w" for="ch" forName="Child2" refType="w" fact="0.089"/>
              <dgm:constr type="h" for="ch" forName="Child2" refType="h" fact="0.3124"/>
              <dgm:constr type="r" for="ch" forName="Accent1" refType="w" fact="1.0018"/>
              <dgm:constr type="t" for="ch" forName="Accent1" refType="h" fact="-0.0109"/>
              <dgm:constr type="w" for="ch" forName="Accent1" refType="w" fact="0.1348"/>
              <dgm:constr type="h" for="ch" forName="Accent1" refType="h" fact="0.806"/>
              <dgm:constr type="r" for="ch" forName="ParentBackground1" refType="w" fact="0.9789"/>
              <dgm:constr type="t" for="ch" forName="ParentBackground1" refType="h" fact="0.1262"/>
              <dgm:constr type="w" for="ch" forName="ParentBackground1" refType="w" fact="0.089"/>
              <dgm:constr type="h" for="ch" forName="ParentBackground1" refType="h" fact="0.5319"/>
              <dgm:constr type="r" for="ch" forName="Child1" refType="w" fact="0.9789"/>
              <dgm:constr type="t" for="ch" forName="Child1" refType="h" fact="0.6876"/>
              <dgm:constr type="w" for="ch" forName="Child1" refType="w" fact="0.089"/>
              <dgm:constr type="h" for="ch" forName="Child1" refType="h" fact="0.3124"/>
            </dgm:constrLst>
          </dgm:if>
          <dgm:else name="Name27">
            <dgm:alg type="composite">
              <dgm:param type="ar" val="6.565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0" refType="primFontSz" refFor="des" refForName="Parent1" op="lte"/>
              <dgm:constr type="primFontSz" for="des" forName="Child11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0" refType="primFontSz" refFor="des" refForName="Parent2" op="lte"/>
              <dgm:constr type="primFontSz" for="des" forName="Child11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0" refType="primFontSz" refFor="des" refForName="Parent3" op="lte"/>
              <dgm:constr type="primFontSz" for="des" forName="Child11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0" refType="primFontSz" refFor="des" refForName="Parent4" op="lte"/>
              <dgm:constr type="primFontSz" for="des" forName="Child11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0" refType="primFontSz" refFor="des" refForName="Parent5" op="lte"/>
              <dgm:constr type="primFontSz" for="des" forName="Child11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0" refType="primFontSz" refFor="des" refForName="Parent6" op="lte"/>
              <dgm:constr type="primFontSz" for="des" forName="Child11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0" refType="primFontSz" refFor="des" refForName="Parent7" op="lte"/>
              <dgm:constr type="primFontSz" for="des" forName="Child11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0" refType="primFontSz" refFor="des" refForName="Parent8" op="lte"/>
              <dgm:constr type="primFontSz" for="des" forName="Child11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Child10" refType="primFontSz" refFor="des" refForName="Parent9" op="lte"/>
              <dgm:constr type="primFontSz" for="des" forName="Child11" refType="primFontSz" refFor="des" refForName="Parent9" op="lte"/>
              <dgm:constr type="primFontSz" for="des" forName="Child1" refType="primFontSz" refFor="des" refForName="Parent10" op="lte"/>
              <dgm:constr type="primFontSz" for="des" forName="Child2" refType="primFontSz" refFor="des" refForName="Parent10" op="lte"/>
              <dgm:constr type="primFontSz" for="des" forName="Child3" refType="primFontSz" refFor="des" refForName="Parent10" op="lte"/>
              <dgm:constr type="primFontSz" for="des" forName="Child4" refType="primFontSz" refFor="des" refForName="Parent10" op="lte"/>
              <dgm:constr type="primFontSz" for="des" forName="Child5" refType="primFontSz" refFor="des" refForName="Parent10" op="lte"/>
              <dgm:constr type="primFontSz" for="des" forName="Child6" refType="primFontSz" refFor="des" refForName="Parent10" op="lte"/>
              <dgm:constr type="primFontSz" for="des" forName="Child7" refType="primFontSz" refFor="des" refForName="Parent10" op="lte"/>
              <dgm:constr type="primFontSz" for="des" forName="Child8" refType="primFontSz" refFor="des" refForName="Parent10" op="lte"/>
              <dgm:constr type="primFontSz" for="des" forName="Child9" refType="primFontSz" refFor="des" refForName="Parent10" op="lte"/>
              <dgm:constr type="primFontSz" for="des" forName="Child10" refType="primFontSz" refFor="des" refForName="Parent10" op="lte"/>
              <dgm:constr type="primFontSz" for="des" forName="Child11" refType="primFontSz" refFor="des" refForName="Parent10" op="lte"/>
              <dgm:constr type="primFontSz" for="des" forName="Child1" refType="primFontSz" refFor="des" refForName="Parent11" op="lte"/>
              <dgm:constr type="primFontSz" for="des" forName="Child2" refType="primFontSz" refFor="des" refForName="Parent11" op="lte"/>
              <dgm:constr type="primFontSz" for="des" forName="Child3" refType="primFontSz" refFor="des" refForName="Parent11" op="lte"/>
              <dgm:constr type="primFontSz" for="des" forName="Child4" refType="primFontSz" refFor="des" refForName="Parent11" op="lte"/>
              <dgm:constr type="primFontSz" for="des" forName="Child5" refType="primFontSz" refFor="des" refForName="Parent11" op="lte"/>
              <dgm:constr type="primFontSz" for="des" forName="Child6" refType="primFontSz" refFor="des" refForName="Parent11" op="lte"/>
              <dgm:constr type="primFontSz" for="des" forName="Child7" refType="primFontSz" refFor="des" refForName="Parent11" op="lte"/>
              <dgm:constr type="primFontSz" for="des" forName="Child8" refType="primFontSz" refFor="des" refForName="Parent11" op="lte"/>
              <dgm:constr type="primFontSz" for="des" forName="Child9" refType="primFontSz" refFor="des" refForName="Parent11" op="lte"/>
              <dgm:constr type="primFontSz" for="des" forName="Child10" refType="primFontSz" refFor="des" refForName="Parent11" op="lte"/>
              <dgm:constr type="primFontSz" for="des" forName="Child11" refType="primFontSz" refFor="des" refForName="Parent11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Parent10" refType="primFontSz" refFor="des" refForName="Parent1" op="equ"/>
              <dgm:constr type="primFontSz" for="des" forName="Parent11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primFontSz" for="des" forName="Child10" refType="primFontSz" refFor="des" refForName="Child1" op="equ"/>
              <dgm:constr type="primFontSz" for="des" forName="Child11" refType="primFontSz" refFor="des" refForName="Child1" op="equ"/>
              <dgm:constr type="r" for="ch" forName="Parent11" refType="w" fact="0.0723"/>
              <dgm:constr type="t" for="ch" forName="Parent11" refType="h" fact="0.2022"/>
              <dgm:constr type="w" for="ch" forName="Parent11" refType="w" fact="0.0579"/>
              <dgm:constr type="h" for="ch" forName="Parent11" refType="h" fact="0.3799"/>
              <dgm:constr type="r" for="ch" forName="Parent10" refType="w" fact="0.162"/>
              <dgm:constr type="t" for="ch" forName="Parent10" refType="h" fact="0.2022"/>
              <dgm:constr type="w" for="ch" forName="Parent10" refType="w" fact="0.0579"/>
              <dgm:constr type="h" for="ch" forName="Parent10" refType="h" fact="0.3799"/>
              <dgm:constr type="r" for="ch" forName="Parent9" refType="w" fact="0.2517"/>
              <dgm:constr type="t" for="ch" forName="Parent9" refType="h" fact="0.2022"/>
              <dgm:constr type="w" for="ch" forName="Parent9" refType="w" fact="0.0579"/>
              <dgm:constr type="h" for="ch" forName="Parent9" refType="h" fact="0.3799"/>
              <dgm:constr type="r" for="ch" forName="Parent8" refType="w" fact="0.3414"/>
              <dgm:constr type="t" for="ch" forName="Parent8" refType="h" fact="0.2022"/>
              <dgm:constr type="w" for="ch" forName="Parent8" refType="w" fact="0.0579"/>
              <dgm:constr type="h" for="ch" forName="Parent8" refType="h" fact="0.3799"/>
              <dgm:constr type="r" for="ch" forName="Parent7" refType="w" fact="0.4311"/>
              <dgm:constr type="t" for="ch" forName="Parent7" refType="h" fact="0.2022"/>
              <dgm:constr type="w" for="ch" forName="Parent7" refType="w" fact="0.0579"/>
              <dgm:constr type="h" for="ch" forName="Parent7" refType="h" fact="0.3799"/>
              <dgm:constr type="r" for="ch" forName="Parent6" refType="w" fact="0.5208"/>
              <dgm:constr type="t" for="ch" forName="Parent6" refType="h" fact="0.2022"/>
              <dgm:constr type="w" for="ch" forName="Parent6" refType="w" fact="0.0579"/>
              <dgm:constr type="h" for="ch" forName="Parent6" refType="h" fact="0.3799"/>
              <dgm:constr type="r" for="ch" forName="Parent5" refType="w" fact="0.6105"/>
              <dgm:constr type="t" for="ch" forName="Parent5" refType="h" fact="0.2022"/>
              <dgm:constr type="w" for="ch" forName="Parent5" refType="w" fact="0.0579"/>
              <dgm:constr type="h" for="ch" forName="Parent5" refType="h" fact="0.3799"/>
              <dgm:constr type="r" for="ch" forName="Parent4" refType="w" fact="0.7001"/>
              <dgm:constr type="t" for="ch" forName="Parent4" refType="h" fact="0.2022"/>
              <dgm:constr type="w" for="ch" forName="Parent4" refType="w" fact="0.0579"/>
              <dgm:constr type="h" for="ch" forName="Parent4" refType="h" fact="0.3799"/>
              <dgm:constr type="r" for="ch" forName="Parent3" refType="w" fact="0.7898"/>
              <dgm:constr type="t" for="ch" forName="Parent3" refType="h" fact="0.2022"/>
              <dgm:constr type="w" for="ch" forName="Parent3" refType="w" fact="0.0579"/>
              <dgm:constr type="h" for="ch" forName="Parent3" refType="h" fact="0.3799"/>
              <dgm:constr type="r" for="ch" forName="Parent2" refType="w" fact="0.8795"/>
              <dgm:constr type="t" for="ch" forName="Parent2" refType="h" fact="0.2022"/>
              <dgm:constr type="w" for="ch" forName="Parent2" refType="w" fact="0.0579"/>
              <dgm:constr type="h" for="ch" forName="Parent2" refType="h" fact="0.3799"/>
              <dgm:constr type="r" for="ch" forName="Parent1" refType="w" fact="0.9692"/>
              <dgm:constr type="t" for="ch" forName="Parent1" refType="h" fact="0.2022"/>
              <dgm:constr type="w" for="ch" forName="Parent1" refType="w" fact="0.0579"/>
              <dgm:constr type="h" for="ch" forName="Parent1" refType="h" fact="0.3799"/>
              <dgm:constr type="r" for="ch" forName="Accent11" refType="w" fact="0.0868"/>
              <dgm:constr type="t" for="ch" forName="Accent11" refType="h" fact="0.1072"/>
              <dgm:constr type="w" for="ch" forName="Accent11" refType="w" fact="0.0868"/>
              <dgm:constr type="h" for="ch" forName="Accent11" refType="h" fact="0.5699"/>
              <dgm:constr type="r" for="ch" forName="ParentBackground11" refType="w" fact="0.0839"/>
              <dgm:constr type="t" for="ch" forName="ParentBackground11" refType="h" fact="0.1262"/>
              <dgm:constr type="w" for="ch" forName="ParentBackground11" refType="w" fact="0.081"/>
              <dgm:constr type="h" for="ch" forName="ParentBackground11" refType="h" fact="0.5319"/>
              <dgm:constr type="r" for="ch" forName="Child11" refType="w" fact="0.0839"/>
              <dgm:constr type="t" for="ch" forName="Child11" refType="h" fact="0.6876"/>
              <dgm:constr type="w" for="ch" forName="Child11" refType="w" fact="0.081"/>
              <dgm:constr type="h" for="ch" forName="Child11" refType="h" fact="0.3124"/>
              <dgm:constr type="r" for="ch" forName="Accent10" refType="w" fact="0.1945"/>
              <dgm:constr type="t" for="ch" forName="Accent10" refType="h" fact="-0.0109"/>
              <dgm:constr type="w" for="ch" forName="Accent10" refType="w" fact="0.1228"/>
              <dgm:constr type="h" for="ch" forName="Accent10" refType="h" fact="0.806"/>
              <dgm:constr type="r" for="ch" forName="ParentBackground10" refType="w" fact="0.1736"/>
              <dgm:constr type="t" for="ch" forName="ParentBackground10" refType="h" fact="0.1262"/>
              <dgm:constr type="w" for="ch" forName="ParentBackground10" refType="w" fact="0.081"/>
              <dgm:constr type="h" for="ch" forName="ParentBackground10" refType="h" fact="0.5319"/>
              <dgm:constr type="r" for="ch" forName="Child10" refType="w" fact="0.1736"/>
              <dgm:constr type="t" for="ch" forName="Child10" refType="h" fact="0.6876"/>
              <dgm:constr type="w" for="ch" forName="Child10" refType="w" fact="0.081"/>
              <dgm:constr type="h" for="ch" forName="Child10" refType="h" fact="0.3124"/>
              <dgm:constr type="r" for="ch" forName="Accent9" refType="w" fact="0.2842"/>
              <dgm:constr type="t" for="ch" forName="Accent9" refType="h" fact="-0.0109"/>
              <dgm:constr type="w" for="ch" forName="Accent9" refType="w" fact="0.1228"/>
              <dgm:constr type="h" for="ch" forName="Accent9" refType="h" fact="0.806"/>
              <dgm:constr type="r" for="ch" forName="ParentBackground9" refType="w" fact="0.2633"/>
              <dgm:constr type="t" for="ch" forName="ParentBackground9" refType="h" fact="0.1262"/>
              <dgm:constr type="w" for="ch" forName="ParentBackground9" refType="w" fact="0.081"/>
              <dgm:constr type="h" for="ch" forName="ParentBackground9" refType="h" fact="0.5319"/>
              <dgm:constr type="r" for="ch" forName="Child9" refType="w" fact="0.2633"/>
              <dgm:constr type="t" for="ch" forName="Child9" refType="h" fact="0.6876"/>
              <dgm:constr type="w" for="ch" forName="Child9" refType="w" fact="0.081"/>
              <dgm:constr type="h" for="ch" forName="Child9" refType="h" fact="0.3124"/>
              <dgm:constr type="r" for="ch" forName="Accent8" refType="w" fact="0.3739"/>
              <dgm:constr type="t" for="ch" forName="Accent8" refType="h" fact="-0.0109"/>
              <dgm:constr type="w" for="ch" forName="Accent8" refType="w" fact="0.1228"/>
              <dgm:constr type="h" for="ch" forName="Accent8" refType="h" fact="0.806"/>
              <dgm:constr type="r" for="ch" forName="ParentBackground8" refType="w" fact="0.353"/>
              <dgm:constr type="t" for="ch" forName="ParentBackground8" refType="h" fact="0.1262"/>
              <dgm:constr type="w" for="ch" forName="ParentBackground8" refType="w" fact="0.081"/>
              <dgm:constr type="h" for="ch" forName="ParentBackground8" refType="h" fact="0.5319"/>
              <dgm:constr type="r" for="ch" forName="Child8" refType="w" fact="0.353"/>
              <dgm:constr type="t" for="ch" forName="Child8" refType="h" fact="0.6876"/>
              <dgm:constr type="w" for="ch" forName="Child8" refType="w" fact="0.081"/>
              <dgm:constr type="h" for="ch" forName="Child8" refType="h" fact="0.3124"/>
              <dgm:constr type="r" for="ch" forName="Accent7" refType="w" fact="0.4636"/>
              <dgm:constr type="t" for="ch" forName="Accent7" refType="h" fact="-0.0109"/>
              <dgm:constr type="w" for="ch" forName="Accent7" refType="w" fact="0.1228"/>
              <dgm:constr type="h" for="ch" forName="Accent7" refType="h" fact="0.806"/>
              <dgm:constr type="r" for="ch" forName="ParentBackground7" refType="w" fact="0.4427"/>
              <dgm:constr type="t" for="ch" forName="ParentBackground7" refType="h" fact="0.1262"/>
              <dgm:constr type="w" for="ch" forName="ParentBackground7" refType="w" fact="0.081"/>
              <dgm:constr type="h" for="ch" forName="ParentBackground7" refType="h" fact="0.5319"/>
              <dgm:constr type="r" for="ch" forName="Child7" refType="w" fact="0.4427"/>
              <dgm:constr type="t" for="ch" forName="Child7" refType="h" fact="0.6876"/>
              <dgm:constr type="w" for="ch" forName="Child7" refType="w" fact="0.081"/>
              <dgm:constr type="h" for="ch" forName="Child7" refType="h" fact="0.3124"/>
              <dgm:constr type="r" for="ch" forName="Accent6" refType="w" fact="0.5533"/>
              <dgm:constr type="t" for="ch" forName="Accent6" refType="h" fact="-0.0109"/>
              <dgm:constr type="w" for="ch" forName="Accent6" refType="w" fact="0.1228"/>
              <dgm:constr type="h" for="ch" forName="Accent6" refType="h" fact="0.806"/>
              <dgm:constr type="r" for="ch" forName="ParentBackground6" refType="w" fact="0.5323"/>
              <dgm:constr type="t" for="ch" forName="ParentBackground6" refType="h" fact="0.1262"/>
              <dgm:constr type="w" for="ch" forName="ParentBackground6" refType="w" fact="0.081"/>
              <dgm:constr type="h" for="ch" forName="ParentBackground6" refType="h" fact="0.5319"/>
              <dgm:constr type="r" for="ch" forName="Child6" refType="w" fact="0.5323"/>
              <dgm:constr type="t" for="ch" forName="Child6" refType="h" fact="0.6876"/>
              <dgm:constr type="w" for="ch" forName="Child6" refType="w" fact="0.081"/>
              <dgm:constr type="h" for="ch" forName="Child6" refType="h" fact="0.3124"/>
              <dgm:constr type="r" for="ch" forName="Accent5" refType="w" fact="0.6429"/>
              <dgm:constr type="t" for="ch" forName="Accent5" refType="h" fact="-0.0109"/>
              <dgm:constr type="w" for="ch" forName="Accent5" refType="w" fact="0.1228"/>
              <dgm:constr type="h" for="ch" forName="Accent5" refType="h" fact="0.806"/>
              <dgm:constr type="r" for="ch" forName="ParentBackground5" refType="w" fact="0.622"/>
              <dgm:constr type="t" for="ch" forName="ParentBackground5" refType="h" fact="0.1262"/>
              <dgm:constr type="w" for="ch" forName="ParentBackground5" refType="w" fact="0.081"/>
              <dgm:constr type="h" for="ch" forName="ParentBackground5" refType="h" fact="0.5319"/>
              <dgm:constr type="r" for="ch" forName="Child5" refType="w" fact="0.622"/>
              <dgm:constr type="t" for="ch" forName="Child5" refType="h" fact="0.6876"/>
              <dgm:constr type="w" for="ch" forName="Child5" refType="w" fact="0.081"/>
              <dgm:constr type="h" for="ch" forName="Child5" refType="h" fact="0.3124"/>
              <dgm:constr type="r" for="ch" forName="Accent4" refType="w" fact="0.7326"/>
              <dgm:constr type="t" for="ch" forName="Accent4" refType="h" fact="-0.0109"/>
              <dgm:constr type="w" for="ch" forName="Accent4" refType="w" fact="0.1228"/>
              <dgm:constr type="h" for="ch" forName="Accent4" refType="h" fact="0.806"/>
              <dgm:constr type="r" for="ch" forName="ParentBackground4" refType="w" fact="0.7117"/>
              <dgm:constr type="t" for="ch" forName="ParentBackground4" refType="h" fact="0.1262"/>
              <dgm:constr type="w" for="ch" forName="ParentBackground4" refType="w" fact="0.081"/>
              <dgm:constr type="h" for="ch" forName="ParentBackground4" refType="h" fact="0.5319"/>
              <dgm:constr type="r" for="ch" forName="Child4" refType="w" fact="0.7117"/>
              <dgm:constr type="t" for="ch" forName="Child4" refType="h" fact="0.6876"/>
              <dgm:constr type="w" for="ch" forName="Child4" refType="w" fact="0.081"/>
              <dgm:constr type="h" for="ch" forName="Child4" refType="h" fact="0.3124"/>
              <dgm:constr type="r" for="ch" forName="Accent3" refType="w" fact="0.8223"/>
              <dgm:constr type="t" for="ch" forName="Accent3" refType="h" fact="-0.0109"/>
              <dgm:constr type="w" for="ch" forName="Accent3" refType="w" fact="0.1228"/>
              <dgm:constr type="h" for="ch" forName="Accent3" refType="h" fact="0.806"/>
              <dgm:constr type="r" for="ch" forName="ParentBackground3" refType="w" fact="0.8014"/>
              <dgm:constr type="t" for="ch" forName="ParentBackground3" refType="h" fact="0.1262"/>
              <dgm:constr type="w" for="ch" forName="ParentBackground3" refType="w" fact="0.081"/>
              <dgm:constr type="h" for="ch" forName="ParentBackground3" refType="h" fact="0.5319"/>
              <dgm:constr type="r" for="ch" forName="Child3" refType="w" fact="0.8014"/>
              <dgm:constr type="t" for="ch" forName="Child3" refType="h" fact="0.6876"/>
              <dgm:constr type="w" for="ch" forName="Child3" refType="w" fact="0.081"/>
              <dgm:constr type="h" for="ch" forName="Child3" refType="h" fact="0.3124"/>
              <dgm:constr type="r" for="ch" forName="Accent2" refType="w" fact="0.912"/>
              <dgm:constr type="t" for="ch" forName="Accent2" refType="h" fact="-0.0109"/>
              <dgm:constr type="w" for="ch" forName="Accent2" refType="w" fact="0.1228"/>
              <dgm:constr type="h" for="ch" forName="Accent2" refType="h" fact="0.806"/>
              <dgm:constr type="r" for="ch" forName="ParentBackground2" refType="w" fact="0.8911"/>
              <dgm:constr type="t" for="ch" forName="ParentBackground2" refType="h" fact="0.1262"/>
              <dgm:constr type="w" for="ch" forName="ParentBackground2" refType="w" fact="0.081"/>
              <dgm:constr type="h" for="ch" forName="ParentBackground2" refType="h" fact="0.5319"/>
              <dgm:constr type="r" for="ch" forName="Child2" refType="w" fact="0.8911"/>
              <dgm:constr type="t" for="ch" forName="Child2" refType="h" fact="0.6876"/>
              <dgm:constr type="w" for="ch" forName="Child2" refType="w" fact="0.081"/>
              <dgm:constr type="h" for="ch" forName="Child2" refType="h" fact="0.3124"/>
              <dgm:constr type="r" for="ch" forName="Accent1" refType="w" fact="1.0017"/>
              <dgm:constr type="t" for="ch" forName="Accent1" refType="h" fact="-0.0109"/>
              <dgm:constr type="w" for="ch" forName="Accent1" refType="w" fact="0.1228"/>
              <dgm:constr type="h" for="ch" forName="Accent1" refType="h" fact="0.806"/>
              <dgm:constr type="r" for="ch" forName="ParentBackground1" refType="w" fact="0.9808"/>
              <dgm:constr type="t" for="ch" forName="ParentBackground1" refType="h" fact="0.1262"/>
              <dgm:constr type="w" for="ch" forName="ParentBackground1" refType="w" fact="0.081"/>
              <dgm:constr type="h" for="ch" forName="ParentBackground1" refType="h" fact="0.5319"/>
              <dgm:constr type="r" for="ch" forName="Child1" refType="w" fact="0.9808"/>
              <dgm:constr type="t" for="ch" forName="Child1" refType="h" fact="0.6876"/>
              <dgm:constr type="w" for="ch" forName="Child1" refType="w" fact="0.081"/>
              <dgm:constr type="h" for="ch" forName="Child1" refType="h" fact="0.3124"/>
            </dgm:constrLst>
          </dgm:else>
        </dgm:choose>
      </dgm:else>
    </dgm:choose>
    <dgm:forEach name="wrapper" axis="self" ptType="parTrans">
      <dgm:forEach name="accentRepeat" axis="self">
        <dgm:layoutNode name="Accent" styleLbl="node1">
          <dgm:alg type="sp"/>
          <dgm:choose name="Name28">
            <dgm:if name="Name29" axis="followSib" ptType="node" func="cnt" op="equ" val="0">
              <dgm:shape xmlns:r="http://schemas.openxmlformats.org/officeDocument/2006/relationships" type="ellipse" r:blip="">
                <dgm:adjLst/>
              </dgm:shape>
            </dgm:if>
            <dgm:else name="Name30">
              <dgm:choose name="Name31">
                <dgm:if name="Name32" axis="precedSib" ptType="node" func="cnt" op="equ" val="10">
                  <dgm:shape xmlns:r="http://schemas.openxmlformats.org/officeDocument/2006/relationships" type="ellipse" r:blip="">
                    <dgm:adjLst/>
                  </dgm:shape>
                </dgm:if>
                <dgm:else name="Name33">
                  <dgm:choose name="Name34">
                    <dgm:if name="Name35" func="var" arg="dir" op="equ" val="norm">
                      <dgm:shape xmlns:r="http://schemas.openxmlformats.org/officeDocument/2006/relationships" rot="45" type="teardrop" r:blip="">
                        <dgm:adjLst>
                          <dgm:adj idx="1" val="1"/>
                        </dgm:adjLst>
                      </dgm:shape>
                    </dgm:if>
                    <dgm:else name="Name36">
                      <dgm:shape xmlns:r="http://schemas.openxmlformats.org/officeDocument/2006/relationships" rot="225" type="teardrop" r:blip="">
                        <dgm:adjLst>
                          <dgm:adj idx="1" val="1"/>
                        </dgm:adjLst>
                      </dgm:shape>
                    </dgm:else>
                  </dgm:choose>
                </dgm:else>
              </dgm:choose>
            </dgm:else>
          </dgm:choose>
          <dgm:presOf/>
        </dgm:layoutNode>
      </dgm:forEach>
      <dgm:forEach name="parentBackgroundRepeat" axis="self">
        <dgm:layoutNode name="ParentBackground" styleLbl="fgAcc1">
          <dgm:alg type="sp"/>
          <dgm:shape xmlns:r="http://schemas.openxmlformats.org/officeDocument/2006/relationships" type="ellipse" r:blip="">
            <dgm:adjLst/>
          </dgm:shape>
          <dgm:presOf axis="self" ptType="node"/>
        </dgm:layoutNode>
      </dgm:forEach>
    </dgm:forEach>
    <dgm:forEach name="Name37" axis="ch" ptType="node" st="11" cnt="1">
      <dgm:layoutNode name="Accent11">
        <dgm:alg type="sp"/>
        <dgm:shape xmlns:r="http://schemas.openxmlformats.org/officeDocument/2006/relationships" r:blip="">
          <dgm:adjLst/>
        </dgm:shape>
        <dgm:presOf/>
        <dgm:constrLst/>
        <dgm:forEach name="Name38" ref="accentRepeat"/>
      </dgm:layoutNode>
      <dgm:layoutNode name="ParentBackground11">
        <dgm:alg type="sp"/>
        <dgm:shape xmlns:r="http://schemas.openxmlformats.org/officeDocument/2006/relationships" r:blip="">
          <dgm:adjLst/>
        </dgm:shape>
        <dgm:presOf/>
        <dgm:forEach name="Name39" ref="parentBackgroundRepeat"/>
      </dgm:layoutNode>
      <dgm:choose name="Name40">
        <dgm:if name="Name41" axis="ch" ptType="node" func="cnt" op="gte" val="1">
          <dgm:layoutNode name="Child11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42"/>
      </dgm:choose>
      <dgm:layoutNode name="Parent1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43" axis="ch" ptType="node" st="10" cnt="1">
      <dgm:layoutNode name="Accent10">
        <dgm:alg type="sp"/>
        <dgm:shape xmlns:r="http://schemas.openxmlformats.org/officeDocument/2006/relationships" r:blip="">
          <dgm:adjLst/>
        </dgm:shape>
        <dgm:presOf/>
        <dgm:constrLst/>
        <dgm:forEach name="Name44" ref="accentRepeat"/>
      </dgm:layoutNode>
      <dgm:layoutNode name="ParentBackground10">
        <dgm:alg type="sp"/>
        <dgm:shape xmlns:r="http://schemas.openxmlformats.org/officeDocument/2006/relationships" r:blip="">
          <dgm:adjLst/>
        </dgm:shape>
        <dgm:presOf/>
        <dgm:forEach name="Name45" ref="parentBackgroundRepeat"/>
      </dgm:layoutNode>
      <dgm:choose name="Name46">
        <dgm:if name="Name47" axis="ch" ptType="node" func="cnt" op="gte" val="1">
          <dgm:layoutNode name="Child10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48"/>
      </dgm:choose>
      <dgm:layoutNode name="Parent10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49" axis="ch" ptType="node" st="9" cnt="1">
      <dgm:layoutNode name="Accent9">
        <dgm:alg type="sp"/>
        <dgm:shape xmlns:r="http://schemas.openxmlformats.org/officeDocument/2006/relationships" r:blip="">
          <dgm:adjLst/>
        </dgm:shape>
        <dgm:presOf/>
        <dgm:constrLst/>
        <dgm:forEach name="Name50" ref="accentRepeat"/>
      </dgm:layoutNode>
      <dgm:layoutNode name="ParentBackground9">
        <dgm:alg type="sp"/>
        <dgm:shape xmlns:r="http://schemas.openxmlformats.org/officeDocument/2006/relationships" r:blip="">
          <dgm:adjLst/>
        </dgm:shape>
        <dgm:presOf/>
        <dgm:forEach name="Name51" ref="parentBackgroundRepeat"/>
      </dgm:layoutNode>
      <dgm:choose name="Name52">
        <dgm:if name="Name53" axis="ch" ptType="node" func="cnt" op="gte" val="1">
          <dgm:layoutNode name="Child9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54"/>
      </dgm:choose>
      <dgm:layoutNode name="Parent9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55" axis="ch" ptType="node" st="8" cnt="1">
      <dgm:layoutNode name="Accent8">
        <dgm:alg type="sp"/>
        <dgm:shape xmlns:r="http://schemas.openxmlformats.org/officeDocument/2006/relationships" r:blip="">
          <dgm:adjLst/>
        </dgm:shape>
        <dgm:presOf/>
        <dgm:constrLst/>
        <dgm:forEach name="Name56" ref="accentRepeat"/>
      </dgm:layoutNode>
      <dgm:layoutNode name="ParentBackground8">
        <dgm:alg type="sp"/>
        <dgm:shape xmlns:r="http://schemas.openxmlformats.org/officeDocument/2006/relationships" r:blip="">
          <dgm:adjLst/>
        </dgm:shape>
        <dgm:presOf/>
        <dgm:forEach name="Name57" ref="parentBackgroundRepeat"/>
      </dgm:layoutNode>
      <dgm:choose name="Name58">
        <dgm:if name="Name59" axis="ch" ptType="node" func="cnt" op="gte" val="1">
          <dgm:layoutNode name="Child8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60"/>
      </dgm:choose>
      <dgm:layoutNode name="Parent8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61" axis="ch" ptType="node" st="7" cnt="1">
      <dgm:layoutNode name="Accent7">
        <dgm:alg type="sp"/>
        <dgm:shape xmlns:r="http://schemas.openxmlformats.org/officeDocument/2006/relationships" r:blip="">
          <dgm:adjLst/>
        </dgm:shape>
        <dgm:presOf/>
        <dgm:constrLst/>
        <dgm:forEach name="Name62" ref="accentRepeat"/>
      </dgm:layoutNode>
      <dgm:layoutNode name="ParentBackground7">
        <dgm:alg type="sp"/>
        <dgm:shape xmlns:r="http://schemas.openxmlformats.org/officeDocument/2006/relationships" r:blip="">
          <dgm:adjLst/>
        </dgm:shape>
        <dgm:presOf/>
        <dgm:forEach name="Name63" ref="parentBackgroundRepeat"/>
      </dgm:layoutNode>
      <dgm:choose name="Name64">
        <dgm:if name="Name65" axis="ch" ptType="node" func="cnt" op="gte" val="1">
          <dgm:layoutNode name="Child7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66"/>
      </dgm:choose>
      <dgm:layoutNode name="Parent7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67" axis="ch" ptType="node" st="6" cnt="1">
      <dgm:layoutNode name="Accent6">
        <dgm:alg type="sp"/>
        <dgm:shape xmlns:r="http://schemas.openxmlformats.org/officeDocument/2006/relationships" r:blip="">
          <dgm:adjLst/>
        </dgm:shape>
        <dgm:presOf/>
        <dgm:constrLst/>
        <dgm:forEach name="Name68" ref="accentRepeat"/>
      </dgm:layoutNode>
      <dgm:layoutNode name="ParentBackground6">
        <dgm:alg type="sp"/>
        <dgm:shape xmlns:r="http://schemas.openxmlformats.org/officeDocument/2006/relationships" r:blip="">
          <dgm:adjLst/>
        </dgm:shape>
        <dgm:presOf/>
        <dgm:forEach name="Name69" ref="parentBackgroundRepeat"/>
      </dgm:layoutNode>
      <dgm:choose name="Name70">
        <dgm:if name="Name71" axis="ch" ptType="node" func="cnt" op="gte" val="1">
          <dgm:layoutNode name="Child6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2"/>
      </dgm:choose>
      <dgm:layoutNode name="Parent6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73" axis="ch" ptType="node" st="5" cnt="1">
      <dgm:layoutNode name="Accent5">
        <dgm:alg type="sp"/>
        <dgm:shape xmlns:r="http://schemas.openxmlformats.org/officeDocument/2006/relationships" r:blip="">
          <dgm:adjLst/>
        </dgm:shape>
        <dgm:presOf/>
        <dgm:constrLst/>
        <dgm:forEach name="Name74" ref="accentRepeat"/>
      </dgm:layoutNode>
      <dgm:layoutNode name="ParentBackground5">
        <dgm:alg type="sp"/>
        <dgm:shape xmlns:r="http://schemas.openxmlformats.org/officeDocument/2006/relationships" r:blip="">
          <dgm:adjLst/>
        </dgm:shape>
        <dgm:presOf/>
        <dgm:forEach name="Name75" ref="parentBackgroundRepeat"/>
      </dgm:layoutNode>
      <dgm:choose name="Name76">
        <dgm:if name="Name77" axis="ch" ptType="node" func="cnt" op="gte" val="1">
          <dgm:layoutNode name="Child5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8"/>
      </dgm:choose>
      <dgm:layoutNode name="Parent5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79" axis="ch" ptType="node" st="4" cnt="1">
      <dgm:layoutNode name="Accent4">
        <dgm:alg type="sp"/>
        <dgm:shape xmlns:r="http://schemas.openxmlformats.org/officeDocument/2006/relationships" r:blip="">
          <dgm:adjLst/>
        </dgm:shape>
        <dgm:presOf/>
        <dgm:constrLst/>
        <dgm:forEach name="Name80" ref="accentRepeat"/>
      </dgm:layoutNode>
      <dgm:layoutNode name="ParentBackground4">
        <dgm:alg type="sp"/>
        <dgm:shape xmlns:r="http://schemas.openxmlformats.org/officeDocument/2006/relationships" r:blip="">
          <dgm:adjLst/>
        </dgm:shape>
        <dgm:presOf/>
        <dgm:forEach name="Name81" ref="parentBackgroundRepeat"/>
      </dgm:layoutNode>
      <dgm:choose name="Name82">
        <dgm:if name="Name83" axis="ch" ptType="node" func="cnt" op="gte" val="1">
          <dgm:layoutNode name="Child4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84"/>
      </dgm:choose>
      <dgm:layoutNode name="Parent4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85" axis="ch" ptType="node" st="3" cnt="1">
      <dgm:layoutNode name="Accent3">
        <dgm:alg type="sp"/>
        <dgm:shape xmlns:r="http://schemas.openxmlformats.org/officeDocument/2006/relationships" r:blip="">
          <dgm:adjLst/>
        </dgm:shape>
        <dgm:presOf/>
        <dgm:constrLst/>
        <dgm:forEach name="Name86" ref="accentRepeat"/>
      </dgm:layoutNode>
      <dgm:layoutNode name="ParentBackground3">
        <dgm:alg type="sp"/>
        <dgm:shape xmlns:r="http://schemas.openxmlformats.org/officeDocument/2006/relationships" r:blip="">
          <dgm:adjLst/>
        </dgm:shape>
        <dgm:presOf/>
        <dgm:forEach name="Name87" ref="parentBackgroundRepeat"/>
      </dgm:layoutNode>
      <dgm:choose name="Name88">
        <dgm:if name="Name89" axis="ch" ptType="node" func="cnt" op="gte" val="1">
          <dgm:layoutNode name="Child3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90"/>
      </dgm:choose>
      <dgm:layoutNode name="Parent3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91" axis="ch" ptType="node" st="2" cnt="1">
      <dgm:layoutNode name="Accent2">
        <dgm:alg type="sp"/>
        <dgm:shape xmlns:r="http://schemas.openxmlformats.org/officeDocument/2006/relationships" r:blip="">
          <dgm:adjLst/>
        </dgm:shape>
        <dgm:presOf/>
        <dgm:constrLst/>
        <dgm:forEach name="Name92" ref="accentRepeat"/>
      </dgm:layoutNode>
      <dgm:layoutNode name="ParentBackground2" styleLbl="fgAcc1">
        <dgm:alg type="sp"/>
        <dgm:shape xmlns:r="http://schemas.openxmlformats.org/officeDocument/2006/relationships" r:blip="">
          <dgm:adjLst/>
        </dgm:shape>
        <dgm:presOf/>
        <dgm:forEach name="Name93" ref="parentBackgroundRepeat"/>
      </dgm:layoutNode>
      <dgm:choose name="Name94">
        <dgm:if name="Name95" axis="ch" ptType="node" func="cnt" op="gte" val="1">
          <dgm:layoutNode name="Child2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96"/>
      </dgm:choose>
      <dgm:layoutNode name="Parent2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97" axis="ch" ptType="node" cnt="1">
      <dgm:layoutNode name="Accent1">
        <dgm:alg type="sp"/>
        <dgm:shape xmlns:r="http://schemas.openxmlformats.org/officeDocument/2006/relationships" r:blip="">
          <dgm:adjLst/>
        </dgm:shape>
        <dgm:presOf/>
        <dgm:constrLst/>
        <dgm:forEach name="Name98" ref="accentRepeat"/>
      </dgm:layoutNode>
      <dgm:layoutNode name="ParentBackground1">
        <dgm:alg type="sp"/>
        <dgm:shape xmlns:r="http://schemas.openxmlformats.org/officeDocument/2006/relationships" r:blip="">
          <dgm:adjLst/>
        </dgm:shape>
        <dgm:presOf/>
        <dgm:forEach name="Name99" ref="parentBackgroundRepeat"/>
      </dgm:layoutNode>
      <dgm:choose name="Name100">
        <dgm:if name="Name101" axis="ch" ptType="node" func="cnt" op="gte" val="1">
          <dgm:layoutNode name="Child1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102"/>
      </dgm:choose>
      <dgm:layoutNode name="Parent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9">
  <dgm:title val=""/>
  <dgm:desc val=""/>
  <dgm:catLst>
    <dgm:cat type="3D" pri="11900"/>
  </dgm:catLst>
  <dgm:scene3d>
    <a:camera prst="perspectiveRelaxed">
      <a:rot lat="19149996" lon="20104178" rev="1577324"/>
    </a:camera>
    <a:lightRig rig="soft" dir="t"/>
    <a:backdrop>
      <a:anchor x="0" y="0" z="-210000"/>
      <a:norm dx="0" dy="0" dz="914400"/>
      <a:up dx="0" dy="914400" dz="0"/>
    </a:backdrop>
  </dgm:scene3d>
  <dgm:styleLbl name="node0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>
      <a:sp3d extrusionH="28000" prstMaterial="matte"/>
    </dgm:txPr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Rectangle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Rectangle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Rectangle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Rectangle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Rounded Rectangle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Rounded Rectangle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E9BB5457-DA10-487D-BFD8-78E090332A3E}" type="datetimeFigureOut">
              <a:rPr lang="en-GB" smtClean="0"/>
              <a:pPr/>
              <a:t>07/04/2013</a:t>
            </a:fld>
            <a:endParaRPr lang="en-GB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en-GB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C6DB94E5-D865-4B06-8462-FC3C7BB1F316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B5457-DA10-487D-BFD8-78E090332A3E}" type="datetimeFigureOut">
              <a:rPr lang="en-GB" smtClean="0"/>
              <a:pPr/>
              <a:t>07/04/2013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B94E5-D865-4B06-8462-FC3C7BB1F316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B5457-DA10-487D-BFD8-78E090332A3E}" type="datetimeFigureOut">
              <a:rPr lang="en-GB" smtClean="0"/>
              <a:pPr/>
              <a:t>07/04/2013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B94E5-D865-4B06-8462-FC3C7BB1F316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B5457-DA10-487D-BFD8-78E090332A3E}" type="datetimeFigureOut">
              <a:rPr lang="en-GB" smtClean="0"/>
              <a:pPr/>
              <a:t>07/04/2013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B94E5-D865-4B06-8462-FC3C7BB1F316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B5457-DA10-487D-BFD8-78E090332A3E}" type="datetimeFigureOut">
              <a:rPr lang="en-GB" smtClean="0"/>
              <a:pPr/>
              <a:t>07/04/2013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B94E5-D865-4B06-8462-FC3C7BB1F316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B5457-DA10-487D-BFD8-78E090332A3E}" type="datetimeFigureOut">
              <a:rPr lang="en-GB" smtClean="0"/>
              <a:pPr/>
              <a:t>07/04/2013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B94E5-D865-4B06-8462-FC3C7BB1F316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Date Placeholder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E9BB5457-DA10-487D-BFD8-78E090332A3E}" type="datetimeFigureOut">
              <a:rPr lang="en-GB" smtClean="0"/>
              <a:pPr/>
              <a:t>07/04/2013</a:t>
            </a:fld>
            <a:endParaRPr lang="en-GB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C6DB94E5-D865-4B06-8462-FC3C7BB1F316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E9BB5457-DA10-487D-BFD8-78E090332A3E}" type="datetimeFigureOut">
              <a:rPr lang="en-GB" smtClean="0"/>
              <a:pPr/>
              <a:t>07/04/2013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C6DB94E5-D865-4B06-8462-FC3C7BB1F316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B5457-DA10-487D-BFD8-78E090332A3E}" type="datetimeFigureOut">
              <a:rPr lang="en-GB" smtClean="0"/>
              <a:pPr/>
              <a:t>07/04/2013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B94E5-D865-4B06-8462-FC3C7BB1F316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B5457-DA10-487D-BFD8-78E090332A3E}" type="datetimeFigureOut">
              <a:rPr lang="en-GB" smtClean="0"/>
              <a:pPr/>
              <a:t>07/04/2013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B94E5-D865-4B06-8462-FC3C7BB1F316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B5457-DA10-487D-BFD8-78E090332A3E}" type="datetimeFigureOut">
              <a:rPr lang="en-GB" smtClean="0"/>
              <a:pPr/>
              <a:t>07/04/2013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B94E5-D865-4B06-8462-FC3C7BB1F316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Rectangle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Rectangle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Rounded Rectangle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Rounded Rectangle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Rectangle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Rectangle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Rectangle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Rectangle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Rectangle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E9BB5457-DA10-487D-BFD8-78E090332A3E}" type="datetimeFigureOut">
              <a:rPr lang="en-GB" smtClean="0"/>
              <a:pPr/>
              <a:t>07/04/2013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en-GB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C6DB94E5-D865-4B06-8462-FC3C7BB1F316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1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r" rtl="1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r" rtl="1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r" rtl="1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r" rtl="1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r" rtl="1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r" rtl="1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r" rtl="1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r" rtl="1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r" rtl="1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l" rtl="0"/>
            <a:r>
              <a:rPr lang="en-GB" dirty="0"/>
              <a:t>Pointer Data Type and Pointer Variables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62500" lnSpcReduction="20000"/>
          </a:bodyPr>
          <a:lstStyle/>
          <a:p>
            <a:pPr marL="457200" indent="-457200" algn="l" rtl="0">
              <a:buFont typeface="Arial" pitchFamily="34" charset="0"/>
              <a:buChar char="•"/>
            </a:pPr>
            <a:r>
              <a:rPr lang="en-GB" dirty="0"/>
              <a:t>you learned how to declare pointer </a:t>
            </a:r>
            <a:r>
              <a:rPr lang="en-GB" dirty="0" smtClean="0"/>
              <a:t>variables</a:t>
            </a:r>
          </a:p>
          <a:p>
            <a:pPr marL="457200" indent="-457200" algn="l" rtl="0">
              <a:buFont typeface="Arial" pitchFamily="34" charset="0"/>
              <a:buChar char="•"/>
            </a:pPr>
            <a:r>
              <a:rPr lang="en-GB" dirty="0" smtClean="0"/>
              <a:t>how </a:t>
            </a:r>
            <a:r>
              <a:rPr lang="en-GB" dirty="0"/>
              <a:t>to store </a:t>
            </a:r>
            <a:r>
              <a:rPr lang="en-GB" dirty="0" smtClean="0"/>
              <a:t>the address </a:t>
            </a:r>
            <a:r>
              <a:rPr lang="en-GB" dirty="0"/>
              <a:t>of a variable into a pointer variable of the same type as the </a:t>
            </a:r>
            <a:r>
              <a:rPr lang="en-GB" dirty="0" smtClean="0"/>
              <a:t>variable</a:t>
            </a:r>
          </a:p>
          <a:p>
            <a:pPr marL="457200" indent="-457200" algn="l" rtl="0">
              <a:buFont typeface="Arial" pitchFamily="34" charset="0"/>
              <a:buChar char="•"/>
            </a:pPr>
            <a:r>
              <a:rPr lang="en-GB" dirty="0" smtClean="0"/>
              <a:t>how to manipulate </a:t>
            </a:r>
            <a:r>
              <a:rPr lang="en-GB" dirty="0"/>
              <a:t>data using </a:t>
            </a:r>
            <a:r>
              <a:rPr lang="en-GB" dirty="0" smtClean="0"/>
              <a:t>pointers</a:t>
            </a:r>
          </a:p>
          <a:p>
            <a:pPr marL="457200" indent="-457200" algn="l" rtl="0">
              <a:buFont typeface="Arial" pitchFamily="34" charset="0"/>
              <a:buChar char="•"/>
            </a:pPr>
            <a:r>
              <a:rPr lang="en-GB" dirty="0" smtClean="0"/>
              <a:t>you </a:t>
            </a:r>
            <a:r>
              <a:rPr lang="en-GB" dirty="0"/>
              <a:t>will learn how to allocate and </a:t>
            </a:r>
            <a:r>
              <a:rPr lang="en-GB" dirty="0" err="1"/>
              <a:t>deallocate</a:t>
            </a:r>
            <a:r>
              <a:rPr lang="en-GB" dirty="0"/>
              <a:t> memory during program </a:t>
            </a:r>
            <a:r>
              <a:rPr lang="en-GB" dirty="0" smtClean="0"/>
              <a:t>execution using </a:t>
            </a:r>
            <a:r>
              <a:rPr lang="en-GB" dirty="0"/>
              <a:t>pointers.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83568" y="692696"/>
            <a:ext cx="3276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dirty="0" smtClean="0">
                <a:solidFill>
                  <a:schemeClr val="bg1"/>
                </a:solidFill>
              </a:rPr>
              <a:t>By:</a:t>
            </a:r>
            <a:r>
              <a:rPr lang="en-GB" dirty="0" err="1">
                <a:solidFill>
                  <a:schemeClr val="bg1"/>
                </a:solidFill>
                <a:latin typeface="Times New Roman" pitchFamily="18" charset="0"/>
              </a:rPr>
              <a:t>Nouf</a:t>
            </a:r>
            <a:r>
              <a:rPr lang="en-GB" dirty="0">
                <a:solidFill>
                  <a:schemeClr val="bg1"/>
                </a:solidFill>
                <a:latin typeface="Times New Roman" pitchFamily="18" charset="0"/>
              </a:rPr>
              <a:t> </a:t>
            </a:r>
            <a:r>
              <a:rPr lang="en-GB" dirty="0" smtClean="0">
                <a:solidFill>
                  <a:schemeClr val="bg1"/>
                </a:solidFill>
                <a:latin typeface="Times New Roman" pitchFamily="18" charset="0"/>
              </a:rPr>
              <a:t> </a:t>
            </a:r>
            <a:r>
              <a:rPr lang="en-GB" dirty="0" err="1" smtClean="0">
                <a:solidFill>
                  <a:schemeClr val="bg1"/>
                </a:solidFill>
                <a:latin typeface="Times New Roman" pitchFamily="18" charset="0"/>
              </a:rPr>
              <a:t>Aljaffan</a:t>
            </a:r>
            <a:endParaRPr lang="en-GB" dirty="0">
              <a:solidFill>
                <a:schemeClr val="bg1"/>
              </a:solidFill>
              <a:latin typeface="Times New Roman" pitchFamily="18" charset="0"/>
            </a:endParaRPr>
          </a:p>
          <a:p>
            <a:pPr algn="l"/>
            <a:r>
              <a:rPr lang="en-US" b="1" dirty="0">
                <a:solidFill>
                  <a:schemeClr val="bg1"/>
                </a:solidFill>
              </a:rPr>
              <a:t>Edited</a:t>
            </a:r>
            <a:r>
              <a:rPr lang="en-US" b="1" dirty="0"/>
              <a:t> </a:t>
            </a:r>
            <a:r>
              <a:rPr lang="en-US" dirty="0" smtClean="0">
                <a:solidFill>
                  <a:schemeClr val="bg1"/>
                </a:solidFill>
              </a:rPr>
              <a:t>by : </a:t>
            </a:r>
            <a:r>
              <a:rPr lang="en-US" dirty="0" err="1" smtClean="0">
                <a:solidFill>
                  <a:schemeClr val="bg1"/>
                </a:solidFill>
              </a:rPr>
              <a:t>Nouf</a:t>
            </a:r>
            <a:r>
              <a:rPr lang="en-US" dirty="0" smtClean="0">
                <a:solidFill>
                  <a:schemeClr val="bg1"/>
                </a:solidFill>
              </a:rPr>
              <a:t>  </a:t>
            </a:r>
            <a:r>
              <a:rPr lang="en-US" dirty="0" err="1" smtClean="0">
                <a:solidFill>
                  <a:schemeClr val="bg1"/>
                </a:solidFill>
              </a:rPr>
              <a:t>Almunyif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0982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rtl="0"/>
            <a:r>
              <a:rPr lang="en-GB" dirty="0" smtClean="0"/>
              <a:t>Dereferencing Operator (*)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 rtl="0"/>
            <a:r>
              <a:rPr lang="en-GB" sz="2400" dirty="0"/>
              <a:t>Let us consider the following statements</a:t>
            </a:r>
            <a:r>
              <a:rPr lang="en-GB" sz="2400" dirty="0" smtClean="0"/>
              <a:t>:</a:t>
            </a:r>
          </a:p>
          <a:p>
            <a:pPr algn="l" rtl="0"/>
            <a:endParaRPr lang="en-GB" sz="2400" dirty="0" smtClean="0"/>
          </a:p>
          <a:p>
            <a:pPr marL="3543300" lvl="8" indent="0" algn="l" rtl="0">
              <a:buNone/>
            </a:pPr>
            <a:r>
              <a:rPr lang="en-GB" dirty="0" smtClean="0"/>
              <a:t>In </a:t>
            </a:r>
            <a:r>
              <a:rPr lang="en-GB" dirty="0"/>
              <a:t>these </a:t>
            </a:r>
            <a:r>
              <a:rPr lang="en-GB" dirty="0" smtClean="0"/>
              <a:t>statements:</a:t>
            </a:r>
          </a:p>
          <a:p>
            <a:pPr marL="4000500" lvl="8" indent="-457200" algn="l" rtl="0"/>
            <a:r>
              <a:rPr lang="en-GB" b="1" dirty="0" smtClean="0"/>
              <a:t>p</a:t>
            </a:r>
            <a:r>
              <a:rPr lang="en-GB" dirty="0" smtClean="0"/>
              <a:t> </a:t>
            </a:r>
            <a:r>
              <a:rPr lang="en-GB" dirty="0"/>
              <a:t>is a pointer variable of type </a:t>
            </a:r>
            <a:r>
              <a:rPr lang="en-GB" b="1" dirty="0" err="1" smtClean="0"/>
              <a:t>int</a:t>
            </a:r>
            <a:endParaRPr lang="en-GB" b="1" dirty="0" smtClean="0"/>
          </a:p>
          <a:p>
            <a:pPr marL="4000500" lvl="8" indent="-457200" algn="l" rtl="0"/>
            <a:r>
              <a:rPr lang="en-GB" b="1" dirty="0" err="1" smtClean="0"/>
              <a:t>num</a:t>
            </a:r>
            <a:r>
              <a:rPr lang="en-GB" dirty="0" smtClean="0"/>
              <a:t> </a:t>
            </a:r>
            <a:r>
              <a:rPr lang="en-GB" dirty="0"/>
              <a:t>is a variable of type </a:t>
            </a:r>
            <a:r>
              <a:rPr lang="en-GB" b="1" dirty="0"/>
              <a:t>int</a:t>
            </a:r>
            <a:r>
              <a:rPr lang="en-GB" dirty="0" smtClean="0"/>
              <a:t>.</a:t>
            </a:r>
          </a:p>
          <a:p>
            <a:pPr marL="4000500" lvl="8" indent="-457200" algn="l" rtl="0"/>
            <a:endParaRPr lang="en-GB" dirty="0"/>
          </a:p>
          <a:p>
            <a:pPr algn="l" rtl="0"/>
            <a:r>
              <a:rPr lang="en-GB" sz="2400" dirty="0" smtClean="0"/>
              <a:t>Let </a:t>
            </a:r>
            <a:r>
              <a:rPr lang="en-GB" sz="2400" dirty="0"/>
              <a:t>us assume that memory location 1200 is allocated for p, and memory location 1800 </a:t>
            </a:r>
            <a:r>
              <a:rPr lang="en-GB" sz="2400" dirty="0" smtClean="0"/>
              <a:t>is allocated </a:t>
            </a:r>
            <a:r>
              <a:rPr lang="en-GB" sz="2400" dirty="0"/>
              <a:t>for </a:t>
            </a:r>
            <a:r>
              <a:rPr lang="en-GB" sz="2400" dirty="0" smtClean="0"/>
              <a:t>num.</a:t>
            </a:r>
          </a:p>
          <a:p>
            <a:pPr algn="l" rtl="0"/>
            <a:endParaRPr lang="en-GB" sz="2400" dirty="0"/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4826" y="2780928"/>
            <a:ext cx="2180948" cy="6824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003" y="4869160"/>
            <a:ext cx="3886200" cy="1209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05718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692696"/>
            <a:ext cx="8229600" cy="1066800"/>
          </a:xfrm>
        </p:spPr>
        <p:txBody>
          <a:bodyPr/>
          <a:lstStyle/>
          <a:p>
            <a:pPr algn="l" rtl="0"/>
            <a:r>
              <a:rPr lang="en-GB" dirty="0" smtClean="0"/>
              <a:t>Dereferencing Operator (*)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28800"/>
            <a:ext cx="8229600" cy="4945736"/>
          </a:xfrm>
        </p:spPr>
        <p:txBody>
          <a:bodyPr>
            <a:normAutofit/>
          </a:bodyPr>
          <a:lstStyle/>
          <a:p>
            <a:pPr algn="l" rtl="0"/>
            <a:r>
              <a:rPr lang="en-GB" sz="2400" dirty="0"/>
              <a:t>Consider the following statements.</a:t>
            </a:r>
          </a:p>
          <a:p>
            <a:pPr marL="857250" lvl="1" indent="-457200" algn="l" rtl="0">
              <a:buFont typeface="+mj-lt"/>
              <a:buAutoNum type="arabicPeriod"/>
            </a:pPr>
            <a:endParaRPr lang="en-GB" sz="2000" dirty="0" smtClean="0"/>
          </a:p>
          <a:p>
            <a:pPr marL="857250" lvl="1" indent="-457200" algn="l" rtl="0">
              <a:buFont typeface="+mj-lt"/>
              <a:buAutoNum type="arabicPeriod"/>
            </a:pPr>
            <a:r>
              <a:rPr lang="en-GB" sz="2000" dirty="0" err="1" smtClean="0"/>
              <a:t>num</a:t>
            </a:r>
            <a:r>
              <a:rPr lang="en-GB" sz="2000" dirty="0" smtClean="0"/>
              <a:t> </a:t>
            </a:r>
            <a:r>
              <a:rPr lang="en-GB" sz="2000" dirty="0"/>
              <a:t>= 78</a:t>
            </a:r>
            <a:r>
              <a:rPr lang="en-GB" sz="2000" dirty="0" smtClean="0"/>
              <a:t>;</a:t>
            </a:r>
          </a:p>
          <a:p>
            <a:pPr marL="857250" lvl="1" indent="-457200" algn="l" rtl="0">
              <a:buFont typeface="+mj-lt"/>
              <a:buAutoNum type="arabicPeriod"/>
            </a:pPr>
            <a:endParaRPr lang="en-GB" sz="2000" dirty="0"/>
          </a:p>
          <a:p>
            <a:pPr marL="857250" lvl="1" indent="-457200" algn="l" rtl="0">
              <a:buFont typeface="+mj-lt"/>
              <a:buAutoNum type="arabicPeriod"/>
            </a:pPr>
            <a:endParaRPr lang="en-GB" sz="2000" dirty="0"/>
          </a:p>
          <a:p>
            <a:pPr marL="857250" lvl="1" indent="-457200" algn="l" rtl="0">
              <a:buFont typeface="+mj-lt"/>
              <a:buAutoNum type="arabicPeriod"/>
            </a:pPr>
            <a:r>
              <a:rPr lang="en-GB" sz="2000" dirty="0" smtClean="0"/>
              <a:t>p </a:t>
            </a:r>
            <a:r>
              <a:rPr lang="en-GB" sz="2000" dirty="0"/>
              <a:t>= &amp;</a:t>
            </a:r>
            <a:r>
              <a:rPr lang="en-GB" sz="2000" dirty="0" err="1"/>
              <a:t>num</a:t>
            </a:r>
            <a:r>
              <a:rPr lang="en-GB" sz="2000" dirty="0"/>
              <a:t>;</a:t>
            </a:r>
          </a:p>
          <a:p>
            <a:pPr marL="857250" lvl="1" indent="-457200" algn="l" rtl="0">
              <a:buFont typeface="+mj-lt"/>
              <a:buAutoNum type="arabicPeriod"/>
            </a:pPr>
            <a:endParaRPr lang="en-GB" sz="2000" dirty="0" smtClean="0"/>
          </a:p>
          <a:p>
            <a:pPr marL="857250" lvl="1" indent="-457200" algn="l" rtl="0">
              <a:buFont typeface="+mj-lt"/>
              <a:buAutoNum type="arabicPeriod"/>
            </a:pPr>
            <a:endParaRPr lang="en-GB" sz="2000" dirty="0" smtClean="0"/>
          </a:p>
          <a:p>
            <a:pPr marL="857250" lvl="1" indent="-457200" algn="l" rtl="0">
              <a:buFont typeface="+mj-lt"/>
              <a:buAutoNum type="arabicPeriod"/>
            </a:pPr>
            <a:r>
              <a:rPr lang="en-GB" sz="2000" dirty="0" smtClean="0"/>
              <a:t>*</a:t>
            </a:r>
            <a:r>
              <a:rPr lang="en-GB" sz="2000" dirty="0"/>
              <a:t>p = 24;</a:t>
            </a: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2420888"/>
            <a:ext cx="3143250" cy="819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15569" y="3501008"/>
            <a:ext cx="3152775" cy="790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59002" y="4581128"/>
            <a:ext cx="3181350" cy="895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ight Arrow 3"/>
          <p:cNvSpPr/>
          <p:nvPr/>
        </p:nvSpPr>
        <p:spPr>
          <a:xfrm>
            <a:off x="3131840" y="2492896"/>
            <a:ext cx="792088" cy="409575"/>
          </a:xfrm>
          <a:prstGeom prst="rightArrow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ight Arrow 8"/>
          <p:cNvSpPr/>
          <p:nvPr/>
        </p:nvSpPr>
        <p:spPr>
          <a:xfrm>
            <a:off x="3131840" y="3630736"/>
            <a:ext cx="792088" cy="409575"/>
          </a:xfrm>
          <a:prstGeom prst="rightArrow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ight Arrow 9"/>
          <p:cNvSpPr/>
          <p:nvPr/>
        </p:nvSpPr>
        <p:spPr>
          <a:xfrm>
            <a:off x="3129639" y="4675609"/>
            <a:ext cx="792088" cy="409575"/>
          </a:xfrm>
          <a:prstGeom prst="rightArrow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457657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51520" y="548680"/>
            <a:ext cx="8229600" cy="1066800"/>
          </a:xfrm>
        </p:spPr>
        <p:txBody>
          <a:bodyPr>
            <a:normAutofit/>
          </a:bodyPr>
          <a:lstStyle/>
          <a:p>
            <a:pPr algn="l" rtl="0"/>
            <a:r>
              <a:rPr lang="en-GB" dirty="0" smtClean="0"/>
              <a:t>Example</a:t>
            </a:r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200" y="1556792"/>
            <a:ext cx="8229600" cy="5017744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l" rtl="0">
              <a:buNone/>
            </a:pPr>
            <a:r>
              <a:rPr lang="en-GB" sz="1400" dirty="0" smtClean="0">
                <a:solidFill>
                  <a:srgbClr val="0000FF"/>
                </a:solidFill>
                <a:latin typeface="Courier New"/>
              </a:rPr>
              <a:t>#include </a:t>
            </a:r>
            <a:r>
              <a:rPr lang="en-GB" sz="1400" dirty="0" smtClean="0">
                <a:solidFill>
                  <a:srgbClr val="A31515"/>
                </a:solidFill>
                <a:latin typeface="Courier New"/>
              </a:rPr>
              <a:t>&lt;</a:t>
            </a:r>
            <a:r>
              <a:rPr lang="en-GB" sz="1400" dirty="0" err="1" smtClean="0">
                <a:solidFill>
                  <a:srgbClr val="A31515"/>
                </a:solidFill>
                <a:latin typeface="Courier New"/>
              </a:rPr>
              <a:t>iostream</a:t>
            </a:r>
            <a:r>
              <a:rPr lang="en-GB" sz="1400" dirty="0" smtClean="0">
                <a:solidFill>
                  <a:srgbClr val="A31515"/>
                </a:solidFill>
                <a:latin typeface="Courier New"/>
              </a:rPr>
              <a:t>&gt; </a:t>
            </a:r>
          </a:p>
          <a:p>
            <a:pPr algn="l" rtl="0">
              <a:buNone/>
            </a:pPr>
            <a:r>
              <a:rPr lang="en-GB" sz="1400" dirty="0" smtClean="0">
                <a:solidFill>
                  <a:srgbClr val="0000FF"/>
                </a:solidFill>
                <a:latin typeface="Courier New"/>
              </a:rPr>
              <a:t>#include </a:t>
            </a:r>
            <a:r>
              <a:rPr lang="en-GB" sz="1400" dirty="0" smtClean="0">
                <a:solidFill>
                  <a:srgbClr val="A31515"/>
                </a:solidFill>
                <a:latin typeface="Courier New"/>
              </a:rPr>
              <a:t>&lt;string&gt;</a:t>
            </a:r>
          </a:p>
          <a:p>
            <a:pPr algn="l" rtl="0">
              <a:buNone/>
            </a:pPr>
            <a:r>
              <a:rPr lang="en-GB" sz="1400" dirty="0" smtClean="0">
                <a:solidFill>
                  <a:srgbClr val="0000FF"/>
                </a:solidFill>
                <a:latin typeface="Courier New"/>
              </a:rPr>
              <a:t>using namespace std;</a:t>
            </a:r>
          </a:p>
          <a:p>
            <a:pPr algn="l" rtl="0">
              <a:buNone/>
            </a:pPr>
            <a:r>
              <a:rPr lang="en-GB" sz="1400" dirty="0" smtClean="0">
                <a:solidFill>
                  <a:srgbClr val="008000"/>
                </a:solidFill>
                <a:latin typeface="Courier New"/>
              </a:rPr>
              <a:t>//===============================</a:t>
            </a:r>
          </a:p>
          <a:p>
            <a:pPr algn="l" rtl="0">
              <a:buNone/>
            </a:pPr>
            <a:r>
              <a:rPr lang="en-GB" sz="1400" dirty="0" err="1" smtClean="0">
                <a:solidFill>
                  <a:srgbClr val="0000FF"/>
                </a:solidFill>
                <a:latin typeface="Courier New"/>
              </a:rPr>
              <a:t>int</a:t>
            </a:r>
            <a:r>
              <a:rPr lang="en-GB" sz="1400" dirty="0" smtClean="0">
                <a:solidFill>
                  <a:srgbClr val="0000FF"/>
                </a:solidFill>
                <a:latin typeface="Courier New"/>
              </a:rPr>
              <a:t> main() {</a:t>
            </a:r>
          </a:p>
          <a:p>
            <a:pPr algn="l" rtl="0">
              <a:buNone/>
            </a:pPr>
            <a:r>
              <a:rPr lang="en-GB" sz="1400" dirty="0" err="1" smtClean="0">
                <a:solidFill>
                  <a:srgbClr val="0000FF"/>
                </a:solidFill>
                <a:latin typeface="Courier New"/>
              </a:rPr>
              <a:t>int</a:t>
            </a:r>
            <a:r>
              <a:rPr lang="en-GB" sz="1400" dirty="0" smtClean="0">
                <a:solidFill>
                  <a:srgbClr val="0000FF"/>
                </a:solidFill>
                <a:latin typeface="Courier New"/>
              </a:rPr>
              <a:t> *p;</a:t>
            </a:r>
          </a:p>
          <a:p>
            <a:pPr algn="l" rtl="0">
              <a:buNone/>
            </a:pPr>
            <a:r>
              <a:rPr lang="en-GB" sz="1400" dirty="0" err="1" smtClean="0">
                <a:solidFill>
                  <a:srgbClr val="0000FF"/>
                </a:solidFill>
                <a:latin typeface="Courier New"/>
              </a:rPr>
              <a:t>int</a:t>
            </a:r>
            <a:r>
              <a:rPr lang="en-GB" sz="1400" dirty="0" smtClean="0">
                <a:solidFill>
                  <a:srgbClr val="0000FF"/>
                </a:solidFill>
                <a:latin typeface="Courier New"/>
              </a:rPr>
              <a:t> x = 37;</a:t>
            </a:r>
          </a:p>
          <a:p>
            <a:pPr algn="l" rtl="0">
              <a:buNone/>
            </a:pPr>
            <a:r>
              <a:rPr lang="en-GB" sz="1400" dirty="0" err="1" smtClean="0">
                <a:solidFill>
                  <a:srgbClr val="0000FF"/>
                </a:solidFill>
                <a:latin typeface="Courier New"/>
              </a:rPr>
              <a:t>cout</a:t>
            </a:r>
            <a:r>
              <a:rPr lang="en-GB" sz="1400" dirty="0" smtClean="0">
                <a:solidFill>
                  <a:srgbClr val="0000FF"/>
                </a:solidFill>
                <a:latin typeface="Courier New"/>
              </a:rPr>
              <a:t> &lt;&lt;</a:t>
            </a:r>
            <a:r>
              <a:rPr lang="en-GB" sz="1400" dirty="0" smtClean="0">
                <a:solidFill>
                  <a:srgbClr val="A31515"/>
                </a:solidFill>
                <a:latin typeface="Courier New"/>
              </a:rPr>
              <a:t>"x=  " &lt;&lt; x&lt;&lt;</a:t>
            </a:r>
            <a:r>
              <a:rPr lang="en-GB" sz="1400" dirty="0" err="1" smtClean="0">
                <a:solidFill>
                  <a:srgbClr val="A31515"/>
                </a:solidFill>
                <a:latin typeface="Courier New"/>
              </a:rPr>
              <a:t>endl</a:t>
            </a:r>
            <a:r>
              <a:rPr lang="en-GB" sz="1400" dirty="0" smtClean="0">
                <a:solidFill>
                  <a:srgbClr val="A31515"/>
                </a:solidFill>
                <a:latin typeface="Courier New"/>
              </a:rPr>
              <a:t>;</a:t>
            </a:r>
          </a:p>
          <a:p>
            <a:pPr algn="l" rtl="0">
              <a:buNone/>
            </a:pPr>
            <a:r>
              <a:rPr lang="en-GB" sz="1400" dirty="0" smtClean="0">
                <a:solidFill>
                  <a:srgbClr val="A31515"/>
                </a:solidFill>
                <a:latin typeface="Courier New"/>
              </a:rPr>
              <a:t>p=&amp;x;</a:t>
            </a:r>
          </a:p>
          <a:p>
            <a:pPr algn="l" rtl="0">
              <a:buNone/>
            </a:pPr>
            <a:r>
              <a:rPr lang="fr-FR" sz="1400" dirty="0" smtClean="0">
                <a:solidFill>
                  <a:srgbClr val="A31515"/>
                </a:solidFill>
                <a:latin typeface="Courier New"/>
              </a:rPr>
              <a:t>cout &lt;&lt;"*p=  "&lt;&lt; *p &lt;&lt;"  , x= "&lt;&lt;x&lt;&lt;</a:t>
            </a:r>
            <a:r>
              <a:rPr lang="fr-FR" sz="1400" dirty="0" err="1" smtClean="0">
                <a:solidFill>
                  <a:srgbClr val="A31515"/>
                </a:solidFill>
                <a:latin typeface="Courier New"/>
              </a:rPr>
              <a:t>endl</a:t>
            </a:r>
            <a:r>
              <a:rPr lang="fr-FR" sz="1400" dirty="0" smtClean="0">
                <a:solidFill>
                  <a:srgbClr val="A31515"/>
                </a:solidFill>
                <a:latin typeface="Courier New"/>
              </a:rPr>
              <a:t>;</a:t>
            </a:r>
          </a:p>
          <a:p>
            <a:pPr algn="l" rtl="0">
              <a:buNone/>
            </a:pPr>
            <a:r>
              <a:rPr lang="en-GB" sz="1400" dirty="0" smtClean="0">
                <a:solidFill>
                  <a:srgbClr val="A31515"/>
                </a:solidFill>
                <a:latin typeface="Courier New"/>
              </a:rPr>
              <a:t>*p=85;</a:t>
            </a:r>
          </a:p>
          <a:p>
            <a:pPr algn="l" rtl="0">
              <a:buNone/>
            </a:pPr>
            <a:r>
              <a:rPr lang="fr-FR" sz="1400" dirty="0" smtClean="0">
                <a:solidFill>
                  <a:srgbClr val="A31515"/>
                </a:solidFill>
                <a:latin typeface="Courier New"/>
              </a:rPr>
              <a:t>cout &lt;&lt;"*P=  " &lt;&lt;*p &lt;&lt;"  , x=  "&lt;&lt;x&lt;&lt;</a:t>
            </a:r>
            <a:r>
              <a:rPr lang="fr-FR" sz="1400" dirty="0" err="1" smtClean="0">
                <a:solidFill>
                  <a:srgbClr val="A31515"/>
                </a:solidFill>
                <a:latin typeface="Courier New"/>
              </a:rPr>
              <a:t>endl</a:t>
            </a:r>
            <a:r>
              <a:rPr lang="fr-FR" sz="1400" dirty="0" smtClean="0">
                <a:solidFill>
                  <a:srgbClr val="A31515"/>
                </a:solidFill>
                <a:latin typeface="Courier New"/>
              </a:rPr>
              <a:t>;</a:t>
            </a:r>
          </a:p>
          <a:p>
            <a:pPr algn="l" rtl="0">
              <a:buNone/>
            </a:pPr>
            <a:r>
              <a:rPr lang="en-GB" sz="1400" dirty="0" err="1" smtClean="0">
                <a:solidFill>
                  <a:srgbClr val="A31515"/>
                </a:solidFill>
                <a:latin typeface="Courier New"/>
              </a:rPr>
              <a:t>cout</a:t>
            </a:r>
            <a:r>
              <a:rPr lang="en-GB" sz="1400" dirty="0" smtClean="0">
                <a:solidFill>
                  <a:srgbClr val="A31515"/>
                </a:solidFill>
                <a:latin typeface="Courier New"/>
              </a:rPr>
              <a:t> &lt;&lt;" Address of p is :  "&lt;&lt; &amp;p &lt;&lt;</a:t>
            </a:r>
            <a:r>
              <a:rPr lang="en-GB" sz="1400" dirty="0" err="1" smtClean="0">
                <a:solidFill>
                  <a:srgbClr val="A31515"/>
                </a:solidFill>
                <a:latin typeface="Courier New"/>
              </a:rPr>
              <a:t>endl</a:t>
            </a:r>
            <a:r>
              <a:rPr lang="en-GB" sz="1400" dirty="0" smtClean="0">
                <a:solidFill>
                  <a:srgbClr val="A31515"/>
                </a:solidFill>
                <a:latin typeface="Courier New"/>
              </a:rPr>
              <a:t>;</a:t>
            </a:r>
          </a:p>
          <a:p>
            <a:pPr algn="l" rtl="0">
              <a:buNone/>
            </a:pPr>
            <a:r>
              <a:rPr lang="en-GB" sz="1400" dirty="0" err="1" smtClean="0">
                <a:solidFill>
                  <a:srgbClr val="A31515"/>
                </a:solidFill>
                <a:latin typeface="Courier New"/>
              </a:rPr>
              <a:t>cout</a:t>
            </a:r>
            <a:r>
              <a:rPr lang="en-GB" sz="1400" dirty="0" smtClean="0">
                <a:solidFill>
                  <a:srgbClr val="A31515"/>
                </a:solidFill>
                <a:latin typeface="Courier New"/>
              </a:rPr>
              <a:t>&lt;&lt;"value of p :  "&lt;&lt; p&lt;&lt;</a:t>
            </a:r>
            <a:r>
              <a:rPr lang="en-GB" sz="1400" dirty="0" err="1" smtClean="0">
                <a:solidFill>
                  <a:srgbClr val="A31515"/>
                </a:solidFill>
                <a:latin typeface="Courier New"/>
              </a:rPr>
              <a:t>endl</a:t>
            </a:r>
            <a:r>
              <a:rPr lang="en-GB" sz="1400" dirty="0" smtClean="0">
                <a:solidFill>
                  <a:srgbClr val="A31515"/>
                </a:solidFill>
                <a:latin typeface="Courier New"/>
              </a:rPr>
              <a:t>;</a:t>
            </a:r>
          </a:p>
          <a:p>
            <a:pPr algn="l" rtl="0">
              <a:buNone/>
            </a:pPr>
            <a:r>
              <a:rPr lang="en-GB" sz="1400" dirty="0" err="1" smtClean="0">
                <a:solidFill>
                  <a:srgbClr val="A31515"/>
                </a:solidFill>
                <a:latin typeface="Courier New"/>
              </a:rPr>
              <a:t>cout</a:t>
            </a:r>
            <a:r>
              <a:rPr lang="en-GB" sz="1400" dirty="0" smtClean="0">
                <a:solidFill>
                  <a:srgbClr val="A31515"/>
                </a:solidFill>
                <a:latin typeface="Courier New"/>
              </a:rPr>
              <a:t>&lt;&lt; " value of memory location pointed to by *p =  "&lt;&lt;*p&lt;&lt;</a:t>
            </a:r>
            <a:r>
              <a:rPr lang="en-GB" sz="1400" dirty="0" err="1" smtClean="0">
                <a:solidFill>
                  <a:srgbClr val="A31515"/>
                </a:solidFill>
                <a:latin typeface="Courier New"/>
              </a:rPr>
              <a:t>endl</a:t>
            </a:r>
            <a:r>
              <a:rPr lang="en-GB" sz="1400" dirty="0" smtClean="0">
                <a:solidFill>
                  <a:srgbClr val="A31515"/>
                </a:solidFill>
                <a:latin typeface="Courier New"/>
              </a:rPr>
              <a:t>;</a:t>
            </a:r>
          </a:p>
          <a:p>
            <a:pPr algn="l" rtl="0">
              <a:buNone/>
            </a:pPr>
            <a:r>
              <a:rPr lang="en-GB" sz="1400" dirty="0" err="1" smtClean="0">
                <a:solidFill>
                  <a:srgbClr val="A31515"/>
                </a:solidFill>
                <a:latin typeface="Courier New"/>
              </a:rPr>
              <a:t>cout</a:t>
            </a:r>
            <a:r>
              <a:rPr lang="en-GB" sz="1400" dirty="0" smtClean="0">
                <a:solidFill>
                  <a:srgbClr val="A31515"/>
                </a:solidFill>
                <a:latin typeface="Courier New"/>
              </a:rPr>
              <a:t>&lt;&lt;"Address of X =  " &lt;&lt; &amp;x&lt;&lt;</a:t>
            </a:r>
            <a:r>
              <a:rPr lang="en-GB" sz="1400" dirty="0" err="1" smtClean="0">
                <a:solidFill>
                  <a:srgbClr val="A31515"/>
                </a:solidFill>
                <a:latin typeface="Courier New"/>
              </a:rPr>
              <a:t>endl</a:t>
            </a:r>
            <a:r>
              <a:rPr lang="en-GB" sz="1400" dirty="0" smtClean="0">
                <a:solidFill>
                  <a:srgbClr val="A31515"/>
                </a:solidFill>
                <a:latin typeface="Courier New"/>
              </a:rPr>
              <a:t>;</a:t>
            </a:r>
          </a:p>
          <a:p>
            <a:pPr algn="l" rtl="0">
              <a:buNone/>
            </a:pPr>
            <a:r>
              <a:rPr lang="en-GB" sz="1400" dirty="0" err="1" smtClean="0">
                <a:solidFill>
                  <a:srgbClr val="A31515"/>
                </a:solidFill>
                <a:latin typeface="Courier New"/>
              </a:rPr>
              <a:t>cout</a:t>
            </a:r>
            <a:r>
              <a:rPr lang="en-GB" sz="1400" dirty="0" smtClean="0">
                <a:solidFill>
                  <a:srgbClr val="A31515"/>
                </a:solidFill>
                <a:latin typeface="Courier New"/>
              </a:rPr>
              <a:t> &lt;&lt;" Value of x =   " &lt;&lt; x&lt;&lt;</a:t>
            </a:r>
            <a:r>
              <a:rPr lang="en-GB" sz="1400" dirty="0" err="1" smtClean="0">
                <a:solidFill>
                  <a:srgbClr val="A31515"/>
                </a:solidFill>
                <a:latin typeface="Courier New"/>
              </a:rPr>
              <a:t>endl</a:t>
            </a:r>
            <a:r>
              <a:rPr lang="en-GB" sz="1400" dirty="0" smtClean="0">
                <a:solidFill>
                  <a:srgbClr val="A31515"/>
                </a:solidFill>
                <a:latin typeface="Courier New"/>
              </a:rPr>
              <a:t>;</a:t>
            </a:r>
          </a:p>
          <a:p>
            <a:pPr algn="l" rtl="0">
              <a:buNone/>
            </a:pPr>
            <a:r>
              <a:rPr lang="en-GB" sz="1400" dirty="0" smtClean="0">
                <a:solidFill>
                  <a:srgbClr val="0000FF"/>
                </a:solidFill>
                <a:latin typeface="Courier New"/>
              </a:rPr>
              <a:t>return 0;</a:t>
            </a:r>
          </a:p>
          <a:p>
            <a:pPr algn="l" rtl="0">
              <a:buNone/>
            </a:pPr>
            <a:r>
              <a:rPr lang="en-GB" sz="1400" dirty="0" smtClean="0">
                <a:solidFill>
                  <a:srgbClr val="0000FF"/>
                </a:solidFill>
                <a:latin typeface="Courier New"/>
              </a:rPr>
              <a:t>}</a:t>
            </a:r>
          </a:p>
          <a:p>
            <a:pPr algn="l" rtl="0">
              <a:buNone/>
            </a:pPr>
            <a:endParaRPr lang="en-GB" sz="1400" dirty="0" smtClean="0">
              <a:solidFill>
                <a:srgbClr val="0000FF"/>
              </a:solidFill>
              <a:latin typeface="Courier New"/>
            </a:endParaRPr>
          </a:p>
          <a:p>
            <a:pPr algn="l" rtl="0">
              <a:buNone/>
            </a:pPr>
            <a:endParaRPr lang="en-GB" sz="1400" dirty="0" smtClean="0">
              <a:solidFill>
                <a:srgbClr val="0000FF"/>
              </a:solidFill>
              <a:latin typeface="Courier New"/>
            </a:endParaRPr>
          </a:p>
          <a:p>
            <a:pPr marL="0" indent="0" algn="l" rtl="0">
              <a:buNone/>
            </a:pP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2601013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1556792"/>
            <a:ext cx="7541015" cy="30407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 rtl="0"/>
            <a:r>
              <a:rPr lang="en-GB" dirty="0" smtClean="0"/>
              <a:t>Pointer Data Type and Pointer Variables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GB" dirty="0"/>
              <a:t>C++’s data types are classified into three categories:</a:t>
            </a:r>
          </a:p>
          <a:p>
            <a:pPr lvl="1" algn="l" rtl="0"/>
            <a:r>
              <a:rPr lang="en-GB" dirty="0" smtClean="0"/>
              <a:t>Simple</a:t>
            </a:r>
          </a:p>
          <a:p>
            <a:pPr lvl="1" algn="l" rtl="0"/>
            <a:r>
              <a:rPr lang="en-GB" dirty="0" smtClean="0"/>
              <a:t>Structured</a:t>
            </a:r>
          </a:p>
          <a:p>
            <a:pPr lvl="1" algn="l" rtl="0"/>
            <a:r>
              <a:rPr lang="en-GB" dirty="0" smtClean="0"/>
              <a:t>Pointers.</a:t>
            </a:r>
          </a:p>
          <a:p>
            <a:pPr marL="457200" lvl="1" indent="0" algn="l" rtl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89972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rtl="0"/>
            <a:r>
              <a:rPr lang="en-GB" dirty="0" smtClean="0"/>
              <a:t>What is the Pointer Value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264274804"/>
              </p:ext>
            </p:extLst>
          </p:nvPr>
        </p:nvGraphicFramePr>
        <p:xfrm>
          <a:off x="467544" y="1397000"/>
          <a:ext cx="8208912" cy="46962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439287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32656"/>
            <a:ext cx="8229600" cy="1066800"/>
          </a:xfrm>
        </p:spPr>
        <p:txBody>
          <a:bodyPr>
            <a:normAutofit fontScale="90000"/>
          </a:bodyPr>
          <a:lstStyle/>
          <a:p>
            <a:pPr algn="l" rtl="0"/>
            <a:r>
              <a:rPr lang="en-GB" dirty="0" smtClean="0"/>
              <a:t>Pointer Data Type and Pointer Variables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5089752"/>
          </a:xfrm>
        </p:spPr>
        <p:txBody>
          <a:bodyPr>
            <a:normAutofit/>
          </a:bodyPr>
          <a:lstStyle/>
          <a:p>
            <a:pPr algn="l" rtl="0"/>
            <a:r>
              <a:rPr lang="en-GB" sz="2800" dirty="0" smtClean="0"/>
              <a:t>There </a:t>
            </a:r>
            <a:r>
              <a:rPr lang="en-GB" sz="2800" dirty="0"/>
              <a:t>is no name associated with pointer data </a:t>
            </a:r>
            <a:r>
              <a:rPr lang="en-GB" sz="2800" dirty="0" smtClean="0"/>
              <a:t>types</a:t>
            </a:r>
          </a:p>
          <a:p>
            <a:pPr algn="l" rtl="0"/>
            <a:r>
              <a:rPr lang="en-GB" sz="2800" dirty="0" smtClean="0"/>
              <a:t>If </a:t>
            </a:r>
            <a:r>
              <a:rPr lang="en-GB" sz="2800" dirty="0"/>
              <a:t>no name </a:t>
            </a:r>
            <a:r>
              <a:rPr lang="en-GB" sz="2800" dirty="0" smtClean="0"/>
              <a:t>is associated </a:t>
            </a:r>
            <a:r>
              <a:rPr lang="en-GB" sz="2800" dirty="0"/>
              <a:t>with a pointer data type, how </a:t>
            </a:r>
            <a:r>
              <a:rPr lang="en-GB" sz="2800" dirty="0" smtClean="0"/>
              <a:t>do </a:t>
            </a:r>
            <a:r>
              <a:rPr lang="en-GB" sz="2800" dirty="0"/>
              <a:t>you declare pointer variables</a:t>
            </a:r>
            <a:r>
              <a:rPr lang="en-GB" sz="2800" dirty="0" smtClean="0"/>
              <a:t>?</a:t>
            </a:r>
          </a:p>
          <a:p>
            <a:pPr algn="l" rtl="0"/>
            <a:endParaRPr lang="en-GB" sz="2800" dirty="0"/>
          </a:p>
          <a:p>
            <a:pPr algn="l" rtl="0"/>
            <a:endParaRPr lang="en-GB" sz="2800" dirty="0" smtClean="0"/>
          </a:p>
          <a:p>
            <a:pPr algn="l" rtl="0"/>
            <a:endParaRPr lang="en-GB" sz="2800" dirty="0"/>
          </a:p>
          <a:p>
            <a:pPr algn="l" rtl="0"/>
            <a:endParaRPr lang="en-GB" sz="2800" dirty="0" smtClean="0">
              <a:solidFill>
                <a:schemeClr val="tx2"/>
              </a:solidFill>
            </a:endParaRPr>
          </a:p>
          <a:p>
            <a:pPr algn="l" rtl="0"/>
            <a:r>
              <a:rPr lang="en-GB" sz="2800" dirty="0" smtClean="0">
                <a:solidFill>
                  <a:schemeClr val="tx2"/>
                </a:solidFill>
              </a:rPr>
              <a:t>p</a:t>
            </a:r>
            <a:r>
              <a:rPr lang="en-GB" sz="2800" dirty="0" smtClean="0"/>
              <a:t> </a:t>
            </a:r>
            <a:r>
              <a:rPr lang="en-GB" sz="2800" dirty="0"/>
              <a:t>is called a pointer variable </a:t>
            </a:r>
            <a:r>
              <a:rPr lang="en-GB" sz="2800" dirty="0" smtClean="0"/>
              <a:t>of type </a:t>
            </a:r>
            <a:r>
              <a:rPr lang="en-GB" sz="2800" dirty="0" err="1" smtClean="0">
                <a:solidFill>
                  <a:schemeClr val="tx2"/>
                </a:solidFill>
              </a:rPr>
              <a:t>int</a:t>
            </a:r>
            <a:endParaRPr lang="en-GB" sz="2800" dirty="0"/>
          </a:p>
          <a:p>
            <a:pPr algn="l" rtl="0"/>
            <a:r>
              <a:rPr lang="en-GB" sz="2800" dirty="0" err="1" smtClean="0">
                <a:solidFill>
                  <a:schemeClr val="tx2"/>
                </a:solidFill>
              </a:rPr>
              <a:t>ch</a:t>
            </a:r>
            <a:r>
              <a:rPr lang="en-GB" sz="2800" dirty="0" smtClean="0">
                <a:solidFill>
                  <a:schemeClr val="tx2"/>
                </a:solidFill>
              </a:rPr>
              <a:t> </a:t>
            </a:r>
            <a:r>
              <a:rPr lang="en-GB" sz="2800" dirty="0"/>
              <a:t>is called a pointer variable of type </a:t>
            </a:r>
            <a:r>
              <a:rPr lang="en-GB" sz="2800" dirty="0">
                <a:solidFill>
                  <a:schemeClr val="tx2"/>
                </a:solidFill>
              </a:rPr>
              <a:t>char</a:t>
            </a:r>
            <a:r>
              <a:rPr lang="en-GB" sz="2800" dirty="0"/>
              <a:t>.</a:t>
            </a:r>
            <a:endParaRPr lang="en-GB" sz="2800" dirty="0" smtClean="0"/>
          </a:p>
          <a:p>
            <a:pPr algn="l" rtl="0"/>
            <a:endParaRPr lang="en-GB" sz="2800" dirty="0"/>
          </a:p>
          <a:p>
            <a:pPr algn="l" rtl="0"/>
            <a:endParaRPr lang="en-GB" sz="28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3356992"/>
            <a:ext cx="5271925" cy="16108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04021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 rtl="0"/>
            <a:r>
              <a:rPr lang="en-GB" dirty="0" smtClean="0"/>
              <a:t>Pointer Declaration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 rtl="0"/>
            <a:r>
              <a:rPr lang="en-GB" dirty="0" smtClean="0"/>
              <a:t>Thus, the character </a:t>
            </a:r>
            <a:r>
              <a:rPr lang="en-GB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*</a:t>
            </a:r>
            <a:r>
              <a:rPr lang="en-GB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GB" dirty="0" smtClean="0"/>
              <a:t>can appear anywhere between the data type name and the variable name.</a:t>
            </a:r>
          </a:p>
          <a:p>
            <a:pPr algn="l" rtl="0"/>
            <a:endParaRPr lang="en-GB" dirty="0" smtClean="0">
              <a:solidFill>
                <a:schemeClr val="tx2"/>
              </a:solidFill>
            </a:endParaRPr>
          </a:p>
          <a:p>
            <a:pPr algn="l" rtl="0"/>
            <a:endParaRPr lang="en-GB" dirty="0"/>
          </a:p>
          <a:p>
            <a:pPr algn="l" rtl="0"/>
            <a:endParaRPr lang="en-GB" dirty="0" smtClean="0">
              <a:solidFill>
                <a:schemeClr val="tx2"/>
              </a:solidFill>
            </a:endParaRPr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3351786488"/>
              </p:ext>
            </p:extLst>
          </p:nvPr>
        </p:nvGraphicFramePr>
        <p:xfrm>
          <a:off x="1619672" y="2564904"/>
          <a:ext cx="5352256" cy="34001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054361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rtl="0"/>
            <a:r>
              <a:rPr lang="en-GB" dirty="0" smtClean="0"/>
              <a:t>Pointer Declaration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 rtl="0"/>
            <a:endParaRPr lang="en-GB" dirty="0" smtClean="0"/>
          </a:p>
          <a:p>
            <a:pPr algn="l" rtl="0"/>
            <a:r>
              <a:rPr lang="en-GB" dirty="0" err="1">
                <a:solidFill>
                  <a:schemeClr val="tx2"/>
                </a:solidFill>
              </a:rPr>
              <a:t>int</a:t>
            </a:r>
            <a:r>
              <a:rPr lang="en-GB" dirty="0"/>
              <a:t>* </a:t>
            </a:r>
            <a:r>
              <a:rPr lang="en-GB" dirty="0" smtClean="0"/>
              <a:t> p</a:t>
            </a:r>
            <a:r>
              <a:rPr lang="en-GB" dirty="0"/>
              <a:t>, q</a:t>
            </a:r>
            <a:r>
              <a:rPr lang="en-GB" dirty="0" smtClean="0"/>
              <a:t>;</a:t>
            </a:r>
          </a:p>
          <a:p>
            <a:pPr marL="0" indent="0" algn="l" rtl="0">
              <a:buNone/>
            </a:pPr>
            <a:endParaRPr lang="en-GB" dirty="0" smtClean="0"/>
          </a:p>
          <a:p>
            <a:pPr algn="l" rtl="0"/>
            <a:r>
              <a:rPr lang="en-GB" dirty="0" smtClean="0"/>
              <a:t>In </a:t>
            </a:r>
            <a:r>
              <a:rPr lang="en-GB" dirty="0"/>
              <a:t>this </a:t>
            </a:r>
            <a:r>
              <a:rPr lang="en-GB" dirty="0" smtClean="0"/>
              <a:t>statement:</a:t>
            </a:r>
          </a:p>
          <a:p>
            <a:pPr lvl="1" algn="l" rtl="0"/>
            <a:r>
              <a:rPr lang="en-GB" dirty="0" smtClean="0"/>
              <a:t>only </a:t>
            </a:r>
            <a:r>
              <a:rPr lang="en-GB" dirty="0"/>
              <a:t>p is the pointer variable, not q</a:t>
            </a:r>
            <a:r>
              <a:rPr lang="en-GB" dirty="0" smtClean="0"/>
              <a:t>.</a:t>
            </a:r>
          </a:p>
          <a:p>
            <a:pPr lvl="1" algn="l" rtl="0"/>
            <a:r>
              <a:rPr lang="en-GB" dirty="0" smtClean="0"/>
              <a:t>Here</a:t>
            </a:r>
            <a:r>
              <a:rPr lang="en-GB" dirty="0"/>
              <a:t>, q is an </a:t>
            </a:r>
            <a:r>
              <a:rPr lang="en-GB" dirty="0" err="1"/>
              <a:t>int</a:t>
            </a:r>
            <a:r>
              <a:rPr lang="en-GB" dirty="0"/>
              <a:t> variable</a:t>
            </a:r>
            <a:r>
              <a:rPr lang="en-GB" dirty="0" smtClean="0"/>
              <a:t>.</a:t>
            </a:r>
          </a:p>
          <a:p>
            <a:pPr algn="l" rtl="0"/>
            <a:r>
              <a:rPr lang="en-GB" dirty="0"/>
              <a:t>we prefer to attach the character </a:t>
            </a:r>
            <a:r>
              <a:rPr lang="en-GB" sz="2000" dirty="0"/>
              <a:t>* </a:t>
            </a:r>
            <a:r>
              <a:rPr lang="en-GB" dirty="0"/>
              <a:t>to the variable name. So the </a:t>
            </a:r>
            <a:r>
              <a:rPr lang="en-GB" dirty="0" smtClean="0"/>
              <a:t>preceding statement </a:t>
            </a:r>
            <a:r>
              <a:rPr lang="en-GB" dirty="0"/>
              <a:t>is written as:</a:t>
            </a:r>
          </a:p>
          <a:p>
            <a:pPr marL="0" indent="0" algn="l" rtl="0">
              <a:buNone/>
            </a:pPr>
            <a:r>
              <a:rPr lang="en-GB" dirty="0" smtClean="0"/>
              <a:t>	</a:t>
            </a:r>
            <a:r>
              <a:rPr lang="en-GB" dirty="0" err="1" smtClean="0">
                <a:solidFill>
                  <a:schemeClr val="tx2"/>
                </a:solidFill>
              </a:rPr>
              <a:t>int</a:t>
            </a:r>
            <a:r>
              <a:rPr lang="en-GB" dirty="0" smtClean="0">
                <a:solidFill>
                  <a:schemeClr val="tx2"/>
                </a:solidFill>
              </a:rPr>
              <a:t> </a:t>
            </a:r>
            <a:r>
              <a:rPr lang="en-GB" dirty="0"/>
              <a:t>*p, q;</a:t>
            </a: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2238149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rtl="0"/>
            <a:r>
              <a:rPr lang="en-GB" dirty="0" smtClean="0"/>
              <a:t>Pointer operator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GB" dirty="0"/>
              <a:t>C++ provides two </a:t>
            </a:r>
            <a:r>
              <a:rPr lang="en-GB" dirty="0" smtClean="0"/>
              <a:t>operators operator to work with pointers.</a:t>
            </a:r>
          </a:p>
          <a:p>
            <a:pPr lvl="1" algn="l" rtl="0"/>
            <a:endParaRPr lang="en-GB" dirty="0" smtClean="0"/>
          </a:p>
          <a:p>
            <a:pPr lvl="1" algn="l" rtl="0"/>
            <a:r>
              <a:rPr lang="en-GB" dirty="0" smtClean="0"/>
              <a:t>(&amp;) the address </a:t>
            </a:r>
            <a:r>
              <a:rPr lang="en-GB" dirty="0"/>
              <a:t>of operator </a:t>
            </a:r>
            <a:endParaRPr lang="en-GB" dirty="0" smtClean="0"/>
          </a:p>
          <a:p>
            <a:pPr lvl="1" algn="l" rtl="0"/>
            <a:endParaRPr lang="en-GB" dirty="0" smtClean="0"/>
          </a:p>
          <a:p>
            <a:pPr lvl="1" algn="l" rtl="0"/>
            <a:r>
              <a:rPr lang="en-GB" dirty="0" smtClean="0"/>
              <a:t>(*) the dereferencing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2291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836712"/>
            <a:ext cx="8229600" cy="1066800"/>
          </a:xfrm>
        </p:spPr>
        <p:txBody>
          <a:bodyPr/>
          <a:lstStyle/>
          <a:p>
            <a:pPr algn="l" rtl="0"/>
            <a:r>
              <a:rPr lang="en-GB" dirty="0"/>
              <a:t>Address of Operator (&amp;)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 rtl="0"/>
            <a:r>
              <a:rPr lang="en-GB" dirty="0"/>
              <a:t>is a </a:t>
            </a:r>
            <a:r>
              <a:rPr lang="en-GB" b="1" dirty="0"/>
              <a:t>unary</a:t>
            </a:r>
            <a:r>
              <a:rPr lang="en-GB" dirty="0"/>
              <a:t> operator </a:t>
            </a:r>
            <a:r>
              <a:rPr lang="en-GB" dirty="0" smtClean="0"/>
              <a:t>that returns </a:t>
            </a:r>
            <a:r>
              <a:rPr lang="en-GB" dirty="0"/>
              <a:t>the address of its operand</a:t>
            </a:r>
            <a:r>
              <a:rPr lang="en-GB" dirty="0" smtClean="0"/>
              <a:t>.</a:t>
            </a:r>
          </a:p>
          <a:p>
            <a:pPr algn="l" rtl="0"/>
            <a:r>
              <a:rPr lang="en-GB" dirty="0" smtClean="0"/>
              <a:t>For </a:t>
            </a:r>
            <a:r>
              <a:rPr lang="en-GB" dirty="0"/>
              <a:t>example, given the statements:</a:t>
            </a:r>
          </a:p>
          <a:p>
            <a:pPr marL="1257300" lvl="3" indent="0" algn="l" rtl="0">
              <a:buNone/>
            </a:pPr>
            <a:r>
              <a:rPr lang="en-GB" sz="3000" dirty="0" err="1">
                <a:solidFill>
                  <a:schemeClr val="tx2"/>
                </a:solidFill>
              </a:rPr>
              <a:t>int</a:t>
            </a:r>
            <a:r>
              <a:rPr lang="en-GB" sz="3000" dirty="0">
                <a:solidFill>
                  <a:schemeClr val="tx2"/>
                </a:solidFill>
              </a:rPr>
              <a:t> </a:t>
            </a:r>
            <a:r>
              <a:rPr lang="en-GB" sz="3000" dirty="0"/>
              <a:t>x;</a:t>
            </a:r>
          </a:p>
          <a:p>
            <a:pPr marL="1257300" lvl="3" indent="0" algn="l" rtl="0">
              <a:buNone/>
            </a:pPr>
            <a:r>
              <a:rPr lang="en-GB" sz="3000" dirty="0" err="1">
                <a:solidFill>
                  <a:schemeClr val="tx2"/>
                </a:solidFill>
              </a:rPr>
              <a:t>int</a:t>
            </a:r>
            <a:r>
              <a:rPr lang="en-GB" sz="3000" dirty="0">
                <a:solidFill>
                  <a:schemeClr val="tx2"/>
                </a:solidFill>
              </a:rPr>
              <a:t> </a:t>
            </a:r>
            <a:r>
              <a:rPr lang="en-GB" sz="3000" dirty="0"/>
              <a:t>*p;</a:t>
            </a:r>
          </a:p>
          <a:p>
            <a:pPr algn="l" rtl="0"/>
            <a:r>
              <a:rPr lang="en-GB" dirty="0"/>
              <a:t>T</a:t>
            </a:r>
            <a:r>
              <a:rPr lang="en-GB" dirty="0" smtClean="0"/>
              <a:t>he </a:t>
            </a:r>
            <a:r>
              <a:rPr lang="en-GB" dirty="0"/>
              <a:t>statement:</a:t>
            </a:r>
          </a:p>
          <a:p>
            <a:pPr marL="0" indent="0" algn="l" rtl="0">
              <a:buNone/>
            </a:pPr>
            <a:r>
              <a:rPr lang="en-GB" dirty="0" smtClean="0"/>
              <a:t>	   p </a:t>
            </a:r>
            <a:r>
              <a:rPr lang="en-GB" dirty="0"/>
              <a:t>= &amp;x</a:t>
            </a:r>
            <a:r>
              <a:rPr lang="en-GB" dirty="0" smtClean="0"/>
              <a:t>;</a:t>
            </a:r>
          </a:p>
          <a:p>
            <a:pPr algn="l" rtl="0"/>
            <a:r>
              <a:rPr lang="en-GB" dirty="0"/>
              <a:t>assigns the address of x to p. That is, x and the value of p refer to the same </a:t>
            </a:r>
            <a:r>
              <a:rPr lang="en-GB" dirty="0" smtClean="0"/>
              <a:t>memory location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42499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rtl="0"/>
            <a:r>
              <a:rPr lang="en-GB" dirty="0"/>
              <a:t>Dereferencing Operator (*)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 rtl="0"/>
            <a:r>
              <a:rPr lang="en-GB" dirty="0" smtClean="0"/>
              <a:t>referred </a:t>
            </a:r>
            <a:r>
              <a:rPr lang="en-GB" dirty="0"/>
              <a:t>to </a:t>
            </a:r>
            <a:r>
              <a:rPr lang="en-GB" dirty="0" smtClean="0"/>
              <a:t>as indirection operator</a:t>
            </a:r>
          </a:p>
          <a:p>
            <a:pPr algn="l" rtl="0"/>
            <a:r>
              <a:rPr lang="en-GB" dirty="0" smtClean="0"/>
              <a:t>refers </a:t>
            </a:r>
            <a:r>
              <a:rPr lang="en-GB" dirty="0"/>
              <a:t>to the object </a:t>
            </a:r>
            <a:r>
              <a:rPr lang="en-GB" dirty="0" smtClean="0"/>
              <a:t>to which </a:t>
            </a:r>
            <a:r>
              <a:rPr lang="en-GB" dirty="0"/>
              <a:t>its operand (that is, the pointer) points</a:t>
            </a:r>
            <a:r>
              <a:rPr lang="en-GB" dirty="0" smtClean="0"/>
              <a:t>.</a:t>
            </a:r>
          </a:p>
          <a:p>
            <a:pPr algn="l" rtl="0"/>
            <a:r>
              <a:rPr lang="en-GB" dirty="0" smtClean="0"/>
              <a:t>For example, given the statements:</a:t>
            </a:r>
          </a:p>
          <a:p>
            <a:pPr algn="l" rtl="0"/>
            <a:endParaRPr lang="en-GB" dirty="0" smtClean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4073418"/>
            <a:ext cx="7344316" cy="22359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9" name="Group 8"/>
          <p:cNvGrpSpPr/>
          <p:nvPr/>
        </p:nvGrpSpPr>
        <p:grpSpPr>
          <a:xfrm>
            <a:off x="6732240" y="3645024"/>
            <a:ext cx="2088232" cy="803121"/>
            <a:chOff x="6228184" y="3717032"/>
            <a:chExt cx="1872208" cy="720080"/>
          </a:xfrm>
        </p:grpSpPr>
        <p:sp>
          <p:nvSpPr>
            <p:cNvPr id="4" name="Rectangle 3"/>
            <p:cNvSpPr/>
            <p:nvPr/>
          </p:nvSpPr>
          <p:spPr>
            <a:xfrm>
              <a:off x="6228184" y="4073418"/>
              <a:ext cx="432048" cy="36369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" name="Rectangle 5"/>
            <p:cNvSpPr/>
            <p:nvPr/>
          </p:nvSpPr>
          <p:spPr>
            <a:xfrm>
              <a:off x="7589262" y="4073418"/>
              <a:ext cx="432048" cy="363694"/>
            </a:xfrm>
            <a:prstGeom prst="rect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b="1" dirty="0" smtClean="0"/>
                <a:t>25</a:t>
              </a:r>
              <a:endParaRPr lang="en-GB" b="1" dirty="0"/>
            </a:p>
          </p:txBody>
        </p:sp>
        <p:cxnSp>
          <p:nvCxnSpPr>
            <p:cNvPr id="7" name="Straight Arrow Connector 6"/>
            <p:cNvCxnSpPr>
              <a:stCxn id="4" idx="3"/>
              <a:endCxn id="6" idx="1"/>
            </p:cNvCxnSpPr>
            <p:nvPr/>
          </p:nvCxnSpPr>
          <p:spPr>
            <a:xfrm>
              <a:off x="6660232" y="4255265"/>
              <a:ext cx="929030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TextBox 7"/>
            <p:cNvSpPr txBox="1"/>
            <p:nvPr/>
          </p:nvSpPr>
          <p:spPr>
            <a:xfrm>
              <a:off x="7668344" y="3717032"/>
              <a:ext cx="43204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/>
                <a:t>X</a:t>
              </a:r>
              <a:endParaRPr lang="en-GB" dirty="0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6228184" y="3717032"/>
              <a:ext cx="43204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/>
                <a:t>p</a:t>
              </a:r>
              <a:endParaRPr lang="en-GB" dirty="0"/>
            </a:p>
          </p:txBody>
        </p:sp>
      </p:grpSp>
      <p:sp>
        <p:nvSpPr>
          <p:cNvPr id="11" name="Rectangle 10"/>
          <p:cNvSpPr/>
          <p:nvPr/>
        </p:nvSpPr>
        <p:spPr>
          <a:xfrm>
            <a:off x="467544" y="5301208"/>
            <a:ext cx="5688632" cy="115212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745074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Urban">
  <a:themeElements>
    <a:clrScheme name="Urban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Urban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Urban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6594AD1C67AF545A5960EF5B4D34DFC" ma:contentTypeVersion="1" ma:contentTypeDescription="Create a new document." ma:contentTypeScope="" ma:versionID="158d98ff5f363f64d157ecf49ddff337">
  <xsd:schema xmlns:xsd="http://www.w3.org/2001/XMLSchema" xmlns:xs="http://www.w3.org/2001/XMLSchema" xmlns:p="http://schemas.microsoft.com/office/2006/metadata/properties" xmlns:ns1="http://schemas.microsoft.com/sharepoint/v3" targetNamespace="http://schemas.microsoft.com/office/2006/metadata/properties" ma:root="true" ma:fieldsID="a447206dab0015f8b9f8924535193e8c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8" nillable="true" ma:displayName="Scheduling Start Date" ma:description="" ma:hidden="true" ma:internalName="PublishingStartDate">
      <xsd:simpleType>
        <xsd:restriction base="dms:Unknown"/>
      </xsd:simpleType>
    </xsd:element>
    <xsd:element name="PublishingExpirationDate" ma:index="9" nillable="true" ma:displayName="Scheduling End Date" ma:description="" ma:hidden="true" ma:internalName="PublishingExpirationDat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069D6CF7-D671-45A4-A1DA-42F0ADA1F467}">
  <ds:schemaRefs>
    <ds:schemaRef ds:uri="http://schemas.microsoft.com/office/2006/metadata/properties"/>
    <ds:schemaRef ds:uri="http://schemas.microsoft.com/office/infopath/2007/PartnerControls"/>
    <ds:schemaRef ds:uri="http://schemas.microsoft.com/sharepoint/v3"/>
  </ds:schemaRefs>
</ds:datastoreItem>
</file>

<file path=customXml/itemProps2.xml><?xml version="1.0" encoding="utf-8"?>
<ds:datastoreItem xmlns:ds="http://schemas.openxmlformats.org/officeDocument/2006/customXml" ds:itemID="{57019109-EB3E-44C2-91DE-0B2ACEACC55E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9AA7E087-4DC8-46CA-AF6E-8FF646528A0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503</TotalTime>
  <Words>549</Words>
  <Application>Microsoft Office PowerPoint</Application>
  <PresentationFormat>On-screen Show (4:3)</PresentationFormat>
  <Paragraphs>99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Urban</vt:lpstr>
      <vt:lpstr>Pointer Data Type and Pointer Variables</vt:lpstr>
      <vt:lpstr>Pointer Data Type and Pointer Variables</vt:lpstr>
      <vt:lpstr>What is the Pointer Value</vt:lpstr>
      <vt:lpstr>Pointer Data Type and Pointer Variables</vt:lpstr>
      <vt:lpstr>Pointer Declaration</vt:lpstr>
      <vt:lpstr>Pointer Declaration</vt:lpstr>
      <vt:lpstr>Pointer operator</vt:lpstr>
      <vt:lpstr>Address of Operator (&amp;)</vt:lpstr>
      <vt:lpstr>Dereferencing Operator (*)</vt:lpstr>
      <vt:lpstr>Dereferencing Operator (*)</vt:lpstr>
      <vt:lpstr>Dereferencing Operator (*)</vt:lpstr>
      <vt:lpstr>Example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Pointer Data Type and Pointer Variables</dc:title>
  <dc:creator>School</dc:creator>
  <cp:lastModifiedBy>Nouf</cp:lastModifiedBy>
  <cp:revision>98</cp:revision>
  <dcterms:created xsi:type="dcterms:W3CDTF">2012-03-02T17:25:42Z</dcterms:created>
  <dcterms:modified xsi:type="dcterms:W3CDTF">2013-04-07T08:12:20Z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0x01010006594AD1C67AF545A5960EF5B4D34DFC</vt:lpwstr>
  </property>
</Properties>
</file>