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3"/>
  </p:notesMasterIdLst>
  <p:sldIdLst>
    <p:sldId id="256" r:id="rId2"/>
    <p:sldId id="270" r:id="rId3"/>
    <p:sldId id="269" r:id="rId4"/>
    <p:sldId id="276" r:id="rId5"/>
    <p:sldId id="279" r:id="rId6"/>
    <p:sldId id="280" r:id="rId7"/>
    <p:sldId id="282" r:id="rId8"/>
    <p:sldId id="281" r:id="rId9"/>
    <p:sldId id="278" r:id="rId10"/>
    <p:sldId id="283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2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033F8-85D8-4A16-B5C5-5D60D8BEAA3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C4DA3-1AA5-43D5-9074-113790D0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6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/>
              <a:t>2/10/2022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6547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6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4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715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1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5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9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4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2/10/2022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ython/python_dictionaries.asp" TargetMode="External"/><Relationship Id="rId2" Type="http://schemas.openxmlformats.org/officeDocument/2006/relationships/hyperlink" Target="https://www.programiz.com/python-programming/dictiona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C42D-BA42-4B0C-B795-76DA82525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756" y="1701807"/>
            <a:ext cx="4727385" cy="2889114"/>
          </a:xfrm>
        </p:spPr>
        <p:txBody>
          <a:bodyPr anchor="b">
            <a:normAutofit/>
          </a:bodyPr>
          <a:lstStyle/>
          <a:p>
            <a:r>
              <a:rPr lang="en-US" altLang="en-US" sz="5400" dirty="0"/>
              <a:t>Python sequences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FE496-E2E3-49D2-8F68-C4BB3F8B2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 fontScale="70000" lnSpcReduction="20000"/>
          </a:bodyPr>
          <a:lstStyle/>
          <a:p>
            <a:r>
              <a:rPr lang="en-US" altLang="en-US" sz="4400" dirty="0">
                <a:solidFill>
                  <a:schemeClr val="accent2"/>
                </a:solidFill>
              </a:rPr>
              <a:t>lists</a:t>
            </a:r>
            <a:r>
              <a:rPr lang="en-US" altLang="en-US" sz="4400" dirty="0"/>
              <a:t> </a:t>
            </a:r>
            <a:r>
              <a:rPr lang="en-US" sz="4400" dirty="0"/>
              <a:t>and </a:t>
            </a:r>
            <a:r>
              <a:rPr lang="en-US" sz="4400" dirty="0">
                <a:solidFill>
                  <a:schemeClr val="accent2"/>
                </a:solidFill>
              </a:rPr>
              <a:t>Dictionary</a:t>
            </a:r>
            <a:r>
              <a:rPr lang="en-US" sz="4400" dirty="0"/>
              <a:t> </a:t>
            </a:r>
            <a:br>
              <a:rPr lang="en-US" altLang="en-US" sz="4400" dirty="0"/>
            </a:br>
            <a:endParaRPr lang="en-US" sz="4400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609168E-9726-4B5A-B93B-E2CD920D96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19888" b="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B9ABE0-C054-4589-BE5D-7EF953307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</p:spTree>
    <p:extLst>
      <p:ext uri="{BB962C8B-B14F-4D97-AF65-F5344CB8AC3E}">
        <p14:creationId xmlns:p14="http://schemas.microsoft.com/office/powerpoint/2010/main" val="1070818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Through a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looping through a dictionary, the return value are the </a:t>
            </a:r>
            <a:r>
              <a:rPr lang="en-US" i="1" dirty="0"/>
              <a:t>keys</a:t>
            </a: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Print all </a:t>
            </a:r>
            <a:r>
              <a:rPr lang="en-US" i="1" dirty="0"/>
              <a:t>values</a:t>
            </a:r>
            <a:r>
              <a:rPr lang="en-US" dirty="0"/>
              <a:t> in the dictionary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6" y="2269046"/>
            <a:ext cx="8460921" cy="10986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6210" y="2373396"/>
            <a:ext cx="1509234" cy="889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6" y="4114106"/>
            <a:ext cx="4514169" cy="8641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7433" y="4167478"/>
            <a:ext cx="1553936" cy="810749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AF865607-E27F-41D2-8EA8-229482ED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</p:spTree>
    <p:extLst>
      <p:ext uri="{BB962C8B-B14F-4D97-AF65-F5344CB8AC3E}">
        <p14:creationId xmlns:p14="http://schemas.microsoft.com/office/powerpoint/2010/main" val="3041601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https://www.programiz.com/python-programming/dictionary</a:t>
            </a:r>
            <a:endParaRPr lang="en-US" dirty="0"/>
          </a:p>
          <a:p>
            <a:r>
              <a:rPr lang="en-US" dirty="0">
                <a:hlinkClick r:id="rId3"/>
              </a:rPr>
              <a:t>https://www.w3schools.com/python/python_dictionaries.asp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E83467-A44D-42E6-A8C8-A425DC50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</p:spTree>
    <p:extLst>
      <p:ext uri="{BB962C8B-B14F-4D97-AF65-F5344CB8AC3E}">
        <p14:creationId xmlns:p14="http://schemas.microsoft.com/office/powerpoint/2010/main" val="388670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Sequences</a:t>
            </a:r>
          </a:p>
        </p:txBody>
      </p:sp>
      <p:sp>
        <p:nvSpPr>
          <p:cNvPr id="18434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329928" cy="4351337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400" u="sng" dirty="0"/>
              <a:t>Sequence</a:t>
            </a:r>
            <a:r>
              <a:rPr lang="en-US" altLang="en-US" sz="2400" dirty="0"/>
              <a:t>: an object that contains multiple items of data</a:t>
            </a:r>
          </a:p>
          <a:p>
            <a:pPr lvl="1"/>
            <a:r>
              <a:rPr lang="en-US" altLang="en-US" sz="2400" dirty="0"/>
              <a:t>The items are stored in sequence one after another</a:t>
            </a:r>
          </a:p>
          <a:p>
            <a:pPr>
              <a:buFontTx/>
              <a:buChar char="•"/>
            </a:pPr>
            <a:r>
              <a:rPr lang="en-US" altLang="en-US" sz="2400" dirty="0"/>
              <a:t>Python provides </a:t>
            </a:r>
            <a:r>
              <a:rPr lang="en-US" sz="2400" b="0" dirty="0">
                <a:solidFill>
                  <a:srgbClr val="FF0000"/>
                </a:solidFill>
              </a:rPr>
              <a:t>4</a:t>
            </a:r>
            <a:r>
              <a:rPr lang="en-US" sz="2400" b="0" dirty="0"/>
              <a:t> </a:t>
            </a:r>
            <a:r>
              <a:rPr lang="en-US" sz="2400" b="0" dirty="0">
                <a:solidFill>
                  <a:srgbClr val="FF0000"/>
                </a:solidFill>
              </a:rPr>
              <a:t>built-in</a:t>
            </a:r>
            <a:r>
              <a:rPr lang="en-US" sz="2400" b="0" dirty="0"/>
              <a:t> </a:t>
            </a:r>
            <a:r>
              <a:rPr lang="en-US" altLang="en-US" sz="2400" dirty="0"/>
              <a:t>different types of sequences, including </a:t>
            </a:r>
            <a:r>
              <a:rPr lang="en-US" altLang="en-US" sz="2400" dirty="0">
                <a:solidFill>
                  <a:schemeClr val="accent2"/>
                </a:solidFill>
              </a:rPr>
              <a:t>lists</a:t>
            </a:r>
            <a:r>
              <a:rPr lang="en-US" altLang="en-US" sz="2400" dirty="0"/>
              <a:t> and </a:t>
            </a:r>
            <a:r>
              <a:rPr lang="en-US" altLang="en-US" sz="2400" dirty="0">
                <a:solidFill>
                  <a:schemeClr val="accent2"/>
                </a:solidFill>
              </a:rPr>
              <a:t>tuples</a:t>
            </a:r>
            <a:r>
              <a:rPr lang="en-US" altLang="en-US" sz="2400" dirty="0"/>
              <a:t> , </a:t>
            </a:r>
            <a:r>
              <a:rPr lang="en-US" sz="2400" dirty="0">
                <a:solidFill>
                  <a:schemeClr val="accent2"/>
                </a:solidFill>
              </a:rPr>
              <a:t>Set</a:t>
            </a:r>
            <a:r>
              <a:rPr lang="en-US" sz="2400" b="0" dirty="0"/>
              <a:t> and </a:t>
            </a:r>
            <a:r>
              <a:rPr lang="en-US" sz="2400" dirty="0">
                <a:solidFill>
                  <a:schemeClr val="accent2"/>
                </a:solidFill>
              </a:rPr>
              <a:t>Dictionary</a:t>
            </a:r>
            <a:r>
              <a:rPr lang="en-US" sz="2400" b="0" dirty="0"/>
              <a:t> </a:t>
            </a:r>
          </a:p>
          <a:p>
            <a:pPr>
              <a:buFontTx/>
              <a:buChar char="•"/>
            </a:pPr>
            <a:r>
              <a:rPr lang="en-US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</a:t>
            </a:r>
            <a:r>
              <a:rPr lang="ar-SA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/>
              <a:t> </a:t>
            </a:r>
            <a:r>
              <a:rPr lang="ar-SA" dirty="0"/>
              <a:t>	 </a:t>
            </a:r>
            <a:r>
              <a:rPr lang="en-US" dirty="0"/>
              <a:t>items are ordered(indexed), </a:t>
            </a:r>
            <a:r>
              <a:rPr lang="en-US" u="sng" dirty="0"/>
              <a:t>changeable</a:t>
            </a:r>
            <a:r>
              <a:rPr lang="en-US" dirty="0"/>
              <a:t>, and allow duplicate values.</a:t>
            </a:r>
            <a:endParaRPr lang="en-US" altLang="en-US" sz="2400" dirty="0"/>
          </a:p>
          <a:p>
            <a:pPr>
              <a:buFontTx/>
              <a:buChar char="•"/>
            </a:pPr>
            <a:r>
              <a:rPr lang="en-US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Tuple</a:t>
            </a:r>
            <a:r>
              <a:rPr lang="ar-SA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/>
              <a:t> items are ordered(indexed), </a:t>
            </a:r>
            <a:r>
              <a:rPr lang="en-US" u="sng" dirty="0"/>
              <a:t>unchangeable</a:t>
            </a:r>
            <a:r>
              <a:rPr lang="en-US" dirty="0"/>
              <a:t>, and allow duplicate values.</a:t>
            </a:r>
            <a:endParaRPr lang="ar-SA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</a:t>
            </a:r>
            <a:r>
              <a:rPr lang="en-US" dirty="0"/>
              <a:t> items are </a:t>
            </a:r>
            <a:r>
              <a:rPr lang="en-US" u="sng" dirty="0"/>
              <a:t>unordered</a:t>
            </a:r>
            <a:r>
              <a:rPr lang="en-US" dirty="0"/>
              <a:t>, </a:t>
            </a:r>
            <a:r>
              <a:rPr lang="en-US" u="sng" dirty="0"/>
              <a:t>unchangeable</a:t>
            </a:r>
            <a:r>
              <a:rPr lang="en-US" dirty="0"/>
              <a:t>, and do not allow duplicate values.</a:t>
            </a:r>
          </a:p>
          <a:p>
            <a:pPr>
              <a:buFontTx/>
              <a:buChar char="•"/>
            </a:pPr>
            <a:r>
              <a:rPr lang="en-US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Dictionary</a:t>
            </a:r>
            <a:r>
              <a:rPr lang="en-US" dirty="0"/>
              <a:t> items are </a:t>
            </a:r>
            <a:r>
              <a:rPr lang="en-US" u="sng" dirty="0"/>
              <a:t>ordered</a:t>
            </a:r>
            <a:r>
              <a:rPr lang="en-US" dirty="0"/>
              <a:t>, </a:t>
            </a:r>
            <a:r>
              <a:rPr lang="en-US" u="sng" dirty="0"/>
              <a:t>changeable</a:t>
            </a:r>
            <a:r>
              <a:rPr lang="en-US" dirty="0"/>
              <a:t>, and does not allow duplicates.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11D09-55AC-40BC-BEAE-1BDFFF01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</p:spTree>
    <p:extLst>
      <p:ext uri="{BB962C8B-B14F-4D97-AF65-F5344CB8AC3E}">
        <p14:creationId xmlns:p14="http://schemas.microsoft.com/office/powerpoint/2010/main" val="25258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 Dictionaries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3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E4E118-56C2-4889-9F4D-5540CA89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</p:spTree>
    <p:extLst>
      <p:ext uri="{BB962C8B-B14F-4D97-AF65-F5344CB8AC3E}">
        <p14:creationId xmlns:p14="http://schemas.microsoft.com/office/powerpoint/2010/main" val="274033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Dictionaries are used to store data values in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accent2"/>
                </a:solidFill>
              </a:rPr>
              <a:t>key : value</a:t>
            </a:r>
            <a:r>
              <a:rPr lang="en-US" sz="2400" dirty="0"/>
              <a:t> pairs.</a:t>
            </a:r>
          </a:p>
          <a:p>
            <a:r>
              <a:rPr lang="en-US" sz="2400" dirty="0"/>
              <a:t>A dictionary is a collection which is ordered, changeable and </a:t>
            </a:r>
            <a:r>
              <a:rPr lang="en-US" sz="2400" dirty="0">
                <a:solidFill>
                  <a:schemeClr val="accent2"/>
                </a:solidFill>
              </a:rPr>
              <a:t>does not </a:t>
            </a:r>
            <a:r>
              <a:rPr lang="en-US" sz="2400" dirty="0"/>
              <a:t>allow duplicates.</a:t>
            </a:r>
          </a:p>
          <a:p>
            <a:r>
              <a:rPr lang="en-US" dirty="0"/>
              <a:t>Creating a dictionary is as simple as placing items inside curly braces </a:t>
            </a:r>
            <a:r>
              <a:rPr lang="en-US" dirty="0">
                <a:solidFill>
                  <a:schemeClr val="accent2"/>
                </a:solidFill>
              </a:rPr>
              <a:t>{}</a:t>
            </a:r>
            <a:r>
              <a:rPr lang="en-US" dirty="0"/>
              <a:t> separated by commas.</a:t>
            </a:r>
          </a:p>
          <a:p>
            <a:r>
              <a:rPr lang="en-US" dirty="0"/>
              <a:t>An item has a key and a corresponding value that is expressed as a pair </a:t>
            </a:r>
            <a:r>
              <a:rPr lang="en-US" dirty="0">
                <a:solidFill>
                  <a:schemeClr val="accent2"/>
                </a:solidFill>
              </a:rPr>
              <a:t>(key: value).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BB979F-67D0-4FF7-84A4-4A42A136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</p:spTree>
    <p:extLst>
      <p:ext uri="{BB962C8B-B14F-4D97-AF65-F5344CB8AC3E}">
        <p14:creationId xmlns:p14="http://schemas.microsoft.com/office/powerpoint/2010/main" val="166386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095" y="1828800"/>
            <a:ext cx="7551048" cy="4708071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34261C-ABA2-4E71-8C42-485D6919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</p:spTree>
    <p:extLst>
      <p:ext uri="{BB962C8B-B14F-4D97-AF65-F5344CB8AC3E}">
        <p14:creationId xmlns:p14="http://schemas.microsoft.com/office/powerpoint/2010/main" val="275440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Accessing Elements from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You can access the items of a dictionary by referring to its key name, inside square brackets:</a:t>
            </a:r>
          </a:p>
          <a:p>
            <a:endParaRPr lang="en-US" dirty="0"/>
          </a:p>
          <a:p>
            <a:r>
              <a:rPr lang="en-US" dirty="0"/>
              <a:t>Keys can be used with the get() method.</a:t>
            </a:r>
          </a:p>
          <a:p>
            <a:endParaRPr lang="en-US" dirty="0"/>
          </a:p>
          <a:p>
            <a:r>
              <a:rPr lang="en-US" dirty="0"/>
              <a:t>Trying to access keys which doesn't exist throws error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738" y="1828800"/>
            <a:ext cx="5652807" cy="361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738" y="3036854"/>
            <a:ext cx="6591300" cy="365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738" y="3962439"/>
            <a:ext cx="5934520" cy="4280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738" y="5114957"/>
            <a:ext cx="5496605" cy="776255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BF7E58-22A8-44A3-A06F-D1B33FA46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</p:spTree>
    <p:extLst>
      <p:ext uri="{BB962C8B-B14F-4D97-AF65-F5344CB8AC3E}">
        <p14:creationId xmlns:p14="http://schemas.microsoft.com/office/powerpoint/2010/main" val="45634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Changing and Adding Dictionary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801" y="1758042"/>
            <a:ext cx="9324978" cy="4515189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6E0599-8B13-4FCF-92B0-C29A95677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</p:spTree>
    <p:extLst>
      <p:ext uri="{BB962C8B-B14F-4D97-AF65-F5344CB8AC3E}">
        <p14:creationId xmlns:p14="http://schemas.microsoft.com/office/powerpoint/2010/main" val="1938137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determine how many items a dictionary has, use the </a:t>
            </a:r>
            <a:r>
              <a:rPr lang="en-US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r>
              <a:rPr lang="en-US" dirty="0"/>
              <a:t> function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keys() </a:t>
            </a:r>
            <a:r>
              <a:rPr lang="en-US" dirty="0"/>
              <a:t>method will return a list of all the keys in the dictionary.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values() </a:t>
            </a:r>
            <a:r>
              <a:rPr lang="en-US" dirty="0"/>
              <a:t>method will return a list of all the values in the dictionary. </a:t>
            </a:r>
          </a:p>
          <a:p>
            <a:r>
              <a:rPr lang="en-US" dirty="0"/>
              <a:t>To determine if a specified key is present in a dictionary use the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dirty="0"/>
              <a:t> keyword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8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56" y="3906320"/>
            <a:ext cx="10775542" cy="211348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E91D7B-EAAA-4E64-AA0D-6E9B09406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</p:spTree>
    <p:extLst>
      <p:ext uri="{BB962C8B-B14F-4D97-AF65-F5344CB8AC3E}">
        <p14:creationId xmlns:p14="http://schemas.microsoft.com/office/powerpoint/2010/main" val="206211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update() </a:t>
            </a:r>
            <a:r>
              <a:rPr lang="en-US" dirty="0"/>
              <a:t>method will update the dictionary with the items from the given argument.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pop() </a:t>
            </a:r>
            <a:r>
              <a:rPr lang="en-US" dirty="0"/>
              <a:t>method removes the item with the specified key name: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229" y="3318183"/>
            <a:ext cx="9672666" cy="197227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84408B-C76B-4AE4-83A7-EDA13B7C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2/10/2022</a:t>
            </a:r>
          </a:p>
        </p:txBody>
      </p:sp>
    </p:spTree>
    <p:extLst>
      <p:ext uri="{BB962C8B-B14F-4D97-AF65-F5344CB8AC3E}">
        <p14:creationId xmlns:p14="http://schemas.microsoft.com/office/powerpoint/2010/main" val="310262363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351</TotalTime>
  <Words>442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Schoolbook</vt:lpstr>
      <vt:lpstr>Wingdings 2</vt:lpstr>
      <vt:lpstr>View</vt:lpstr>
      <vt:lpstr>Python sequences</vt:lpstr>
      <vt:lpstr>Sequences</vt:lpstr>
      <vt:lpstr>Python Dictionaries </vt:lpstr>
      <vt:lpstr>Dictionary</vt:lpstr>
      <vt:lpstr>Dictionary</vt:lpstr>
      <vt:lpstr>Accessing Elements from Dictionary</vt:lpstr>
      <vt:lpstr>Changing and Adding Dictionary elements</vt:lpstr>
      <vt:lpstr>Dictionary functions</vt:lpstr>
      <vt:lpstr>Dictionary functions</vt:lpstr>
      <vt:lpstr>Loop Through a Dictionary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CT1211 programming 2</dc:title>
  <dc:creator>Nouf Almunyif</dc:creator>
  <cp:lastModifiedBy>ashwag abdullah</cp:lastModifiedBy>
  <cp:revision>26</cp:revision>
  <dcterms:created xsi:type="dcterms:W3CDTF">2021-01-18T18:59:43Z</dcterms:created>
  <dcterms:modified xsi:type="dcterms:W3CDTF">2022-02-09T18:51:39Z</dcterms:modified>
</cp:coreProperties>
</file>