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6" r:id="rId2"/>
    <p:sldMasterId id="2147483661" r:id="rId3"/>
    <p:sldMasterId id="2147483657" r:id="rId4"/>
    <p:sldMasterId id="2147483658" r:id="rId5"/>
    <p:sldMasterId id="2147483664" r:id="rId6"/>
    <p:sldMasterId id="2147483660" r:id="rId7"/>
    <p:sldMasterId id="2147483662" r:id="rId8"/>
    <p:sldMasterId id="2147483663" r:id="rId9"/>
    <p:sldMasterId id="2147483659" r:id="rId10"/>
    <p:sldMasterId id="2147483666" r:id="rId11"/>
    <p:sldMasterId id="2147483788" r:id="rId12"/>
  </p:sldMasterIdLst>
  <p:notesMasterIdLst>
    <p:notesMasterId r:id="rId47"/>
  </p:notesMasterIdLst>
  <p:handoutMasterIdLst>
    <p:handoutMasterId r:id="rId48"/>
  </p:handoutMasterIdLst>
  <p:sldIdLst>
    <p:sldId id="402" r:id="rId13"/>
    <p:sldId id="317" r:id="rId14"/>
    <p:sldId id="323" r:id="rId15"/>
    <p:sldId id="348" r:id="rId16"/>
    <p:sldId id="334" r:id="rId17"/>
    <p:sldId id="403" r:id="rId18"/>
    <p:sldId id="368" r:id="rId19"/>
    <p:sldId id="372" r:id="rId20"/>
    <p:sldId id="373" r:id="rId21"/>
    <p:sldId id="374" r:id="rId22"/>
    <p:sldId id="375" r:id="rId23"/>
    <p:sldId id="376" r:id="rId24"/>
    <p:sldId id="338" r:id="rId25"/>
    <p:sldId id="380" r:id="rId26"/>
    <p:sldId id="324" r:id="rId27"/>
    <p:sldId id="352" r:id="rId28"/>
    <p:sldId id="353" r:id="rId29"/>
    <p:sldId id="354" r:id="rId30"/>
    <p:sldId id="351" r:id="rId31"/>
    <p:sldId id="350" r:id="rId32"/>
    <p:sldId id="355" r:id="rId33"/>
    <p:sldId id="356" r:id="rId34"/>
    <p:sldId id="357" r:id="rId35"/>
    <p:sldId id="358" r:id="rId36"/>
    <p:sldId id="327" r:id="rId37"/>
    <p:sldId id="359" r:id="rId38"/>
    <p:sldId id="360" r:id="rId39"/>
    <p:sldId id="361" r:id="rId40"/>
    <p:sldId id="362" r:id="rId41"/>
    <p:sldId id="363" r:id="rId42"/>
    <p:sldId id="332" r:id="rId43"/>
    <p:sldId id="364" r:id="rId44"/>
    <p:sldId id="365" r:id="rId45"/>
    <p:sldId id="366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1600" kern="1200">
        <a:solidFill>
          <a:srgbClr val="275AFF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2B3"/>
    <a:srgbClr val="FDC382"/>
    <a:srgbClr val="D8A57E"/>
    <a:srgbClr val="F9F9F7"/>
    <a:srgbClr val="A0CED6"/>
    <a:srgbClr val="F0F5F7"/>
    <a:srgbClr val="4F87C6"/>
    <a:srgbClr val="B3B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6" autoAdjust="0"/>
    <p:restoredTop sz="94631" autoAdjust="0"/>
  </p:normalViewPr>
  <p:slideViewPr>
    <p:cSldViewPr>
      <p:cViewPr>
        <p:scale>
          <a:sx n="61" d="100"/>
          <a:sy n="61" d="100"/>
        </p:scale>
        <p:origin x="1236" y="24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C4D4143-43D2-466F-9F1C-10058C4F50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68DA484-0502-48E9-8737-56A8B93CA8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3BC4272-B7BA-4DAD-A642-9C2432DCA3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01E377A-C28B-4648-B643-FE70BD5654D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1E69F6-9B56-472A-9E6C-240A1118E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02C4258-B91B-4106-B0BC-230ACBF5F4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2AEDB46-00E6-4727-B224-5A2F67E50B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4A2DCA7-8EF6-46D0-AFAC-809A6FB476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54CD0D8-C58C-49E1-BC0B-513F3EB3FA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686753E-E097-4F7B-8D0F-4656CD8BCC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D3763B2-D872-4101-A70F-4C8CEC8DBB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3E6B0E-F0E5-49C6-90D9-9FE602F02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E8DE432-21D1-48CF-88FE-CBDFAE175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69F953-AC99-4F00-86D6-18CBDD1E585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374B668-6C56-4F83-A3EB-0F8418D01A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719D361-35BD-406F-86E6-B7402C68D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7A20DE1-D948-4B7F-9A29-C1CEDCD1C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E5B9A-A8E0-4A92-B6E2-55A647AA3D5D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BDECC26-1212-487E-BA34-9CEA84881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20C94D5-86C5-4599-9F9E-1CE30D856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8C5606A-3185-4F3C-903A-9FAF5A76DA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7ECE3D-5008-4F93-94F7-5BECB50E28CD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E3B675E-2C87-4906-8C33-9396016B9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9FB43C6-008D-47D9-B054-EF8772A43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D3F601A-E215-4773-BAEB-33425577E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4EE6B-3BE0-4D85-93A7-8E9EACDF09DB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FD85183-892C-4D75-94D0-606CB0F75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81BA2E1-581C-4CE1-9794-B29AB9690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F4CAA71-EA0F-4AB8-90BE-C1649B9C3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F5DF81-5A83-4268-AB2E-CBCD76EC33D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4F5491E-5348-49C8-858A-29CD0CB2F0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56512FE-2C0D-4499-9C5A-4C48F3EFE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04CC39E-03D7-46D3-B94A-7CFDB533F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DA9863-3DA4-4346-BAEB-16266464A076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0F34EE8-2C26-4805-8196-8C96FC759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B7C513A-4D2E-4134-B60B-647699882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E6B0E-F0E5-49C6-90D9-9FE602F02E9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5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31B7D55-D46E-49D7-8362-53681A7D3C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CA5EDF-4D60-4D14-87D6-125F21A3B30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75BB119-E898-4056-9B68-4975F91FD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14EF3DEE-65FE-4E18-950B-10108BA22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F0109687-319F-420E-A5CD-AFC36630E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1D738C-BF2A-4418-888A-AB75B5FA7DF8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CA95261-5887-4D97-963D-B5DA9C44A0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4935111-92AF-4C75-A05E-4A5D9A95F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3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C445D147-81B2-4C60-B7CF-6E6C9616A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E69B5-69B1-4D7B-AA69-8D74F7F6084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A75ECB7E-E0A1-4A2F-A9BA-FBFC05701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912AD1E-DE52-4D65-829C-F79221CA7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5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F72C3DE-7385-487E-9F7C-7E39BD10A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9EC78-37B3-4EA3-9CC9-BD3C8C6D39C7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D36832D-7F47-4B50-9AF1-A8A187211F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2FEC40E-6F84-48E5-A88E-F0020ECE4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9D11BD58-9B2B-4F9E-98A8-AFC8F7D903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601DB0-39A0-46E7-985C-0528F7ED59C2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B92B3FC-AD80-4887-B7AD-FE9628D11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98BF90C-9D3C-4852-8FC2-4898332B6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14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7954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1A79A63-5BE8-4C13-B055-A8CF6E5CE8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D8067-EAEF-434F-A6ED-0921CA1AF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634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AFF541-F0BC-493B-9B87-F4C52486F5B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4D43-C62D-49A3-A79F-678B89B64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266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2BC00B-3AD6-4BA4-B26F-B233C92354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F0B2-6939-4D82-9305-75C9F76E2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1551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3047F5-2060-4A20-9438-CBEFB8FE50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5708-1B4F-42A5-95CF-3A9B489C8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4693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1D6C3CB-9601-4362-A250-2D18F6A428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3E1E2-033A-42E1-B1D6-5F7303F3E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6612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4D02A-2378-4F6F-B541-6EA6E2114B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9786-6D07-4B2F-801D-378DB1830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318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F435F2-B0D4-45A3-B8FA-B7E4364D43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CF355-54A6-47F7-85E9-AC99D47EA2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4439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EADD61-6127-4A92-952C-341B791413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F8CE3-5EFC-44EB-B1DC-A8D7C87FD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8815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ABD338-AE0A-40A9-ACCA-0F361936E9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6A6C-BEF7-4808-83D8-4A51E1137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9490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5BB3706-7009-40A7-9549-B3583156EF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9DA5-9D05-47E3-8E91-E0ABB4BDB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5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5855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F546DA-64FC-48BB-AC55-F885EB797F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16E4-0E3F-4D32-8F5F-092682AA7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8616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07D7D3-5D9D-48F3-A593-814330DFEA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CC530-91D1-40DD-965A-684E43313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366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F829C2-7DFA-4807-86A5-590FFE03C9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A721-018E-4BF6-8EBF-7B9E6D73D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9521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67BB9E-2696-4F64-8A09-05928E88FE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5BA1-1347-437E-9B93-BC81423C3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056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414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41438"/>
            <a:ext cx="39243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A62682-1591-4C76-8693-EFBEE68F29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1765F-0659-44F5-A672-746470574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3926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6F77FC-9A10-47E7-95D3-CCD6C9BD39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9278E-CBE6-4F1F-93A1-C1A8DF78D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6941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1A0245-0E53-4A23-BBE9-FAB9150BD2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7C46D-0EE5-42B7-89E4-A6D295E8C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0640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A57AFE-3141-421D-B8B7-3F2C2A7451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3C943-5603-4550-A2E9-1112E13AA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9496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F98ED72-44BA-4D75-9666-E5C3E44C66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3E9B5-16BA-46D8-B8ED-FF1319774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2280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16C2782-7000-4E62-A514-F98C94429B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F117-F968-43E2-9138-032B8A437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16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EC4800-1574-494C-A30D-D1C2A6C47B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CD13D-E619-43E7-BA5A-179E9783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9762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4679CB9-71B0-4948-9628-E6C37091EC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F095-C009-4694-BFAB-79A08A6C8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415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B4ABD6-304A-4C20-AF48-BC4FFE3B48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BA636-AEF7-4F13-8381-A462DD38F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8082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A74C68C-C39B-4391-8CF8-809F6D713D32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E87163D6-6E16-4DB1-947B-97777F1DA10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BFF869EC-7A09-46F0-91FD-4D52FF567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Aft>
                  <a:spcPct val="25000"/>
                </a:spcAft>
                <a:buClr>
                  <a:schemeClr val="tx1"/>
                </a:buCl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0DEBFEF7-BEDD-434A-80B8-24A89EA7A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91E28190-E113-4865-982D-AA20BC77E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275AFF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  <a:buClr>
                  <a:schemeClr val="tx1"/>
                </a:buClr>
                <a:defRPr/>
              </a:pPr>
              <a:endParaRPr lang="en-US" altLang="en-US">
                <a:solidFill>
                  <a:srgbClr val="FFFFFF"/>
                </a:solidFill>
                <a:latin typeface="Lucida Sans Unicode" panose="020B0602030504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52BF01-4D7A-4A73-BD3C-0D124CEF9F42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5865B44-ABE4-4802-837F-64B574007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304800" cy="304800"/>
          </a:xfrm>
          <a:prstGeom prst="actionButtonForwardNex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>
            <a:extLst>
              <a:ext uri="{FF2B5EF4-FFF2-40B4-BE49-F238E27FC236}">
                <a16:creationId xmlns:a16="http://schemas.microsoft.com/office/drawing/2014/main" id="{78AE089A-8878-4F17-BEDE-0F4BD4C8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19AEE6A-4ED6-4422-BBC5-63A8B2D515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326C3F-8884-451F-A8AF-7C5BCF38E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id="{BBEEB0A0-6ABB-4F7C-96C1-922BF65951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40408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55875AE-4854-4185-A702-51D7CE57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2400"/>
            <a:ext cx="304800" cy="304800"/>
          </a:xfrm>
          <a:prstGeom prst="actionButtonBackPrevious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Action Button: Forward or Next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C8DB02C-11F8-4CD9-97C4-80A00015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304800" cy="304800"/>
          </a:xfrm>
          <a:prstGeom prst="actionButtonForwardNex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A158DBA-0201-4AAA-8408-EF5965E6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7364B6-0C9B-4F2C-AC03-03B6A565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6EB651-E4E0-4958-B21A-29C8429A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ADE3-6D58-41AB-8F6C-174329C0E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2033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6">
            <a:extLst>
              <a:ext uri="{FF2B5EF4-FFF2-40B4-BE49-F238E27FC236}">
                <a16:creationId xmlns:a16="http://schemas.microsoft.com/office/drawing/2014/main" id="{03FC3500-F433-4AF0-8FCA-CDEDEAB8A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5" name="Chevron 18">
            <a:extLst>
              <a:ext uri="{FF2B5EF4-FFF2-40B4-BE49-F238E27FC236}">
                <a16:creationId xmlns:a16="http://schemas.microsoft.com/office/drawing/2014/main" id="{3869482D-F19F-47D0-BBF2-972F9CF2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CB7E1B-495C-4B98-9881-699B8CE5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D4CC67E-348B-4D6B-997F-9F7233C1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6EB5D4-95C8-4EF3-8B04-EDC5C816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9143-8A05-4204-B843-FC7A1D855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93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443A5-AB93-427D-92D4-B9ED760A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40D26-AEDC-4541-93EF-82D4E11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BEBF8-3C36-443C-B4ED-B0F3CB21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2D83-2EFB-4A0D-B2C2-897315ADCC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48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43F00-3A08-40EB-B423-6E44C302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77CD1-CB30-43DB-B6A0-5AEE4E2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1DC76-1BE0-4DC0-92C1-75CA247D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22F5-1B44-4A77-9CCF-BD1B314EF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73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1473B-A80C-4F3D-AB9F-2E8765C5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4BC54-9D36-4D49-AB28-0BFAB3BF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C1B03-3291-4231-92F5-F4C25C8D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C27C-B143-438B-A41A-F2811AF46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85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54529712-2424-4B2A-B96A-74839E39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7A72AC5B-578D-4EF5-90EF-DBC762B9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905DDC4-5B7E-4919-9DC3-C3C3227A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720D-C59A-46E8-9151-BBDB64899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954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2277-A0DF-41F5-AF98-384FDF947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ED2C8-C2F9-4E8A-87DF-50BA5DA7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C1B87-F06E-41B8-B402-F4F7A586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15C8-6897-41E5-B472-A266FE0C3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92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6857B9-1597-410E-8D6F-07A73CFB8D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FF65F-F8BA-45CF-A973-DDD1A8BC5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99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>
            <a:extLst>
              <a:ext uri="{FF2B5EF4-FFF2-40B4-BE49-F238E27FC236}">
                <a16:creationId xmlns:a16="http://schemas.microsoft.com/office/drawing/2014/main" id="{D06ABD03-B358-46F3-8F6A-44B55D259F70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48085DC-FFA1-439E-8BFA-27A1B749BA57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F7E56FD-F7C7-4035-AA39-6708F4A0B5B5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7A3A2A-C630-4E52-B48F-40D6A1E52BCE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22">
            <a:extLst>
              <a:ext uri="{FF2B5EF4-FFF2-40B4-BE49-F238E27FC236}">
                <a16:creationId xmlns:a16="http://schemas.microsoft.com/office/drawing/2014/main" id="{BD2C807F-C057-41AF-BC0E-01D551017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0" name="Chevron 23">
            <a:extLst>
              <a:ext uri="{FF2B5EF4-FFF2-40B4-BE49-F238E27FC236}">
                <a16:creationId xmlns:a16="http://schemas.microsoft.com/office/drawing/2014/main" id="{709CB5A4-698C-48D2-B0C1-7C28761F8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5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F4468D0-A338-41AB-BE98-648180CE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10FA2E57-7FD0-41CA-884B-D98CB1C5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F5BB65C-14DE-4F36-9FCC-AC84117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F4C8-F253-4D79-BA82-AD102EF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04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E99D8B9-B8ED-4FDD-A444-2C61374D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109F012-A123-4993-B67F-0D92A052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859D67A-D52F-4367-AE32-DBFC0D9F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1EF0D-BC10-4AA7-ACCA-C13B0AFAE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935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E65B7D1-B7D0-4A99-9E18-87F8C39B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6AE297C-7516-4A86-94CC-FDF87E9E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C85F842-82D0-4E9D-A3FF-2C708E2EF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F3D2-DEBD-492B-B43F-FB9E25EFB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0203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125BD58-9CB6-489E-9B96-BC40EA78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660603E-A201-4C48-8E6F-50FA4C93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B0CA60D-755E-4E22-89B0-A2993AC1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7748-7F57-4A1B-ADA9-D098AEAAF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4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1A94FF-2D72-4040-A852-658EE64724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D936E-C173-40A9-982A-73A1ADE02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61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35814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5814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0ED2C0-B9CC-4495-A4CC-61582414F1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65696-6859-473A-8C3B-80F70A6D2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30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D1A9B-0548-4201-8778-C04F2D2872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9E520-9A29-4BF7-AF90-2098E005FD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169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66C1058-F786-43E8-A30F-3D490598AE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DB4C-10E0-42F2-BDA0-C47D7A07B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364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2902BD3-807A-4ADF-A7FD-E300EE7D60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29460-179C-4A03-AF23-AA9EC9D70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06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938363-B3A0-4E7D-B212-F3AA373943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05A0E-803B-450F-83B6-21F2D347C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79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429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DE511F-138D-453E-A156-CEF3C9FCCA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0026B-2D4E-4DC2-AF53-A70CCD509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336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CC6959-2593-402A-BE28-DBE07F54CC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AF14-EE85-425D-9C13-90E744365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061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73750" y="889000"/>
            <a:ext cx="4289425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6999288" y="889000"/>
            <a:ext cx="12720638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6A7FD9-AB84-4B68-9C16-57B09E2F0A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59B4A-FCA7-418F-8FCE-AEC44EBD2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805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0AAB28-E4A3-4781-B5D6-CCD4FF2459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78A6-F568-41B5-996E-ABD178EB2D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173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3F7AA9-D8C6-4972-BFB9-97DB7D2F24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72A5-1CFD-4EE2-B452-9768B5BFC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478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8F77E5-8052-406E-9D32-63507A6D70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365E-A403-4657-A7DC-EC82D6696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2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762000"/>
            <a:ext cx="3810000" cy="209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762000"/>
            <a:ext cx="3810000" cy="209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ED3C5D-5E47-4671-AC6F-21CE18DAED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29DEF-205B-4D51-96B5-7120002D8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39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352A95-DB01-47C2-A450-B276A531F4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09C46-FFCC-4525-B52A-9BA716F0A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425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F2A9C7F-4044-43C6-83ED-61BEF1C987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780E5-0240-405D-9CCD-D5EB81DF1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117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5904B5B-B327-47E4-B429-182DC4B1F9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C5B9C-0B42-4B19-BAB8-7F47CFB92D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94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735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D6BC35-5E53-4A80-88E6-AC3E0BB933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0F56-7CA0-493D-86BE-50CDAC406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99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6FCB51-B22B-441C-9B54-E45C6849F2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E3542-8463-40FE-B970-F47E9D4F3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1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AFEC1F-C522-45B0-8BD0-B34311594B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A7C8-7216-48B1-87C6-D1C3D9950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1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2859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2859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E0FFD1-9D90-4A1B-AE4D-2139DFED51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DB63-36DF-4C82-B15B-3207E0710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135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008C5-50A0-4FD9-8615-4785BD0D98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12A1-8EC0-48D1-B360-188866546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778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3E582-0E23-48B4-8202-E67C53C3AA1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B77A-8881-45EA-BD86-A56D7E8D5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057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D2D21-DD77-4F9B-B59B-7D681E62AD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964B-8D8D-41EA-BBF8-6D892CA87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88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55713"/>
            <a:ext cx="3543300" cy="209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55713"/>
            <a:ext cx="3543300" cy="2097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153EF-09BD-47E6-A666-F0B7CC97AA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327B-0DEC-4AF8-ABD0-7AF3D22ED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994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45B011-C9D7-4F21-82BA-758C29B91E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8B35C-345A-4D33-B019-0F72443DD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505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91F201-7734-4ED6-8C1F-3A7142BE02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5099-7649-4DFB-B4F3-8AFEFAF53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9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300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BE0927-1CDB-4EE0-8DB8-FB72811628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8C17C-11AB-46A9-8A45-9927A197B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12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38395-C50A-444B-B75C-58842D5C7A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5817-E9C0-41A1-8E00-F8DD5AAC3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59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682D9-FD2C-4F91-8484-4EBD48D224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E026C-23AD-47DD-9888-F3A57013C1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77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FE23AC-C67F-4F3B-B9BA-7ED31F90E2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1366-FFB6-44BE-894E-9C866FEF3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438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533400"/>
            <a:ext cx="18669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4483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9C70CD-313E-4C04-A7CC-47A8765352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2AB2-AC33-4F98-B014-FFCC5D35A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531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124EF-E0DE-4017-AF07-5C489EDDDC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4EBF-9DDD-4A81-9325-4D1B9EE085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345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5A38F-C361-4150-A1AF-5A6816386C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BE2FC-F55C-42B9-AD30-2E0E7FA3DE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808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C3902-57F1-4CEE-AE25-D0D6413210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E82B-E1B5-436E-96E9-8444F8C84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778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460375"/>
            <a:ext cx="3695700" cy="190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460375"/>
            <a:ext cx="3695700" cy="1901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EC00A1-732F-492F-BA1A-38484847C5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8DDC-0471-4DCB-A905-D6B087006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99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EF4740B-19B2-4681-A7BE-64DBC54994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8838-FC93-4A0A-8330-028E7BD2F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58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115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6FF5A69-39D0-463F-BB16-8CABB15783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EC0C-D728-4041-8A8F-0E856EC32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116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64156F6-0BB8-4F5B-B9D1-1DE55F8DC8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71DD-9809-42CB-928B-35C4F79F0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153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F9AE44-51A0-4201-990A-916090386A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899B-5195-4778-9562-1A95896D3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199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2ACABBD-7E41-4195-B6B2-3437BCC29B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6DE3-B6D1-4031-94EE-162A3C7C0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823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BD452-4259-4CDF-AB2B-27F1C54294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CC7B-33FD-445E-BED7-32F24EED77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546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087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08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A1A8C-112F-4BE2-8504-A307B6A06B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82539-2DFF-4AF9-9F0A-6E690AD7C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555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8D19488-9625-48C2-A227-2F81F22D3FA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8DCE4-3701-490D-8179-A21001A53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519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FFA4EA-7831-4687-8E6F-47423F3214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A823D-86A9-4175-98FC-CAF10A79F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337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DA200A1-DE82-4443-B81A-1F50C4930C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9C4D1-2112-44E1-9076-6139BBD4D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030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320925"/>
            <a:ext cx="3543300" cy="206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2320925"/>
            <a:ext cx="3543300" cy="206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F05F124-6913-47E2-ADE2-F14205DE46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5CD6-231B-4B03-B265-AB84AF5BA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53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10792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57DDA7E-8D5E-46F3-8A66-C9AD564C75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31A2C-9DB2-4C48-A4F2-5824BD2FA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948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1ED4C-4C4F-4D89-B9E1-FC4904E7CF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D305-57EA-4BC3-B6EA-D4D9D7E30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124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D9794E-B32B-4342-861E-0860B37516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B0E9-D1AC-4D7B-AEE4-AC6722F8B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0730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8876963-3ABD-44AF-847A-375301CD8E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93F95-ACEC-4A4A-B306-C8B0A05C7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8266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9CE119-A511-457E-B42C-0FCFF54F8C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D5BF2-4FD5-44A8-9E04-7A1FECBE1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352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EFD90A-0956-4368-844F-FC74B2D460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B286A-8B09-461F-B442-61C081166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510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85800"/>
            <a:ext cx="1943100" cy="3703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5676900" cy="3703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91CF0F-212A-4E9F-86E0-C445BDDE44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FD4A3-B2E8-4023-8093-AE0A1ADEE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521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719B06-BC28-440C-9DBC-382A3212DC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AF82-3AE0-47A1-AF0D-8AB38C8A10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228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235C-A3FF-431B-A673-CDCB20F47F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2F796-16EA-4D83-83BB-F772C4C28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347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8B6E6B-E77A-4B50-AB48-03645DA3E2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693E-B689-4A78-AB4E-FE78A51FA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78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64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D17FBB-A4BA-4487-ACCC-AA12F235BB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7E703-D3EF-499F-B0AA-30BF1F7DC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8864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28900F3-A958-4B45-B0F3-D8DB97CE77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7D1B-87B1-4FE5-88DF-EBAF57B61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894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A86EC2-F114-48AB-A837-B7E456A840A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A5D0-6342-4B15-B830-E560CCA70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546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FDA79F-92DC-4C97-9C5E-E301B7BCB5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0CE-2EA3-4DA7-AF51-2EFF4729D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770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D399A2-4EBE-4226-9B34-09AC4554C67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716D5-2B74-4925-A390-577BEC332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39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B404E9-2387-4A6E-9DC3-7DCBB303BF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F61F9-3006-4D92-978B-8C4808B5F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1763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BB50FC-3F12-4790-AFD0-9787B6F57B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91C9-D231-4B6A-A4B8-6C1388A3E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864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600200"/>
            <a:ext cx="21717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63627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B857172-716A-4504-A88B-65ABC7B0E4C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457CB-D852-48FB-BFBD-6CDE4C0BD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0653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19789F-49D8-4536-BC0A-4E7ADA5FF3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2501-C2AF-4868-AEBD-22AAA3D0F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139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2AB872-9D31-4A15-AA9D-E6EA38CD4B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EB8E-24AC-4C8B-8317-C30B5C7F0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9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6043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8770D7-72FE-4C90-94BA-8A21E3702A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7030B-8A8A-4D7D-B7F8-EB921C6AB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506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62800" y="1166813"/>
            <a:ext cx="914400" cy="210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166813"/>
            <a:ext cx="914400" cy="210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473AF3-3B67-44D2-A946-D12E82D21B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36986-BADB-4AB2-85AF-E4E41A6A2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5873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4B5B5D-6037-498D-B33F-6ECE34BFC9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095D-A563-497B-BA1F-03D986D2A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43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FCBCFC-3477-4725-8542-49E5DEA2BC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2A24B-CAD4-4442-813D-F517730E3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5351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F075F1-6EC3-475B-A8C7-052D47656B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A340-D63C-4F80-9A5F-C809EF1F3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6742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BD3C2B-9B7C-42B4-8591-553D558176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F55C0-76F5-4996-82B0-4A5DC622E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019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BE2E7-19ED-40C1-9ED6-9D3F290F6B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9C75-CC87-4639-B71C-FCDAA1BB2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5063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1B6F61-FA1A-473B-A76E-50C1A3A2CA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329D1-3963-46D4-BDBC-95D667F87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8034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29650" y="152400"/>
            <a:ext cx="514350" cy="312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0" y="152400"/>
            <a:ext cx="1390650" cy="312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6718B9-10F6-4476-BFFC-12A6EA6849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CDC7-1463-4996-BE11-69FC9873E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1205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7B41D0-048D-4874-B3ED-A4F0ACE3C8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4B76-4532-4A60-8732-42DEE2704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7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9011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697153-770E-492C-90FA-C080128D866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D03D5-7D2C-452E-8F6C-941C1317E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109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691268-AE74-4CB1-9316-A0971D13E9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4C1B-D8F3-48A4-8073-A4776CC68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804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41525"/>
            <a:ext cx="3581400" cy="283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41525"/>
            <a:ext cx="3581400" cy="283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E24EDE9-89C9-4509-B786-8BED59DD46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4F2BD-39E0-468D-8E76-017B63ED18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2184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64C6F20-D058-4B00-AE45-EC7F0FD4E2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5CB0-7786-4AE8-B1D7-94EDCCC40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638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A9F640-36C1-445D-A0C9-AE0BF3A4B3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46E2-98BB-4DEE-A60F-026B11A67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9800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F855725-E3A7-4C99-8D62-83A9128EE0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3E9A-B1C4-44C7-9C3F-E96D45395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967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B177D3-589D-4EFB-B1B5-EEDC66E6B6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8CF2-125B-4FA9-A9A3-12E4471D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6175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E620B4F-9587-46CB-A296-90ABCC09326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9D53F-A2FD-4BE1-9C9E-2EA6F2081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0846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44C6EE6-F647-432E-B4C5-51FD8B9FE5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594A-161F-4503-AF9D-F7EE30CDE3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782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041525"/>
            <a:ext cx="2171700" cy="443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041525"/>
            <a:ext cx="6362700" cy="4435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68BCE9-59E8-4AE9-842F-0F6D8035ED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A489-7CDF-4FEA-9B0D-F81C9663EF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02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509FFF4D-3E0B-4D80-9313-FCCAEAB622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0D5BED4-B185-4AC1-9CC9-6152F9F01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C19C3A6F-E3B3-4489-9ABA-684154BE2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20" name="Rectangle 7">
            <a:extLst>
              <a:ext uri="{FF2B5EF4-FFF2-40B4-BE49-F238E27FC236}">
                <a16:creationId xmlns:a16="http://schemas.microsoft.com/office/drawing/2014/main" id="{707B466E-96CC-409E-BA3F-9D6C2E7B0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1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499083E-D224-4494-8321-B943D629C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9222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C2281AB-F8A4-4B1B-A60B-1AF9A7EF842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9223" name="Rectangle 12">
            <a:extLst>
              <a:ext uri="{FF2B5EF4-FFF2-40B4-BE49-F238E27FC236}">
                <a16:creationId xmlns:a16="http://schemas.microsoft.com/office/drawing/2014/main" id="{17BE24E8-4E54-48F7-9333-6D38F79F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  <p:sldLayoutId id="2147484900" r:id="rId2"/>
    <p:sldLayoutId id="2147484901" r:id="rId3"/>
    <p:sldLayoutId id="2147484902" r:id="rId4"/>
    <p:sldLayoutId id="2147484903" r:id="rId5"/>
    <p:sldLayoutId id="2147484904" r:id="rId6"/>
    <p:sldLayoutId id="2147484905" r:id="rId7"/>
    <p:sldLayoutId id="2147484906" r:id="rId8"/>
    <p:sldLayoutId id="2147484907" r:id="rId9"/>
    <p:sldLayoutId id="2147484908" r:id="rId10"/>
    <p:sldLayoutId id="21474849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Wingdings" panose="05000000000000000000" pitchFamily="2" charset="2"/>
        <a:buChar char="§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7713" indent="-290513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Arial" panose="020B0604020202020204" pitchFamily="34" charset="0"/>
        <a:buChar char="-"/>
        <a:defRPr sz="2000" b="1">
          <a:solidFill>
            <a:schemeClr val="tx1"/>
          </a:solidFill>
          <a:latin typeface="+mn-lt"/>
        </a:defRPr>
      </a:lvl3pPr>
      <a:lvl4pPr marL="1662113" indent="-290513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rgbClr val="4F87C6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rgbClr val="4F87C6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>
            <a:extLst>
              <a:ext uri="{FF2B5EF4-FFF2-40B4-BE49-F238E27FC236}">
                <a16:creationId xmlns:a16="http://schemas.microsoft.com/office/drawing/2014/main" id="{D4715D5F-7348-4A73-8550-F32E747B54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FD10A9-F3D9-4B44-85B5-E3263F318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14CC233-09D4-43B6-AF61-7672A7279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953B4CB-46CC-470B-8E34-8CAAF4C06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41438"/>
            <a:ext cx="8001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5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70CA57F-DAE6-460F-B7D5-7AFC17710E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10246" name="AutoShape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060D057-5591-4A56-BAFA-801F6D3D03C0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1DD70803-A0D9-464A-9070-166C4EAB33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7713" indent="-290513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62113" indent="-290513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DF731BBA-6E82-4D08-9A5B-15546DF273B9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267" name="Freeform 11">
            <a:extLst>
              <a:ext uri="{FF2B5EF4-FFF2-40B4-BE49-F238E27FC236}">
                <a16:creationId xmlns:a16="http://schemas.microsoft.com/office/drawing/2014/main" id="{72E0ACBD-2E7B-44F9-A260-357BB1CD6F7F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EB0BA3C-9A17-40E1-8C09-95F444D20CB6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5A9626-1C5D-4918-B31B-3D8738BDE6EE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6F00F748-3726-4344-9329-D0850141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273" name="Text Placeholder 29">
            <a:extLst>
              <a:ext uri="{FF2B5EF4-FFF2-40B4-BE49-F238E27FC236}">
                <a16:creationId xmlns:a16="http://schemas.microsoft.com/office/drawing/2014/main" id="{FD16EC67-FE7F-46C4-ABFA-026FF3F187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BDEAD9C-657F-4377-AFFC-0A760B046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Aft>
                <a:spcPct val="25000"/>
              </a:spcAft>
              <a:buClr>
                <a:schemeClr val="tx1"/>
              </a:buClr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US"/>
              <a:t>20/4/2022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EDD3AED-29EE-4D5D-8F53-19D174810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Aft>
                <a:spcPct val="25000"/>
              </a:spcAft>
              <a:buClr>
                <a:schemeClr val="tx1"/>
              </a:buClr>
              <a:defRPr kumimoji="0" sz="10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defRPr>
            </a:lvl1pPr>
            <a:extLst/>
          </a:lstStyle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1DB4454-EFA4-4D1F-9C73-9135E3231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25000"/>
              </a:spcAft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FF04A9-B6A2-44EC-AA72-46756F84F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BB07E4F-0812-440C-9E70-5CA8FEC3A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2400"/>
            <a:ext cx="304800" cy="304800"/>
          </a:xfrm>
          <a:prstGeom prst="actionButtonBackPrevious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9CC1D3-D0AE-49CC-A032-A78B3B01C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52400"/>
            <a:ext cx="304800" cy="304800"/>
          </a:xfrm>
          <a:prstGeom prst="actionButtonForwardNext">
            <a:avLst/>
          </a:prstGeom>
          <a:gradFill rotWithShape="1">
            <a:gsLst>
              <a:gs pos="0">
                <a:srgbClr val="FFD0D1"/>
              </a:gs>
              <a:gs pos="35001">
                <a:srgbClr val="FFC2C3"/>
              </a:gs>
              <a:gs pos="100000">
                <a:srgbClr val="FF8D8F"/>
              </a:gs>
            </a:gsLst>
            <a:lin ang="5400000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>
              <a:solidFill>
                <a:srgbClr val="000000"/>
              </a:solidFill>
              <a:latin typeface="Lucida Sans Unicode" panose="020B0602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21" r:id="rId7"/>
    <p:sldLayoutId id="2147484931" r:id="rId8"/>
    <p:sldLayoutId id="2147484932" r:id="rId9"/>
    <p:sldLayoutId id="2147484922" r:id="rId10"/>
    <p:sldLayoutId id="2147484923" r:id="rId11"/>
    <p:sldLayoutId id="214748492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9AAAB034-D6D9-493A-80D3-A631844EA0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9144000" cy="1600200"/>
          </a:xfrm>
          <a:prstGeom prst="rect">
            <a:avLst/>
          </a:prstGeom>
          <a:solidFill>
            <a:srgbClr val="F9F9F7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33D74BC2-C8FD-41A8-B0F6-B2ECDB7E4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457200" cy="5257800"/>
          </a:xfrm>
          <a:prstGeom prst="rect">
            <a:avLst/>
          </a:prstGeom>
          <a:solidFill>
            <a:srgbClr val="A0CED6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1028" name="Line 11">
            <a:extLst>
              <a:ext uri="{FF2B5EF4-FFF2-40B4-BE49-F238E27FC236}">
                <a16:creationId xmlns:a16="http://schemas.microsoft.com/office/drawing/2014/main" id="{2765044B-A665-48A6-969A-43B4D0D5A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600200"/>
            <a:ext cx="9144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619148-E0D8-4007-A357-9FAAB9DBB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6999288" y="889000"/>
            <a:ext cx="17162463" cy="1390650"/>
          </a:xfrm>
          <a:prstGeom prst="rect">
            <a:avLst/>
          </a:prstGeom>
          <a:solidFill>
            <a:srgbClr val="FDC382"/>
          </a:solidFill>
          <a:ln>
            <a:noFill/>
          </a:ln>
          <a:effectLst>
            <a:outerShdw blurRad="63500" dist="63500" dir="2212194" algn="ctr" rotWithShape="0">
              <a:srgbClr val="5F5F5F">
                <a:alpha val="74997"/>
              </a:srgbClr>
            </a:outerShdw>
          </a:effectLst>
        </p:spPr>
        <p:txBody>
          <a:bodyPr vert="horz" wrap="none" lIns="182880" tIns="0" rIns="18288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5981E7F0-CC96-415D-BD98-4559D4FF8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7315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8" name="Rectangle 6">
            <a:extLst>
              <a:ext uri="{FF2B5EF4-FFF2-40B4-BE49-F238E27FC236}">
                <a16:creationId xmlns:a16="http://schemas.microsoft.com/office/drawing/2014/main" id="{4D08C133-9DBE-44F3-8A95-3EF910A183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A72CCC-F04F-4FA6-9959-7902C9A73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FFEF313-0F22-49F6-B801-D13D1FFE5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  <p:sp>
        <p:nvSpPr>
          <p:cNvPr id="1033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9EA17E-C2CF-4832-8067-54993FD5F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1034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043FDAD-AAC7-49AE-BF43-A7E3990D345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9600" b="1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•"/>
        <a:defRPr sz="6000" b="1">
          <a:solidFill>
            <a:srgbClr val="4F87C6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–"/>
        <a:defRPr sz="40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0"/>
        </a:spcBef>
        <a:spcAft>
          <a:spcPct val="2000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C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98C34D6-14C2-4D39-BC1B-9A745FCCCE1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9144000" cy="457200"/>
          </a:xfrm>
          <a:prstGeom prst="rect">
            <a:avLst/>
          </a:prstGeom>
          <a:solidFill>
            <a:srgbClr val="F9F9F7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ABA5DB6-8423-46A9-86E7-9DD6677C7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" cy="6400800"/>
          </a:xfrm>
          <a:prstGeom prst="rect">
            <a:avLst/>
          </a:prstGeom>
          <a:solidFill>
            <a:srgbClr val="F0F5F7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2052" name="Line 4">
            <a:extLst>
              <a:ext uri="{FF2B5EF4-FFF2-40B4-BE49-F238E27FC236}">
                <a16:creationId xmlns:a16="http://schemas.microsoft.com/office/drawing/2014/main" id="{6C3880CD-4C6A-4C27-94CE-FF14527CF7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457200"/>
            <a:ext cx="9144000" cy="0"/>
          </a:xfrm>
          <a:prstGeom prst="line">
            <a:avLst/>
          </a:prstGeom>
          <a:noFill/>
          <a:ln w="127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0CB7569-C908-4E47-AE6E-24A1854B9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762000"/>
            <a:ext cx="7772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37C311A2-C72D-42D1-AA39-001F7A750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540BF10-8BEF-48A6-982E-A4C8322F8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EB13F14-5D92-40F1-9B8C-1ADDFF7EE8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6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32CDDE0-4075-42BA-8FC4-C1E69C0F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F0F5F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2057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9DAC2C6-F7AB-483B-AB08-2A2ED1CCC2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F0F5F7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2058" name="Rectangle 18">
            <a:extLst>
              <a:ext uri="{FF2B5EF4-FFF2-40B4-BE49-F238E27FC236}">
                <a16:creationId xmlns:a16="http://schemas.microsoft.com/office/drawing/2014/main" id="{76AED41B-7D26-4D0E-8D2B-3A0E8AC4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Font typeface="Times" panose="02020603050405020304" pitchFamily="18" charset="0"/>
        <a:buChar char="•"/>
        <a:defRPr sz="2800" b="1" i="1">
          <a:solidFill>
            <a:schemeClr val="tx1"/>
          </a:solidFill>
          <a:latin typeface="+mn-lt"/>
          <a:ea typeface="+mn-ea"/>
          <a:cs typeface="+mn-cs"/>
        </a:defRPr>
      </a:lvl1pPr>
      <a:lvl2pPr marL="803275" indent="-34607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Font typeface="Arial" panose="020B0604020202020204" pitchFamily="34" charset="0"/>
        <a:buChar char="—"/>
        <a:defRPr sz="2200" b="1">
          <a:solidFill>
            <a:schemeClr val="tx1"/>
          </a:solidFill>
          <a:latin typeface="+mn-lt"/>
        </a:defRPr>
      </a:lvl2pPr>
      <a:lvl3pPr marL="3030538" indent="-117475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3373438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3716338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41735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46307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50879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5545138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>
            <a:extLst>
              <a:ext uri="{FF2B5EF4-FFF2-40B4-BE49-F238E27FC236}">
                <a16:creationId xmlns:a16="http://schemas.microsoft.com/office/drawing/2014/main" id="{0B14A0CD-52BC-4CB9-B7DB-1D68023AE7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457200"/>
            <a:ext cx="8991600" cy="0"/>
          </a:xfrm>
          <a:prstGeom prst="line">
            <a:avLst/>
          </a:prstGeom>
          <a:noFill/>
          <a:ln w="38100">
            <a:solidFill>
              <a:srgbClr val="67B4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85706E-7B58-4F80-AD24-D0C613ED0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55713"/>
            <a:ext cx="72390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32EF829B-B5A2-4AE6-A9F3-6CA491E32A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D9F8AEA-F7A3-4F37-B77A-BB614401A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7" name="Rectangle 7">
            <a:extLst>
              <a:ext uri="{FF2B5EF4-FFF2-40B4-BE49-F238E27FC236}">
                <a16:creationId xmlns:a16="http://schemas.microsoft.com/office/drawing/2014/main" id="{1322DFE1-ACBD-4EB1-A427-22FD565A2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8" name="Line 9">
            <a:extLst>
              <a:ext uri="{FF2B5EF4-FFF2-40B4-BE49-F238E27FC236}">
                <a16:creationId xmlns:a16="http://schemas.microsoft.com/office/drawing/2014/main" id="{0858969C-A6A4-4F1B-AB17-EE7A2256B9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" y="76200"/>
            <a:ext cx="0" cy="6781800"/>
          </a:xfrm>
          <a:prstGeom prst="line">
            <a:avLst/>
          </a:prstGeom>
          <a:noFill/>
          <a:ln w="38100">
            <a:solidFill>
              <a:srgbClr val="67B4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9" name="AutoShape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3411BAE-C825-4475-B348-798072218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3080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7E949D2-A9F2-49CD-AD1E-7EDA380B91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3081" name="Rectangle 16">
            <a:extLst>
              <a:ext uri="{FF2B5EF4-FFF2-40B4-BE49-F238E27FC236}">
                <a16:creationId xmlns:a16="http://schemas.microsoft.com/office/drawing/2014/main" id="{CF47F35B-EDFC-4C58-9FB4-4CA45A9F4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3" r:id="rId1"/>
    <p:sldLayoutId id="2147484834" r:id="rId2"/>
    <p:sldLayoutId id="2147484835" r:id="rId3"/>
    <p:sldLayoutId id="2147484836" r:id="rId4"/>
    <p:sldLayoutId id="2147484837" r:id="rId5"/>
    <p:sldLayoutId id="2147484838" r:id="rId6"/>
    <p:sldLayoutId id="2147484839" r:id="rId7"/>
    <p:sldLayoutId id="2147484840" r:id="rId8"/>
    <p:sldLayoutId id="2147484841" r:id="rId9"/>
    <p:sldLayoutId id="2147484842" r:id="rId10"/>
    <p:sldLayoutId id="21474848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Arial" charset="0"/>
        </a:defRPr>
      </a:lvl9pPr>
    </p:titleStyle>
    <p:bodyStyle>
      <a:lvl1pPr marL="282575" indent="-282575" algn="l" rtl="0" eaLnBrk="0" fontAlgn="base" hangingPunct="0">
        <a:lnSpc>
          <a:spcPct val="95000"/>
        </a:lnSpc>
        <a:spcBef>
          <a:spcPct val="0"/>
        </a:spcBef>
        <a:spcAft>
          <a:spcPct val="20000"/>
        </a:spcAft>
        <a:buClr>
          <a:srgbClr val="4E87C6"/>
        </a:buClr>
        <a:buFont typeface="Wingdings" panose="05000000000000000000" pitchFamily="2" charset="2"/>
        <a:buChar char="§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868363" indent="-301625" algn="l" rtl="0" eaLnBrk="0" fontAlgn="base" hangingPunct="0">
        <a:lnSpc>
          <a:spcPct val="95000"/>
        </a:lnSpc>
        <a:spcBef>
          <a:spcPct val="0"/>
        </a:spcBef>
        <a:spcAft>
          <a:spcPct val="30000"/>
        </a:spcAft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1211263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2E4BF3D-26B4-4276-BB54-5A47760CF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60375"/>
            <a:ext cx="7543800" cy="1901825"/>
          </a:xfrm>
          <a:prstGeom prst="rect">
            <a:avLst/>
          </a:prstGeom>
          <a:solidFill>
            <a:srgbClr val="FFF7EB"/>
          </a:solidFill>
          <a:ln w="12700">
            <a:solidFill>
              <a:srgbClr val="F9A75E"/>
            </a:solidFill>
            <a:miter lim="800000"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D63B15F-F588-4FE8-ACCF-240849CEA8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E18E0B-8016-4C29-BE31-B5BACA52F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100" name="Picture 7" descr="Picture2">
            <a:extLst>
              <a:ext uri="{FF2B5EF4-FFF2-40B4-BE49-F238E27FC236}">
                <a16:creationId xmlns:a16="http://schemas.microsoft.com/office/drawing/2014/main" id="{FCB6CDD7-439D-48AC-BC4D-99D40011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0375"/>
            <a:ext cx="60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0">
            <a:extLst>
              <a:ext uri="{FF2B5EF4-FFF2-40B4-BE49-F238E27FC236}">
                <a16:creationId xmlns:a16="http://schemas.microsoft.com/office/drawing/2014/main" id="{DC3B9CB1-5F0A-4E6B-9E09-A79CCD72F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096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4102" name="AutoShap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15793D-858C-470A-802F-82044CAFA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4103" name="AutoShape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CE8C48A-9838-49E4-861C-7999BD6EED9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4104" name="Rectangle 17">
            <a:extLst>
              <a:ext uri="{FF2B5EF4-FFF2-40B4-BE49-F238E27FC236}">
                <a16:creationId xmlns:a16="http://schemas.microsoft.com/office/drawing/2014/main" id="{7EAE9C79-500F-42C8-A308-A58E68395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9A75E"/>
          </a:solidFill>
          <a:latin typeface="Goudy Sans Medium" pitchFamily="34" charset="0"/>
        </a:defRPr>
      </a:lvl9pPr>
    </p:titleStyle>
    <p:bodyStyle>
      <a:lvl1pPr marL="798513" indent="-798513" algn="l" rtl="0" eaLnBrk="0" fontAlgn="base" hangingPunct="0">
        <a:lnSpc>
          <a:spcPct val="95000"/>
        </a:lnSpc>
        <a:spcBef>
          <a:spcPct val="0"/>
        </a:spcBef>
        <a:spcAft>
          <a:spcPct val="35000"/>
        </a:spcAft>
        <a:buClr>
          <a:srgbClr val="4E87C6"/>
        </a:buClr>
        <a:buFont typeface="Wingdings" panose="05000000000000000000" pitchFamily="2" charset="2"/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1712913" indent="-798513" algn="l" rtl="0" eaLnBrk="0" fontAlgn="base" hangingPunct="0">
        <a:lnSpc>
          <a:spcPct val="95000"/>
        </a:lnSpc>
        <a:spcBef>
          <a:spcPct val="0"/>
        </a:spcBef>
        <a:spcAft>
          <a:spcPct val="35000"/>
        </a:spcAft>
        <a:buFont typeface="Arial" panose="020B0604020202020204" pitchFamily="34" charset="0"/>
        <a:buChar char="–"/>
        <a:defRPr sz="2000" b="1">
          <a:solidFill>
            <a:srgbClr val="000000"/>
          </a:solidFill>
          <a:latin typeface="+mn-lt"/>
        </a:defRPr>
      </a:lvl2pPr>
      <a:lvl3pPr marL="3711575" indent="-228600" algn="l" rtl="0" eaLnBrk="0" fontAlgn="base" hangingPunct="0">
        <a:spcBef>
          <a:spcPct val="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4054475" indent="-228600" algn="l" rtl="0" eaLnBrk="0" fontAlgn="base" hangingPunct="0">
        <a:spcBef>
          <a:spcPct val="0"/>
        </a:spcBef>
        <a:spcAft>
          <a:spcPct val="0"/>
        </a:spcAft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4397375" indent="-228600" algn="l" rtl="0" eaLnBrk="0" fontAlgn="base" hangingPunct="0">
        <a:spcBef>
          <a:spcPct val="0"/>
        </a:spcBef>
        <a:spcAft>
          <a:spcPct val="0"/>
        </a:spcAft>
        <a:buFont typeface="Times" panose="02020603050405020304" pitchFamily="18" charset="0"/>
        <a:buChar char="»"/>
        <a:defRPr sz="2000">
          <a:solidFill>
            <a:schemeClr val="tx1"/>
          </a:solidFill>
          <a:latin typeface="+mn-lt"/>
        </a:defRPr>
      </a:lvl5pPr>
      <a:lvl6pPr marL="48545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6pPr>
      <a:lvl7pPr marL="53117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7pPr>
      <a:lvl8pPr marL="57689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8pPr>
      <a:lvl9pPr marL="6226175" indent="-228600" algn="l" rtl="0" fontAlgn="base">
        <a:spcBef>
          <a:spcPct val="0"/>
        </a:spcBef>
        <a:spcAft>
          <a:spcPct val="0"/>
        </a:spcAft>
        <a:buFont typeface="Times" pitchFamily="18" charset="0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>
            <a:extLst>
              <a:ext uri="{FF2B5EF4-FFF2-40B4-BE49-F238E27FC236}">
                <a16:creationId xmlns:a16="http://schemas.microsoft.com/office/drawing/2014/main" id="{0D8028B8-7678-4605-87A4-880C3716A3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7A5D88-A8E5-487C-B675-B36DA4CC0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2A6101C3-05BC-4D01-8AEA-3F15882BD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B7E80FC-F1B4-4C83-AAF9-B8A5089AC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5125" name="AutoShape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2B90791-3107-4876-B18E-6B6EFB868EE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5126" name="Line 8">
            <a:extLst>
              <a:ext uri="{FF2B5EF4-FFF2-40B4-BE49-F238E27FC236}">
                <a16:creationId xmlns:a16="http://schemas.microsoft.com/office/drawing/2014/main" id="{75BF44D2-BC9F-4175-8F0D-6EA0CF6EB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600200"/>
            <a:ext cx="8229600" cy="0"/>
          </a:xfrm>
          <a:prstGeom prst="line">
            <a:avLst/>
          </a:prstGeom>
          <a:noFill/>
          <a:ln w="25400">
            <a:solidFill>
              <a:srgbClr val="5AD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" name="Line 9">
            <a:extLst>
              <a:ext uri="{FF2B5EF4-FFF2-40B4-BE49-F238E27FC236}">
                <a16:creationId xmlns:a16="http://schemas.microsoft.com/office/drawing/2014/main" id="{A21A9BE1-0FB2-4867-BF6A-D8A745C92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867400"/>
            <a:ext cx="8229600" cy="0"/>
          </a:xfrm>
          <a:prstGeom prst="line">
            <a:avLst/>
          </a:prstGeom>
          <a:noFill/>
          <a:ln w="25400">
            <a:solidFill>
              <a:srgbClr val="5AD9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8" name="Rectangle 10">
            <a:extLst>
              <a:ext uri="{FF2B5EF4-FFF2-40B4-BE49-F238E27FC236}">
                <a16:creationId xmlns:a16="http://schemas.microsoft.com/office/drawing/2014/main" id="{94BCA8CF-931F-42D8-B412-60D0DF859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320925"/>
            <a:ext cx="72390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9" name="Rectangle 11">
            <a:extLst>
              <a:ext uri="{FF2B5EF4-FFF2-40B4-BE49-F238E27FC236}">
                <a16:creationId xmlns:a16="http://schemas.microsoft.com/office/drawing/2014/main" id="{5BF500A2-6960-44F3-B7C2-6BCB8CE12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AD9B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lr>
          <a:schemeClr val="tx1"/>
        </a:buClr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4635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200" b="1">
          <a:solidFill>
            <a:srgbClr val="000000"/>
          </a:solidFill>
          <a:latin typeface="+mn-lt"/>
        </a:defRPr>
      </a:lvl2pPr>
      <a:lvl3pPr marL="9144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3779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2000" b="1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»"/>
        <a:defRPr sz="2000" b="1">
          <a:solidFill>
            <a:schemeClr val="tx1"/>
          </a:solidFill>
          <a:latin typeface="+mn-lt"/>
        </a:defRPr>
      </a:lvl5pPr>
      <a:lvl6pPr marL="22860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6pPr>
      <a:lvl7pPr marL="27432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7pPr>
      <a:lvl8pPr marL="32004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8pPr>
      <a:lvl9pPr marL="3657600" algn="l" rtl="0" fontAlgn="base">
        <a:spcBef>
          <a:spcPct val="0"/>
        </a:spcBef>
        <a:spcAft>
          <a:spcPct val="25000"/>
        </a:spcAft>
        <a:buClr>
          <a:schemeClr val="tx1"/>
        </a:buClr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1F05ACB0-4A8F-4758-8324-56A8BADF1D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EA26E2-07F5-4077-83E4-F66C1192F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02908188-F1CE-4D12-AEEF-27F5DE1AB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0351982-EB06-487E-A198-F9AEAC333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6149" name="AutoShape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BB3ADA4-5EFC-4CEB-9953-414AFC75080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6150" name="Rectangle 11">
            <a:extLst>
              <a:ext uri="{FF2B5EF4-FFF2-40B4-BE49-F238E27FC236}">
                <a16:creationId xmlns:a16="http://schemas.microsoft.com/office/drawing/2014/main" id="{D67DD2C8-ECB9-420E-9AAA-55153997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»"/>
        <a:defRPr sz="3000" b="1" i="1">
          <a:solidFill>
            <a:srgbClr val="4E87C6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9E9DD04-E17A-437B-A61B-6D170870D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62800" y="1166813"/>
            <a:ext cx="19812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7605A0D-AA2E-4A97-BD30-AB579BDD7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86600" y="1524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FADCA4E4-47FE-48FB-8EDD-7E74C5FEEA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833F80-2071-494E-82A9-A3E7BC4016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E7469B3C-7BE0-4F25-8BC7-FBAA4D15A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24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tabLst>
                <a:tab pos="341313" algn="l"/>
                <a:tab pos="741363" algn="l"/>
              </a:tabLst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chemeClr val="tx1"/>
                </a:solidFill>
              </a:rPr>
              <a:t> 2008 Pearson Education, Inc.  All rights reserved.</a:t>
            </a:r>
          </a:p>
        </p:txBody>
      </p:sp>
      <p:sp>
        <p:nvSpPr>
          <p:cNvPr id="7174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F85C334-50B0-43AD-A109-8C763F03C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0960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7175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A87B5BC-B427-4629-A195-724CB47B2B9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77200" y="60960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60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15888" indent="-158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itchFamily="18" charset="0"/>
        </a:defRPr>
      </a:lvl2pPr>
      <a:lvl3pPr marL="463550" indent="45085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Times New Roman" pitchFamily="18" charset="0"/>
        </a:defRPr>
      </a:lvl3pPr>
      <a:lvl4pPr marL="682625" indent="688975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Times New Roman" pitchFamily="18" charset="0"/>
        </a:defRPr>
      </a:lvl4pPr>
      <a:lvl5pPr marL="863600" indent="9652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Times New Roman" pitchFamily="18" charset="0"/>
        </a:defRPr>
      </a:lvl5pPr>
      <a:lvl6pPr marL="13208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6pPr>
      <a:lvl7pPr marL="17780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7pPr>
      <a:lvl8pPr marL="22352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8pPr>
      <a:lvl9pPr marL="2692400" algn="l" rtl="0" fontAlgn="base">
        <a:spcBef>
          <a:spcPct val="20000"/>
        </a:spcBef>
        <a:spcAft>
          <a:spcPct val="0"/>
        </a:spcAft>
        <a:defRPr sz="2000" b="1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5830D8CB-12B1-4DF0-9371-287D2A0E5F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72D177-0DAE-4593-AE4D-6BE6A00CA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BBE50E1-E96A-4916-8E64-0765E9F62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DCB2D888-AA96-4061-A707-76A9DCCE4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41525"/>
            <a:ext cx="7315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7" name="AutoShap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23E6EC-18A0-4A78-832C-35E5E8F5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8198" name="AutoShape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0F20808-8AA4-4EF9-ADD8-4DC530A02C3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305800" y="6324600"/>
            <a:ext cx="304800" cy="228600"/>
          </a:xfrm>
          <a:prstGeom prst="actionButtonForwardNext">
            <a:avLst/>
          </a:prstGeom>
          <a:solidFill>
            <a:srgbClr val="67B4BF"/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Aft>
                <a:spcPct val="25000"/>
              </a:spcAft>
              <a:buClr>
                <a:schemeClr val="tx1"/>
              </a:buClr>
              <a:defRPr/>
            </a:pPr>
            <a:endParaRPr lang="en-US" altLang="en-US"/>
          </a:p>
        </p:txBody>
      </p:sp>
      <p:sp>
        <p:nvSpPr>
          <p:cNvPr id="8199" name="Rectangle 12">
            <a:extLst>
              <a:ext uri="{FF2B5EF4-FFF2-40B4-BE49-F238E27FC236}">
                <a16:creationId xmlns:a16="http://schemas.microsoft.com/office/drawing/2014/main" id="{60E4E941-9177-4A59-A506-B5D58BBA4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6577013"/>
            <a:ext cx="3686175" cy="2746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1pPr>
            <a:lvl2pPr marL="742950" indent="-28575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5000"/>
              </a:spcAft>
              <a:buClr>
                <a:schemeClr val="tx1"/>
              </a:buClr>
              <a:defRPr sz="1600">
                <a:solidFill>
                  <a:srgbClr val="275AFF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chemeClr val="tx1"/>
                </a:solidFill>
                <a:sym typeface="Symbol" charset="2"/>
              </a:rPr>
              <a:t></a:t>
            </a:r>
            <a:r>
              <a:rPr lang="en-US" altLang="en-US" sz="1200">
                <a:solidFill>
                  <a:srgbClr val="000000"/>
                </a:solidFill>
              </a:rPr>
              <a:t> 2008 Pearson Education, Inc.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  <a:ea typeface="+mn-ea"/>
          <a:cs typeface="+mn-cs"/>
        </a:defRPr>
      </a:lvl1pPr>
      <a:lvl2pPr marL="4635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2pPr>
      <a:lvl3pPr marL="9144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•"/>
        <a:defRPr sz="3000" b="1" i="1">
          <a:solidFill>
            <a:srgbClr val="4E87C6"/>
          </a:solidFill>
          <a:latin typeface="+mn-lt"/>
        </a:defRPr>
      </a:lvl3pPr>
      <a:lvl4pPr marL="1377950" indent="-635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–"/>
        <a:defRPr sz="3000" b="1" i="1">
          <a:solidFill>
            <a:srgbClr val="4E87C6"/>
          </a:solidFill>
          <a:latin typeface="+mn-lt"/>
        </a:defRPr>
      </a:lvl4pPr>
      <a:lvl5pPr marL="1828800" algn="l" rtl="0" eaLnBrk="0" fontAlgn="base" hangingPunct="0">
        <a:spcBef>
          <a:spcPct val="0"/>
        </a:spcBef>
        <a:spcAft>
          <a:spcPct val="25000"/>
        </a:spcAft>
        <a:buClr>
          <a:schemeClr val="tx1"/>
        </a:buClr>
        <a:buChar char="»"/>
        <a:defRPr sz="3000" b="1" i="1">
          <a:solidFill>
            <a:srgbClr val="4E87C6"/>
          </a:solidFill>
          <a:latin typeface="+mn-lt"/>
        </a:defRPr>
      </a:lvl5pPr>
      <a:lvl6pPr marL="22860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6pPr>
      <a:lvl7pPr marL="27432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7pPr>
      <a:lvl8pPr marL="32004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8pPr>
      <a:lvl9pPr marL="3657600" algn="l" rtl="0" fontAlgn="base">
        <a:spcBef>
          <a:spcPct val="0"/>
        </a:spcBef>
        <a:spcAft>
          <a:spcPct val="25000"/>
        </a:spcAft>
        <a:buClr>
          <a:schemeClr val="tx1"/>
        </a:buClr>
        <a:defRPr sz="3000" b="1" i="1">
          <a:solidFill>
            <a:srgbClr val="4E87C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C25AE50D-FBCC-41DF-AB97-B0DA6FF933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Chapter 11</a:t>
            </a:r>
            <a:br>
              <a:rPr lang="en-US" dirty="0"/>
            </a:br>
            <a:r>
              <a:rPr lang="en-US" dirty="0"/>
              <a:t>JavaScript: Objects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A615F1DD-5352-4D8E-9C4F-13B170B9E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/>
              <a:t>Internet &amp; World Wide Web </a:t>
            </a:r>
            <a:br>
              <a:rPr lang="en-US" altLang="en-US"/>
            </a:br>
            <a:r>
              <a:rPr lang="en-US" altLang="en-US"/>
              <a:t>How to Program, 5/e</a:t>
            </a:r>
          </a:p>
        </p:txBody>
      </p:sp>
      <p:sp>
        <p:nvSpPr>
          <p:cNvPr id="22532" name="Footer Placeholder 1">
            <a:extLst>
              <a:ext uri="{FF2B5EF4-FFF2-40B4-BE49-F238E27FC236}">
                <a16:creationId xmlns:a16="http://schemas.microsoft.com/office/drawing/2014/main" id="{CE60CDDF-B2CF-46B8-ABA1-A5C8C0BAE0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1D062-F90F-4692-B2CE-3506EF0A0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26C3F-8884-451F-A8AF-7C5BCF38EF7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iw3htp5_11_slides_Page_29">
            <a:extLst>
              <a:ext uri="{FF2B5EF4-FFF2-40B4-BE49-F238E27FC236}">
                <a16:creationId xmlns:a16="http://schemas.microsoft.com/office/drawing/2014/main" id="{6107DA76-582A-47D1-8DF8-F4E972373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Footer Placeholder 1">
            <a:extLst>
              <a:ext uri="{FF2B5EF4-FFF2-40B4-BE49-F238E27FC236}">
                <a16:creationId xmlns:a16="http://schemas.microsoft.com/office/drawing/2014/main" id="{591AD522-F879-47EE-8594-12E76A24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62468" name="Slide Number Placeholder 2">
            <a:extLst>
              <a:ext uri="{FF2B5EF4-FFF2-40B4-BE49-F238E27FC236}">
                <a16:creationId xmlns:a16="http://schemas.microsoft.com/office/drawing/2014/main" id="{D248118E-B8F4-4D92-B3C8-EB777EAB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888C85A-555D-4815-8FE5-04A939E21814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0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iw3htp5_11_slides_Page_30">
            <a:extLst>
              <a:ext uri="{FF2B5EF4-FFF2-40B4-BE49-F238E27FC236}">
                <a16:creationId xmlns:a16="http://schemas.microsoft.com/office/drawing/2014/main" id="{E94D1FBC-64EE-4410-9130-AC256DA4EA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Footer Placeholder 1">
            <a:extLst>
              <a:ext uri="{FF2B5EF4-FFF2-40B4-BE49-F238E27FC236}">
                <a16:creationId xmlns:a16="http://schemas.microsoft.com/office/drawing/2014/main" id="{8B74FE19-29FE-420A-8418-564E6DF1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63492" name="Slide Number Placeholder 2">
            <a:extLst>
              <a:ext uri="{FF2B5EF4-FFF2-40B4-BE49-F238E27FC236}">
                <a16:creationId xmlns:a16="http://schemas.microsoft.com/office/drawing/2014/main" id="{FF102031-E8B0-4460-9BD9-B8E3EA59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749B7F3B-D904-407A-B530-320E552CD1FB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7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iw3htp5_11_slides_Page_31">
            <a:extLst>
              <a:ext uri="{FF2B5EF4-FFF2-40B4-BE49-F238E27FC236}">
                <a16:creationId xmlns:a16="http://schemas.microsoft.com/office/drawing/2014/main" id="{99E94A24-49F9-4B5F-8D90-AA44FC0F3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Footer Placeholder 1">
            <a:extLst>
              <a:ext uri="{FF2B5EF4-FFF2-40B4-BE49-F238E27FC236}">
                <a16:creationId xmlns:a16="http://schemas.microsoft.com/office/drawing/2014/main" id="{CA990D26-9784-4A54-8BC1-F8E94579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64516" name="Slide Number Placeholder 2">
            <a:extLst>
              <a:ext uri="{FF2B5EF4-FFF2-40B4-BE49-F238E27FC236}">
                <a16:creationId xmlns:a16="http://schemas.microsoft.com/office/drawing/2014/main" id="{E82FBAE7-2358-4EA9-85DE-8E19E27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2F6E88E0-0BD4-4931-8B97-315C25ABB64F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13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1F7993C5-031A-4BEC-B631-8CA128DE3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Lucida Console" panose="020B0609040504020204" pitchFamily="49" charset="0"/>
              </a:rPr>
              <a:t>document</a:t>
            </a:r>
            <a:r>
              <a:rPr lang="en-US" altLang="en-US"/>
              <a:t> object </a:t>
            </a:r>
          </a:p>
          <a:p>
            <a:pPr lvl="1" eaLnBrk="1" hangingPunct="1"/>
            <a:r>
              <a:rPr lang="en-US" altLang="en-US"/>
              <a:t>Provided by the browser and allows JavaScript code to manipulate the current document in the browser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5D72B66A-92FD-465A-ADA7-54239E0A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179F0713-2FC3-4CF4-B460-F1E30A0BCFB0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B3749A5-4788-43A0-A56E-80CEAF9BB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11.4 </a:t>
            </a:r>
            <a:r>
              <a:rPr lang="en-US" dirty="0">
                <a:latin typeface="Lucida Console" pitchFamily="49" charset="0"/>
              </a:rPr>
              <a:t>document</a:t>
            </a:r>
            <a:r>
              <a:rPr lang="en-US" dirty="0"/>
              <a:t> Object</a:t>
            </a:r>
          </a:p>
        </p:txBody>
      </p:sp>
      <p:sp>
        <p:nvSpPr>
          <p:cNvPr id="65541" name="Footer Placeholder 1">
            <a:extLst>
              <a:ext uri="{FF2B5EF4-FFF2-40B4-BE49-F238E27FC236}">
                <a16:creationId xmlns:a16="http://schemas.microsoft.com/office/drawing/2014/main" id="{E29E49A2-246A-4685-A334-A0DD65D8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356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iw3htp5_11_slides_Page_35">
            <a:extLst>
              <a:ext uri="{FF2B5EF4-FFF2-40B4-BE49-F238E27FC236}">
                <a16:creationId xmlns:a16="http://schemas.microsoft.com/office/drawing/2014/main" id="{F83D70E2-02D0-4F7B-A54C-E9D42DF8BF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Footer Placeholder 1">
            <a:extLst>
              <a:ext uri="{FF2B5EF4-FFF2-40B4-BE49-F238E27FC236}">
                <a16:creationId xmlns:a16="http://schemas.microsoft.com/office/drawing/2014/main" id="{A150CDF1-1735-4789-81CE-69C5354C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67588" name="Slide Number Placeholder 2">
            <a:extLst>
              <a:ext uri="{FF2B5EF4-FFF2-40B4-BE49-F238E27FC236}">
                <a16:creationId xmlns:a16="http://schemas.microsoft.com/office/drawing/2014/main" id="{004D7695-2F54-4199-9C59-F2995538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CB9CBB8A-984D-4735-8F73-11E9C8839096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0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>
            <a:extLst>
              <a:ext uri="{FF2B5EF4-FFF2-40B4-BE49-F238E27FC236}">
                <a16:creationId xmlns:a16="http://schemas.microsoft.com/office/drawing/2014/main" id="{9393088A-EC23-47FE-BBB4-C8F1565AB3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Characters are the building blocks of JavaScript programs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Every program is composed of a sequence of characters grouped together meaningfully that is interpreted by the computer as a series of instructions used to accomplish a task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 string is a series of characters treated as a single unit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 string may include letters, digits and various </a:t>
            </a:r>
            <a:r>
              <a:rPr lang="en-US" sz="2400" b="1" dirty="0"/>
              <a:t>special characters</a:t>
            </a:r>
            <a:r>
              <a:rPr lang="en-US" sz="2400" dirty="0"/>
              <a:t>, such as </a:t>
            </a:r>
            <a:r>
              <a:rPr lang="en-US" sz="2400" dirty="0">
                <a:latin typeface="Lucida Console" pitchFamily="49" charset="0"/>
              </a:rPr>
              <a:t>+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-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*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/</a:t>
            </a:r>
            <a:r>
              <a:rPr lang="en-US" sz="2400" dirty="0"/>
              <a:t>, and </a:t>
            </a:r>
            <a:r>
              <a:rPr lang="en-US" sz="2400" dirty="0">
                <a:latin typeface="Lucida Console" pitchFamily="49" charset="0"/>
              </a:rPr>
              <a:t>$</a:t>
            </a:r>
            <a:endParaRPr lang="en-US" sz="2400" dirty="0"/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JavaScript supports </a:t>
            </a:r>
            <a:r>
              <a:rPr lang="en-US" sz="2400" b="1" dirty="0"/>
              <a:t>Unicode</a:t>
            </a:r>
            <a:r>
              <a:rPr lang="en-US" sz="2400" dirty="0"/>
              <a:t>, which represents a large portion of the world’s languages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String literals </a:t>
            </a:r>
            <a:r>
              <a:rPr lang="en-US" sz="2400" dirty="0"/>
              <a:t>or </a:t>
            </a:r>
            <a:r>
              <a:rPr lang="en-US" sz="2400" b="1" dirty="0"/>
              <a:t>string constants </a:t>
            </a:r>
            <a:r>
              <a:rPr lang="en-US" sz="2400" dirty="0"/>
              <a:t>are written as a sequence of characters in double or single quotation marks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BC188F3F-333A-475B-84F9-92DFAB37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ACF43263-BC20-4161-9102-DF5BBCC9672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84B17EA1-590D-4A35-B5A6-454A430B0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 </a:t>
            </a:r>
            <a:r>
              <a:rPr lang="en-US" dirty="0">
                <a:latin typeface="Lucida Console" pitchFamily="49" charset="0"/>
              </a:rPr>
              <a:t>String</a:t>
            </a:r>
            <a:r>
              <a:rPr lang="en-US" dirty="0"/>
              <a:t> Object</a:t>
            </a:r>
          </a:p>
        </p:txBody>
      </p:sp>
      <p:sp>
        <p:nvSpPr>
          <p:cNvPr id="29701" name="Footer Placeholder 1">
            <a:extLst>
              <a:ext uri="{FF2B5EF4-FFF2-40B4-BE49-F238E27FC236}">
                <a16:creationId xmlns:a16="http://schemas.microsoft.com/office/drawing/2014/main" id="{37AC41DB-EFDC-48D4-AE12-59D0FEFD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iw3htp5_11_slides_Page_08">
            <a:extLst>
              <a:ext uri="{FF2B5EF4-FFF2-40B4-BE49-F238E27FC236}">
                <a16:creationId xmlns:a16="http://schemas.microsoft.com/office/drawing/2014/main" id="{ED8D30CC-72D4-4A37-89AC-2590C468B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Footer Placeholder 1">
            <a:extLst>
              <a:ext uri="{FF2B5EF4-FFF2-40B4-BE49-F238E27FC236}">
                <a16:creationId xmlns:a16="http://schemas.microsoft.com/office/drawing/2014/main" id="{115B3C47-46FC-40DA-A4E0-5C2CE119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1748" name="Slide Number Placeholder 2">
            <a:extLst>
              <a:ext uri="{FF2B5EF4-FFF2-40B4-BE49-F238E27FC236}">
                <a16:creationId xmlns:a16="http://schemas.microsoft.com/office/drawing/2014/main" id="{88CBA5F6-6107-4095-85C4-9902F89BA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66E1DF2-F4D5-45C9-B282-C6E9F3194B08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iw3htp5_11_slides_Page_09">
            <a:extLst>
              <a:ext uri="{FF2B5EF4-FFF2-40B4-BE49-F238E27FC236}">
                <a16:creationId xmlns:a16="http://schemas.microsoft.com/office/drawing/2014/main" id="{2ABCF11E-DD38-4295-9AA3-E4500F237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Footer Placeholder 1">
            <a:extLst>
              <a:ext uri="{FF2B5EF4-FFF2-40B4-BE49-F238E27FC236}">
                <a16:creationId xmlns:a16="http://schemas.microsoft.com/office/drawing/2014/main" id="{39C81EA5-1200-4F8D-AA5B-F1E48E2B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2772" name="Slide Number Placeholder 2">
            <a:extLst>
              <a:ext uri="{FF2B5EF4-FFF2-40B4-BE49-F238E27FC236}">
                <a16:creationId xmlns:a16="http://schemas.microsoft.com/office/drawing/2014/main" id="{7038EBEC-600D-4A3B-B523-FAF879DC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264E2DD-B6F1-4998-88EE-C087E0029168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iw3htp5_11_slides_Page_10">
            <a:extLst>
              <a:ext uri="{FF2B5EF4-FFF2-40B4-BE49-F238E27FC236}">
                <a16:creationId xmlns:a16="http://schemas.microsoft.com/office/drawing/2014/main" id="{F6AA46D3-8E95-4D55-AD98-845A3FB43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Footer Placeholder 1">
            <a:extLst>
              <a:ext uri="{FF2B5EF4-FFF2-40B4-BE49-F238E27FC236}">
                <a16:creationId xmlns:a16="http://schemas.microsoft.com/office/drawing/2014/main" id="{5279903D-23FF-4C94-81B7-10C6743A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3796" name="Slide Number Placeholder 2">
            <a:extLst>
              <a:ext uri="{FF2B5EF4-FFF2-40B4-BE49-F238E27FC236}">
                <a16:creationId xmlns:a16="http://schemas.microsoft.com/office/drawing/2014/main" id="{57521D8E-9491-4C8C-A1E4-5607CFA1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8A7B2CA-BEDD-40E2-B247-56FA6C760B4E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86998B9F-012D-4C48-81D8-383ABD8EB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Lucida Console" panose="020B0609040504020204" pitchFamily="49" charset="0"/>
              </a:rPr>
              <a:t>String</a:t>
            </a:r>
            <a:r>
              <a:rPr lang="en-US" altLang="en-US" sz="2400"/>
              <a:t> method </a:t>
            </a:r>
            <a:r>
              <a:rPr lang="en-US" altLang="en-US" sz="2400">
                <a:latin typeface="Lucida Console" panose="020B0609040504020204" pitchFamily="49" charset="0"/>
              </a:rPr>
              <a:t>charAt</a:t>
            </a:r>
            <a:r>
              <a:rPr lang="en-US" altLang="en-US" sz="24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Returns the character at a specific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Indices for the characters in a string start at 0 (the first character) and go up to (but do not include) the string’s </a:t>
            </a:r>
            <a:r>
              <a:rPr lang="en-US" altLang="en-US" sz="2000">
                <a:latin typeface="Lucida Console" panose="020B0609040504020204" pitchFamily="49" charset="0"/>
              </a:rPr>
              <a:t>length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If the index is outside the bounds of the string, the method returns an empty string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Lucida Console" panose="020B0609040504020204" pitchFamily="49" charset="0"/>
              </a:rPr>
              <a:t>String</a:t>
            </a:r>
            <a:r>
              <a:rPr lang="en-US" altLang="en-US" sz="2400"/>
              <a:t> method </a:t>
            </a:r>
            <a:r>
              <a:rPr lang="en-US" altLang="en-US" sz="2400">
                <a:latin typeface="Lucida Console" panose="020B0609040504020204" pitchFamily="49" charset="0"/>
              </a:rPr>
              <a:t>charCodeAt</a:t>
            </a:r>
            <a:r>
              <a:rPr lang="en-US" altLang="en-US" sz="24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Returns the Unicode value of the character at a specific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If the index is outside the bounds of the string, the method returns </a:t>
            </a:r>
            <a:r>
              <a:rPr lang="en-US" altLang="en-US" sz="2000">
                <a:latin typeface="Lucida Console" panose="020B0609040504020204" pitchFamily="49" charset="0"/>
              </a:rPr>
              <a:t>NaN</a:t>
            </a:r>
            <a:r>
              <a:rPr lang="en-US" altLang="en-US" sz="2000"/>
              <a:t>.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9F5ABA4A-86CA-4D91-8366-F89A5D09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C523E241-88F4-40AA-9809-83351665F81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13E05F2-8848-435A-93D8-2C626FCDB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11.5.1 Character Processing Methods</a:t>
            </a:r>
          </a:p>
        </p:txBody>
      </p:sp>
      <p:sp>
        <p:nvSpPr>
          <p:cNvPr id="34821" name="Footer Placeholder 1">
            <a:extLst>
              <a:ext uri="{FF2B5EF4-FFF2-40B4-BE49-F238E27FC236}">
                <a16:creationId xmlns:a16="http://schemas.microsoft.com/office/drawing/2014/main" id="{74E73844-9D04-43D3-BE2E-21B60CAE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3EA15A9F-968A-4F51-81D2-E8157F5D7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This chapter presents a more formal treatment of </a:t>
            </a:r>
            <a:r>
              <a:rPr lang="en-US" altLang="en-US" b="1"/>
              <a:t>objects</a:t>
            </a:r>
            <a:r>
              <a:rPr lang="en-US" altLang="en-US"/>
              <a:t>. 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6BA8319B-DBAF-4867-BD9B-D8F1095B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4A327B92-2FE0-478E-8F07-9F6A4894400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2AD3248-195A-4440-8103-70F333D5E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11.1 Introduction</a:t>
            </a:r>
          </a:p>
        </p:txBody>
      </p:sp>
      <p:sp>
        <p:nvSpPr>
          <p:cNvPr id="24581" name="Footer Placeholder 1">
            <a:extLst>
              <a:ext uri="{FF2B5EF4-FFF2-40B4-BE49-F238E27FC236}">
                <a16:creationId xmlns:a16="http://schemas.microsoft.com/office/drawing/2014/main" id="{B739303F-AFC8-4911-8351-DF821A0A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40F80B1B-81ED-429D-83F9-19C34D7D8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Lucida Console" panose="020B0609040504020204" pitchFamily="49" charset="0"/>
              </a:rPr>
              <a:t>String</a:t>
            </a:r>
            <a:r>
              <a:rPr lang="en-US" altLang="en-US" sz="2800"/>
              <a:t> method </a:t>
            </a:r>
            <a:r>
              <a:rPr lang="en-US" altLang="en-US" sz="2800">
                <a:latin typeface="Lucida Console" panose="020B0609040504020204" pitchFamily="49" charset="0"/>
              </a:rPr>
              <a:t>fromCharCode</a:t>
            </a:r>
            <a:r>
              <a:rPr lang="en-US" altLang="en-US" sz="28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Returns a string created from a series of Unicode values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Lucida Console" panose="020B0609040504020204" pitchFamily="49" charset="0"/>
              </a:rPr>
              <a:t>String</a:t>
            </a:r>
            <a:r>
              <a:rPr lang="en-US" altLang="en-US" sz="2800"/>
              <a:t> method </a:t>
            </a:r>
            <a:r>
              <a:rPr lang="en-US" altLang="en-US" sz="2800">
                <a:latin typeface="Lucida Console" panose="020B0609040504020204" pitchFamily="49" charset="0"/>
              </a:rPr>
              <a:t>toLowerCase</a:t>
            </a:r>
            <a:r>
              <a:rPr lang="en-US" altLang="en-US" sz="28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Returns the lowercase version of a string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Lucida Console" panose="020B0609040504020204" pitchFamily="49" charset="0"/>
              </a:rPr>
              <a:t>String</a:t>
            </a:r>
            <a:r>
              <a:rPr lang="en-US" altLang="en-US" sz="2800"/>
              <a:t> method </a:t>
            </a:r>
            <a:r>
              <a:rPr lang="en-US" altLang="en-US" sz="2800">
                <a:latin typeface="Lucida Console" panose="020B0609040504020204" pitchFamily="49" charset="0"/>
              </a:rPr>
              <a:t>toUpperCase</a:t>
            </a:r>
            <a:r>
              <a:rPr lang="en-US" altLang="en-US" sz="28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Returns the uppercase version of a string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8A7C094-CEA0-49C6-A33D-6CFAC98B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B4A53308-7E75-44E7-AC80-7D7C037BD46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E709C12-898D-4F6D-9367-E9AB00FCF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11.5.1 Character Processing Methods (Cont.)</a:t>
            </a:r>
          </a:p>
        </p:txBody>
      </p:sp>
      <p:sp>
        <p:nvSpPr>
          <p:cNvPr id="36869" name="Footer Placeholder 1">
            <a:extLst>
              <a:ext uri="{FF2B5EF4-FFF2-40B4-BE49-F238E27FC236}">
                <a16:creationId xmlns:a16="http://schemas.microsoft.com/office/drawing/2014/main" id="{1BDFCF9C-DC4D-4577-AE2D-4D7304C9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iw3htp5_11_slides_Page_11">
            <a:extLst>
              <a:ext uri="{FF2B5EF4-FFF2-40B4-BE49-F238E27FC236}">
                <a16:creationId xmlns:a16="http://schemas.microsoft.com/office/drawing/2014/main" id="{5B3241D7-5B68-45CD-98FA-A26E8AAAAD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Footer Placeholder 1">
            <a:extLst>
              <a:ext uri="{FF2B5EF4-FFF2-40B4-BE49-F238E27FC236}">
                <a16:creationId xmlns:a16="http://schemas.microsoft.com/office/drawing/2014/main" id="{5001C0CD-EF5C-4CE3-B37B-C10D2A51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8916" name="Slide Number Placeholder 2">
            <a:extLst>
              <a:ext uri="{FF2B5EF4-FFF2-40B4-BE49-F238E27FC236}">
                <a16:creationId xmlns:a16="http://schemas.microsoft.com/office/drawing/2014/main" id="{44718ACD-73AD-4788-B2B2-90B870F1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82DE15DD-E1A7-4521-B6BC-9B178377D0F3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iw3htp5_11_slides_Page_12">
            <a:extLst>
              <a:ext uri="{FF2B5EF4-FFF2-40B4-BE49-F238E27FC236}">
                <a16:creationId xmlns:a16="http://schemas.microsoft.com/office/drawing/2014/main" id="{C0A31ED5-57B7-4560-9063-0BE74B0078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Footer Placeholder 1">
            <a:extLst>
              <a:ext uri="{FF2B5EF4-FFF2-40B4-BE49-F238E27FC236}">
                <a16:creationId xmlns:a16="http://schemas.microsoft.com/office/drawing/2014/main" id="{167813E6-CD63-4163-9CD4-6D3B507E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39940" name="Slide Number Placeholder 2">
            <a:extLst>
              <a:ext uri="{FF2B5EF4-FFF2-40B4-BE49-F238E27FC236}">
                <a16:creationId xmlns:a16="http://schemas.microsoft.com/office/drawing/2014/main" id="{FFE1E2DC-3C36-422D-BC4E-71DDC1417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9D4F488D-0ED5-4A25-976F-7A8C962B358D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iw3htp5_11_slides_Page_13">
            <a:extLst>
              <a:ext uri="{FF2B5EF4-FFF2-40B4-BE49-F238E27FC236}">
                <a16:creationId xmlns:a16="http://schemas.microsoft.com/office/drawing/2014/main" id="{BD881207-95E4-43D4-8ECC-3BD5BCB02F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Footer Placeholder 1">
            <a:extLst>
              <a:ext uri="{FF2B5EF4-FFF2-40B4-BE49-F238E27FC236}">
                <a16:creationId xmlns:a16="http://schemas.microsoft.com/office/drawing/2014/main" id="{AC8C7C88-BBF9-4AD8-93EB-DCDE40B2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0964" name="Slide Number Placeholder 2">
            <a:extLst>
              <a:ext uri="{FF2B5EF4-FFF2-40B4-BE49-F238E27FC236}">
                <a16:creationId xmlns:a16="http://schemas.microsoft.com/office/drawing/2014/main" id="{BB561A24-75F7-44A3-BEFB-1552FF28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8C2776B-5BFA-4E2D-AD43-015E3AEEB62C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iw3htp5_11_slides_Page_14">
            <a:extLst>
              <a:ext uri="{FF2B5EF4-FFF2-40B4-BE49-F238E27FC236}">
                <a16:creationId xmlns:a16="http://schemas.microsoft.com/office/drawing/2014/main" id="{E0F33E67-04D9-4038-8CD9-D4F7B0969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Footer Placeholder 1">
            <a:extLst>
              <a:ext uri="{FF2B5EF4-FFF2-40B4-BE49-F238E27FC236}">
                <a16:creationId xmlns:a16="http://schemas.microsoft.com/office/drawing/2014/main" id="{9084BC60-C508-481C-BC00-C0C5710F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1988" name="Slide Number Placeholder 2">
            <a:extLst>
              <a:ext uri="{FF2B5EF4-FFF2-40B4-BE49-F238E27FC236}">
                <a16:creationId xmlns:a16="http://schemas.microsoft.com/office/drawing/2014/main" id="{6D845605-4F96-41FE-BCD3-C5778CD41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30ED0FB2-075E-4055-B444-D498542C0CC8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2DFEFE73-6BF3-4FFE-91C7-ADDFBCFD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String method </a:t>
            </a:r>
            <a:r>
              <a:rPr lang="en-US" altLang="en-US" sz="2400" dirty="0" err="1">
                <a:latin typeface="Lucida Console" panose="020B0609040504020204" pitchFamily="49" charset="0"/>
              </a:rPr>
              <a:t>indexOf</a:t>
            </a:r>
            <a:r>
              <a:rPr lang="en-US" altLang="en-US" sz="24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Determines the location of the first occurrence of its argument in the string used to call the method.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If the substring is found, the index at which the first occurrence of the substring begins is returned; otherwise, </a:t>
            </a:r>
            <a:r>
              <a:rPr lang="en-US" altLang="en-US" sz="1800" dirty="0">
                <a:latin typeface="Lucida Console" panose="020B0609040504020204" pitchFamily="49" charset="0"/>
              </a:rPr>
              <a:t>-1</a:t>
            </a:r>
            <a:r>
              <a:rPr lang="en-US" altLang="en-US" sz="1800" dirty="0"/>
              <a:t> </a:t>
            </a:r>
            <a:r>
              <a:rPr lang="en-US" altLang="en-US" sz="1800"/>
              <a:t>is returned.</a:t>
            </a: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Receives an optional second d argument specifying the index from which to begin the search.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String method </a:t>
            </a:r>
            <a:r>
              <a:rPr lang="en-US" altLang="en-US" sz="2400" dirty="0" err="1">
                <a:latin typeface="Lucida Console" panose="020B0609040504020204" pitchFamily="49" charset="0"/>
              </a:rPr>
              <a:t>lastIndexOf</a:t>
            </a:r>
            <a:r>
              <a:rPr lang="en-US" altLang="en-US" sz="24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Determines the location of the last occurrence of its argument in the string used to call the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If the substring is found, the index at which the last occurrence of the substring begins is returned; otherwise, </a:t>
            </a:r>
            <a:r>
              <a:rPr lang="en-US" altLang="en-US" sz="1800" dirty="0">
                <a:latin typeface="Lucida Console" panose="020B0609040504020204" pitchFamily="49" charset="0"/>
              </a:rPr>
              <a:t>-1</a:t>
            </a:r>
            <a:r>
              <a:rPr lang="en-US" altLang="en-US" sz="1800" dirty="0"/>
              <a:t> is returned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Receives an optional second argument specifying the index from which to begin the search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9264E7BF-600C-408C-8BD0-CBCBF3C8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AE9FEF67-6E11-4D29-B8F3-B394B6785209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4B319E51-D40A-462D-81E9-C423A1EB0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11.5.2 Searching Methods</a:t>
            </a:r>
          </a:p>
        </p:txBody>
      </p:sp>
      <p:sp>
        <p:nvSpPr>
          <p:cNvPr id="43013" name="Footer Placeholder 1">
            <a:extLst>
              <a:ext uri="{FF2B5EF4-FFF2-40B4-BE49-F238E27FC236}">
                <a16:creationId xmlns:a16="http://schemas.microsoft.com/office/drawing/2014/main" id="{F085B755-19BD-46A8-82FB-C2CFA310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iw3htp5_11_slides_Page_15">
            <a:extLst>
              <a:ext uri="{FF2B5EF4-FFF2-40B4-BE49-F238E27FC236}">
                <a16:creationId xmlns:a16="http://schemas.microsoft.com/office/drawing/2014/main" id="{B8B88C22-E62F-454D-B3E8-AFD9D4033C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Footer Placeholder 1">
            <a:extLst>
              <a:ext uri="{FF2B5EF4-FFF2-40B4-BE49-F238E27FC236}">
                <a16:creationId xmlns:a16="http://schemas.microsoft.com/office/drawing/2014/main" id="{46DBDC76-C927-40A7-86ED-A788C4F6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5060" name="Slide Number Placeholder 2">
            <a:extLst>
              <a:ext uri="{FF2B5EF4-FFF2-40B4-BE49-F238E27FC236}">
                <a16:creationId xmlns:a16="http://schemas.microsoft.com/office/drawing/2014/main" id="{B1A84234-A602-4002-A787-DDA35345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00157B4A-BC7B-489C-B2FB-B59B0539FC9B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iw3htp5_11_slides_Page_16">
            <a:extLst>
              <a:ext uri="{FF2B5EF4-FFF2-40B4-BE49-F238E27FC236}">
                <a16:creationId xmlns:a16="http://schemas.microsoft.com/office/drawing/2014/main" id="{CB884D50-5960-4787-9472-50EFBA312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Footer Placeholder 1">
            <a:extLst>
              <a:ext uri="{FF2B5EF4-FFF2-40B4-BE49-F238E27FC236}">
                <a16:creationId xmlns:a16="http://schemas.microsoft.com/office/drawing/2014/main" id="{64D1C025-62A3-4F0C-8BC6-1B6CBFD0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6084" name="Slide Number Placeholder 2">
            <a:extLst>
              <a:ext uri="{FF2B5EF4-FFF2-40B4-BE49-F238E27FC236}">
                <a16:creationId xmlns:a16="http://schemas.microsoft.com/office/drawing/2014/main" id="{6A5B8DB7-C885-4B91-88A0-5D7CD488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F09B8AB-23DD-4360-BFF2-8FA5E652A82E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iw3htp5_11_slides_Page_17">
            <a:extLst>
              <a:ext uri="{FF2B5EF4-FFF2-40B4-BE49-F238E27FC236}">
                <a16:creationId xmlns:a16="http://schemas.microsoft.com/office/drawing/2014/main" id="{ABB6651E-E9AE-4C1E-AEAC-F1E25B13E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Footer Placeholder 1">
            <a:extLst>
              <a:ext uri="{FF2B5EF4-FFF2-40B4-BE49-F238E27FC236}">
                <a16:creationId xmlns:a16="http://schemas.microsoft.com/office/drawing/2014/main" id="{53E17777-AF81-4B93-99F9-7BC8F845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7108" name="Slide Number Placeholder 2">
            <a:extLst>
              <a:ext uri="{FF2B5EF4-FFF2-40B4-BE49-F238E27FC236}">
                <a16:creationId xmlns:a16="http://schemas.microsoft.com/office/drawing/2014/main" id="{4438B9AD-F034-496F-937A-4BD5DC13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49CCF130-FE0C-4909-A515-6D8CBC33538A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iw3htp5_11_slides_Page_18">
            <a:extLst>
              <a:ext uri="{FF2B5EF4-FFF2-40B4-BE49-F238E27FC236}">
                <a16:creationId xmlns:a16="http://schemas.microsoft.com/office/drawing/2014/main" id="{663B6654-239A-4562-97BA-171D68728C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Footer Placeholder 1">
            <a:extLst>
              <a:ext uri="{FF2B5EF4-FFF2-40B4-BE49-F238E27FC236}">
                <a16:creationId xmlns:a16="http://schemas.microsoft.com/office/drawing/2014/main" id="{3C10C495-3F7A-492E-878C-60A488FF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8132" name="Slide Number Placeholder 2">
            <a:extLst>
              <a:ext uri="{FF2B5EF4-FFF2-40B4-BE49-F238E27FC236}">
                <a16:creationId xmlns:a16="http://schemas.microsoft.com/office/drawing/2014/main" id="{1C3B2255-CC70-4973-8FA0-255BEA08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42915C5-9690-430E-963B-1C9466F04961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2F68CD4B-F617-4B97-A38C-750DBFD53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Lucida Console" panose="020B0609040504020204" pitchFamily="49" charset="0"/>
              </a:rPr>
              <a:t>Math</a:t>
            </a:r>
            <a:r>
              <a:rPr lang="en-US" altLang="en-US" dirty="0"/>
              <a:t> object methods enable you to conveniently perform many common mathematical calculations.</a:t>
            </a:r>
          </a:p>
          <a:p>
            <a:pPr eaLnBrk="1" hangingPunct="1"/>
            <a:r>
              <a:rPr lang="en-US" altLang="en-US" dirty="0"/>
              <a:t>An object’s methods are called by writing the name of the object followed by a dot operator (</a:t>
            </a:r>
            <a:r>
              <a:rPr lang="en-US" altLang="en-US" dirty="0">
                <a:latin typeface="Lucida Console" panose="020B0609040504020204" pitchFamily="49" charset="0"/>
              </a:rPr>
              <a:t>.</a:t>
            </a:r>
            <a:r>
              <a:rPr lang="en-US" altLang="en-US" dirty="0"/>
              <a:t>) and the name of the method</a:t>
            </a:r>
          </a:p>
          <a:p>
            <a:pPr eaLnBrk="1" hangingPunct="1"/>
            <a:r>
              <a:rPr lang="en-US" altLang="en-US" dirty="0"/>
              <a:t>In parentheses following the method name are arguments to the method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3C2967E-2AF4-44F3-A147-EBD1DC63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8E3E3239-34C1-400B-9F6A-1485DB7A501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F2D7883-11AB-4325-867A-AC8945932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11.2 </a:t>
            </a:r>
            <a:r>
              <a:rPr lang="en-US" dirty="0">
                <a:latin typeface="Lucida Console" pitchFamily="49" charset="0"/>
              </a:rPr>
              <a:t>Math</a:t>
            </a:r>
            <a:r>
              <a:rPr lang="en-US" dirty="0"/>
              <a:t> Object</a:t>
            </a:r>
          </a:p>
        </p:txBody>
      </p:sp>
      <p:sp>
        <p:nvSpPr>
          <p:cNvPr id="26629" name="Footer Placeholder 1">
            <a:extLst>
              <a:ext uri="{FF2B5EF4-FFF2-40B4-BE49-F238E27FC236}">
                <a16:creationId xmlns:a16="http://schemas.microsoft.com/office/drawing/2014/main" id="{4613FF5A-C333-4307-B097-F1AB29E5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iw3htp5_11_slides_Page_19">
            <a:extLst>
              <a:ext uri="{FF2B5EF4-FFF2-40B4-BE49-F238E27FC236}">
                <a16:creationId xmlns:a16="http://schemas.microsoft.com/office/drawing/2014/main" id="{CD7C1001-034E-448D-B327-08A73B75C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Footer Placeholder 1">
            <a:extLst>
              <a:ext uri="{FF2B5EF4-FFF2-40B4-BE49-F238E27FC236}">
                <a16:creationId xmlns:a16="http://schemas.microsoft.com/office/drawing/2014/main" id="{0603F1E8-6FCB-4885-BEEE-5E3657F9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49156" name="Slide Number Placeholder 2">
            <a:extLst>
              <a:ext uri="{FF2B5EF4-FFF2-40B4-BE49-F238E27FC236}">
                <a16:creationId xmlns:a16="http://schemas.microsoft.com/office/drawing/2014/main" id="{58DDE60D-21AA-4F42-9FA7-89A7B677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34380632-D08E-4C74-9A9C-F2C9D0FC5496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30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424BAD59-1A2F-403A-85F0-3BB987A7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843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Breaking a string into tokens is called tokenization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Tokens are separated from one another by delimiters, typically white-space characters such as blank, tab, newline and carriage return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Other characters may also be used as delimiters to separate tokens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String method </a:t>
            </a:r>
            <a:r>
              <a:rPr lang="en-US" altLang="en-US" sz="2000">
                <a:latin typeface="Lucida Console" panose="020B0609040504020204" pitchFamily="49" charset="0"/>
              </a:rPr>
              <a:t>split</a:t>
            </a:r>
            <a:r>
              <a:rPr lang="en-US" altLang="en-US" sz="20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Breaks a string into its component tokens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Argument is the delimiter string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Returns an array of strings containing the tokens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String method </a:t>
            </a:r>
            <a:r>
              <a:rPr lang="en-US" altLang="en-US" sz="2000">
                <a:latin typeface="Lucida Console" panose="020B0609040504020204" pitchFamily="49" charset="0"/>
              </a:rPr>
              <a:t>substring</a:t>
            </a:r>
            <a:r>
              <a:rPr lang="en-US" altLang="en-US" sz="20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Returns the substring from the starting index (its first argument) up to but not including the ending index (its second argument)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/>
              <a:t>If the ending index is greater than the length of the string, the substring returned includes the characters from the starting index to the end of the original string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delimiter string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/>
              <a:t>the string that determines the end of each token in the original string.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190D8AEE-DBEF-4786-A617-86A303E9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48C4F517-A4F0-4591-A9CF-EC2BF217B8B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AABB86D-9298-4BE7-A78C-976372CF6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11.5.3 Splitting Strings and Obtaining Substrings</a:t>
            </a:r>
          </a:p>
        </p:txBody>
      </p:sp>
      <p:sp>
        <p:nvSpPr>
          <p:cNvPr id="50181" name="Footer Placeholder 1">
            <a:extLst>
              <a:ext uri="{FF2B5EF4-FFF2-40B4-BE49-F238E27FC236}">
                <a16:creationId xmlns:a16="http://schemas.microsoft.com/office/drawing/2014/main" id="{12BC2CB6-8A27-4C70-9F8C-0813B23D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iw3htp5_11_slides_Page_20">
            <a:extLst>
              <a:ext uri="{FF2B5EF4-FFF2-40B4-BE49-F238E27FC236}">
                <a16:creationId xmlns:a16="http://schemas.microsoft.com/office/drawing/2014/main" id="{BDBD549C-06D9-4508-8350-1E2FCEA71B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Footer Placeholder 1">
            <a:extLst>
              <a:ext uri="{FF2B5EF4-FFF2-40B4-BE49-F238E27FC236}">
                <a16:creationId xmlns:a16="http://schemas.microsoft.com/office/drawing/2014/main" id="{B19EBB81-5F3D-4BE0-BCB7-F68241B23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52228" name="Slide Number Placeholder 2">
            <a:extLst>
              <a:ext uri="{FF2B5EF4-FFF2-40B4-BE49-F238E27FC236}">
                <a16:creationId xmlns:a16="http://schemas.microsoft.com/office/drawing/2014/main" id="{CDD66E3D-8996-4396-9F05-9AD02F62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AD41606-1780-4636-AAEE-60B9CD0C9BF7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32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iw3htp5_11_slides_Page_21">
            <a:extLst>
              <a:ext uri="{FF2B5EF4-FFF2-40B4-BE49-F238E27FC236}">
                <a16:creationId xmlns:a16="http://schemas.microsoft.com/office/drawing/2014/main" id="{DEBCD662-A789-48AB-9A8B-56C834EB0E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Footer Placeholder 1">
            <a:extLst>
              <a:ext uri="{FF2B5EF4-FFF2-40B4-BE49-F238E27FC236}">
                <a16:creationId xmlns:a16="http://schemas.microsoft.com/office/drawing/2014/main" id="{49622FCF-ADB8-4A34-9B70-C71F0BE7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53252" name="Slide Number Placeholder 2">
            <a:extLst>
              <a:ext uri="{FF2B5EF4-FFF2-40B4-BE49-F238E27FC236}">
                <a16:creationId xmlns:a16="http://schemas.microsoft.com/office/drawing/2014/main" id="{51E3C073-4E92-4143-B34E-0C6234E5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430F26AB-305F-4F43-873B-3DCB22A39B3C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33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iw3htp5_11_slides_Page_22">
            <a:extLst>
              <a:ext uri="{FF2B5EF4-FFF2-40B4-BE49-F238E27FC236}">
                <a16:creationId xmlns:a16="http://schemas.microsoft.com/office/drawing/2014/main" id="{5BB07DA8-9CD3-4D90-92F7-B883AF791B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Footer Placeholder 1">
            <a:extLst>
              <a:ext uri="{FF2B5EF4-FFF2-40B4-BE49-F238E27FC236}">
                <a16:creationId xmlns:a16="http://schemas.microsoft.com/office/drawing/2014/main" id="{D8CC72C4-CE7D-4DAB-B1BB-28825119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54276" name="Slide Number Placeholder 2">
            <a:extLst>
              <a:ext uri="{FF2B5EF4-FFF2-40B4-BE49-F238E27FC236}">
                <a16:creationId xmlns:a16="http://schemas.microsoft.com/office/drawing/2014/main" id="{B75F92A5-3720-4824-B6D8-E1A076AA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DB2B66E-818F-42E9-AB2F-E485C65B4F4B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34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iw3htp5_11_slides_Page_06">
            <a:extLst>
              <a:ext uri="{FF2B5EF4-FFF2-40B4-BE49-F238E27FC236}">
                <a16:creationId xmlns:a16="http://schemas.microsoft.com/office/drawing/2014/main" id="{79420610-D580-43B6-979F-4DB13492A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3"/>
          <a:stretch>
            <a:fillRect/>
          </a:stretch>
        </p:blipFill>
        <p:spPr bwMode="auto">
          <a:xfrm>
            <a:off x="0" y="652463"/>
            <a:ext cx="9144000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Footer Placeholder 1">
            <a:extLst>
              <a:ext uri="{FF2B5EF4-FFF2-40B4-BE49-F238E27FC236}">
                <a16:creationId xmlns:a16="http://schemas.microsoft.com/office/drawing/2014/main" id="{8B0EB300-FE5E-4E08-B5A2-2B8AECBB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28676" name="Slide Number Placeholder 2">
            <a:extLst>
              <a:ext uri="{FF2B5EF4-FFF2-40B4-BE49-F238E27FC236}">
                <a16:creationId xmlns:a16="http://schemas.microsoft.com/office/drawing/2014/main" id="{756B336A-84B1-4A6A-8BDC-4080FE69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C2779171-E65E-4AB1-8018-84DC6CF1CCDE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8677" name="Picture 1" descr="iw3htp5_11_slides_Page_05">
            <a:extLst>
              <a:ext uri="{FF2B5EF4-FFF2-40B4-BE49-F238E27FC236}">
                <a16:creationId xmlns:a16="http://schemas.microsoft.com/office/drawing/2014/main" id="{41D5F25D-B4C1-49CD-B22E-23C7CCE6C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5698" r="28056" b="71947"/>
          <a:stretch>
            <a:fillRect/>
          </a:stretch>
        </p:blipFill>
        <p:spPr bwMode="auto">
          <a:xfrm>
            <a:off x="914400" y="3886200"/>
            <a:ext cx="566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" descr="iw3htp5_11_slides_Page_05">
            <a:extLst>
              <a:ext uri="{FF2B5EF4-FFF2-40B4-BE49-F238E27FC236}">
                <a16:creationId xmlns:a16="http://schemas.microsoft.com/office/drawing/2014/main" id="{FB20CFD3-6CA3-4987-BCC2-7F968A981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71976" r="28055" b="18416"/>
          <a:stretch>
            <a:fillRect/>
          </a:stretch>
        </p:blipFill>
        <p:spPr bwMode="auto">
          <a:xfrm>
            <a:off x="914400" y="2895600"/>
            <a:ext cx="566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" descr="iw3htp5_11_slides_Page_05">
            <a:extLst>
              <a:ext uri="{FF2B5EF4-FFF2-40B4-BE49-F238E27FC236}">
                <a16:creationId xmlns:a16="http://schemas.microsoft.com/office/drawing/2014/main" id="{E6F7D1AB-0EE2-46C9-B4D1-26A3834EC1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84" r="58334" b="12325"/>
          <a:stretch>
            <a:fillRect/>
          </a:stretch>
        </p:blipFill>
        <p:spPr bwMode="auto">
          <a:xfrm>
            <a:off x="304800" y="4572000"/>
            <a:ext cx="381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7FF26548-4951-4D4D-ABFB-A91B6424A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Lucida Console" panose="020B0609040504020204" pitchFamily="49" charset="0"/>
              </a:rPr>
              <a:t>Date</a:t>
            </a:r>
            <a:r>
              <a:rPr lang="en-US" altLang="en-US" sz="2800" dirty="0"/>
              <a:t> object provides methods for date and time manipulations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Based either on the computer’s local time zone or on World Time Standard’s Coordinated Universal Time (abbreviated UTC)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Most methods have a local time zone and a UTC version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Empty parentheses after an object name indicate a call to the object’s constructor with no arguments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A constructor is an initializer method for an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Called automatically when an object is allocated with </a:t>
            </a:r>
            <a:r>
              <a:rPr lang="en-US" altLang="en-US" sz="1800" dirty="0">
                <a:latin typeface="Lucida Console" panose="020B0609040504020204" pitchFamily="49" charset="0"/>
              </a:rPr>
              <a:t>new</a:t>
            </a:r>
            <a:endParaRPr lang="en-US" alt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The </a:t>
            </a:r>
            <a:r>
              <a:rPr lang="en-US" altLang="en-US" sz="1800" dirty="0">
                <a:latin typeface="Lucida Console" panose="020B0609040504020204" pitchFamily="49" charset="0"/>
              </a:rPr>
              <a:t>Date</a:t>
            </a:r>
            <a:r>
              <a:rPr lang="en-US" altLang="en-US" sz="1800" dirty="0"/>
              <a:t> constructor with no arguments initializes the </a:t>
            </a:r>
            <a:r>
              <a:rPr lang="en-US" altLang="en-US" sz="1800" dirty="0">
                <a:latin typeface="Lucida Console" panose="020B0609040504020204" pitchFamily="49" charset="0"/>
              </a:rPr>
              <a:t>Date</a:t>
            </a:r>
            <a:r>
              <a:rPr lang="en-US" altLang="en-US" sz="1800" dirty="0"/>
              <a:t> object with the local computer’s current date and time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4E615785-6F2F-45C4-AE54-F137D07E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98AB38E1-7AD5-476D-B4E9-44945CF0130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1423F3D-D3F7-41F3-8C4C-B2CDB0386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11.3 </a:t>
            </a:r>
            <a:r>
              <a:rPr lang="en-US" dirty="0">
                <a:latin typeface="Lucida Console" pitchFamily="49" charset="0"/>
              </a:rPr>
              <a:t>Date</a:t>
            </a:r>
            <a:r>
              <a:rPr lang="en-US" dirty="0"/>
              <a:t> Object</a:t>
            </a:r>
          </a:p>
        </p:txBody>
      </p:sp>
      <p:sp>
        <p:nvSpPr>
          <p:cNvPr id="55301" name="Footer Placeholder 1">
            <a:extLst>
              <a:ext uri="{FF2B5EF4-FFF2-40B4-BE49-F238E27FC236}">
                <a16:creationId xmlns:a16="http://schemas.microsoft.com/office/drawing/2014/main" id="{F36440A0-B41C-406A-A533-65FEDF83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2620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35FBF84F-6057-43A4-9715-1F93F8DEA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3200" dirty="0"/>
              <a:t>A new </a:t>
            </a:r>
            <a:r>
              <a:rPr lang="en-US" altLang="en-US" sz="3200" dirty="0">
                <a:latin typeface="Lucida Console" panose="020B0609040504020204" pitchFamily="49" charset="0"/>
              </a:rPr>
              <a:t>Date</a:t>
            </a:r>
            <a:r>
              <a:rPr lang="en-US" altLang="en-US" sz="3200" dirty="0"/>
              <a:t> object can be initialized by supplying arguments to the </a:t>
            </a:r>
            <a:r>
              <a:rPr lang="en-US" altLang="en-US" sz="3200" dirty="0">
                <a:latin typeface="Lucida Console" panose="020B0609040504020204" pitchFamily="49" charset="0"/>
              </a:rPr>
              <a:t>Date</a:t>
            </a:r>
            <a:r>
              <a:rPr lang="en-US" altLang="en-US" sz="3200" dirty="0"/>
              <a:t> constructor for year, month, date, hours, minutes, seconds and milliseconds.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dirty="0"/>
              <a:t>Hours, minutes, seconds and milliseconds arguments are all optional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dirty="0"/>
              <a:t>If any one of these arguments is not specified, a zero is supplied in its place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800" dirty="0"/>
              <a:t>If an argument is specified, all arguments to its left must be specified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AC227834-6CC4-43AB-AFAF-828C04F4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9B7929D8-5BFB-4FD6-B540-9A63B051C6A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AFBF1F4-0EE8-4F9D-9378-2FE49F57F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11.3 </a:t>
            </a:r>
            <a:r>
              <a:rPr lang="en-US" dirty="0">
                <a:latin typeface="Lucida Console" pitchFamily="49" charset="0"/>
              </a:rPr>
              <a:t>Date</a:t>
            </a:r>
            <a:r>
              <a:rPr lang="en-US" dirty="0"/>
              <a:t> Object</a:t>
            </a:r>
          </a:p>
        </p:txBody>
      </p:sp>
      <p:sp>
        <p:nvSpPr>
          <p:cNvPr id="57349" name="Footer Placeholder 1">
            <a:extLst>
              <a:ext uri="{FF2B5EF4-FFF2-40B4-BE49-F238E27FC236}">
                <a16:creationId xmlns:a16="http://schemas.microsoft.com/office/drawing/2014/main" id="{1439E106-7BAC-4602-A843-B0B5B3C9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843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 descr="iw3htp5_11_slides_Page_23">
            <a:extLst>
              <a:ext uri="{FF2B5EF4-FFF2-40B4-BE49-F238E27FC236}">
                <a16:creationId xmlns:a16="http://schemas.microsoft.com/office/drawing/2014/main" id="{B931AAC4-A9B6-4E3F-B163-8F20359519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Footer Placeholder 1">
            <a:extLst>
              <a:ext uri="{FF2B5EF4-FFF2-40B4-BE49-F238E27FC236}">
                <a16:creationId xmlns:a16="http://schemas.microsoft.com/office/drawing/2014/main" id="{8636AFA2-474C-474F-9B3F-2B09E1E5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59396" name="Slide Number Placeholder 2">
            <a:extLst>
              <a:ext uri="{FF2B5EF4-FFF2-40B4-BE49-F238E27FC236}">
                <a16:creationId xmlns:a16="http://schemas.microsoft.com/office/drawing/2014/main" id="{8BA14795-CC4C-421C-B1DE-58B78272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44948B26-759D-4BC7-B0A3-9FA800E6E0F1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6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iw3htp5_11_slides_Page_27">
            <a:extLst>
              <a:ext uri="{FF2B5EF4-FFF2-40B4-BE49-F238E27FC236}">
                <a16:creationId xmlns:a16="http://schemas.microsoft.com/office/drawing/2014/main" id="{13F5B692-BD74-486D-9EA7-4A92905B2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Footer Placeholder 1">
            <a:extLst>
              <a:ext uri="{FF2B5EF4-FFF2-40B4-BE49-F238E27FC236}">
                <a16:creationId xmlns:a16="http://schemas.microsoft.com/office/drawing/2014/main" id="{C9A5492D-E2E3-4071-B470-1C6A34FD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60420" name="Slide Number Placeholder 2">
            <a:extLst>
              <a:ext uri="{FF2B5EF4-FFF2-40B4-BE49-F238E27FC236}">
                <a16:creationId xmlns:a16="http://schemas.microsoft.com/office/drawing/2014/main" id="{5FF7E752-55B6-4F77-BE48-96792462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127D11D4-79D0-40D1-814F-61A1F0A4E682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5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iw3htp5_11_slides_Page_28">
            <a:extLst>
              <a:ext uri="{FF2B5EF4-FFF2-40B4-BE49-F238E27FC236}">
                <a16:creationId xmlns:a16="http://schemas.microsoft.com/office/drawing/2014/main" id="{A912C2F2-34A2-43A1-A7CD-A03F42009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Footer Placeholder 1">
            <a:extLst>
              <a:ext uri="{FF2B5EF4-FFF2-40B4-BE49-F238E27FC236}">
                <a16:creationId xmlns:a16="http://schemas.microsoft.com/office/drawing/2014/main" id="{4CCC0E7A-129B-4B3D-8749-497D0560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61444" name="Slide Number Placeholder 2">
            <a:extLst>
              <a:ext uri="{FF2B5EF4-FFF2-40B4-BE49-F238E27FC236}">
                <a16:creationId xmlns:a16="http://schemas.microsoft.com/office/drawing/2014/main" id="{772FDCB2-4EDD-405D-91CE-320E8EDF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6C6BE9FE-A570-497F-B56B-B3372C5E1D12}" type="slidenum">
              <a:rPr lang="en-US" altLang="en-US" sz="10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87451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itel_HTP_AlphaTemplate">
  <a:themeElements>
    <a:clrScheme name="Deitel_HTP_Alpha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itel_HTP_Alpha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Deitel_HTP_Alpha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Alpha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Alpha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ragraphs">
  <a:themeElements>
    <a:clrScheme name="Paragraph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agraph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Paragraph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raph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raph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Paragraphs">
  <a:themeElements>
    <a:clrScheme name="1_Paragraph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aragraph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1_Paragraph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ragraph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ragraph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itel_HTP_Title">
  <a:themeElements>
    <a:clrScheme name="Deitel_HTP_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itel_HTP_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Deitel_HTP_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_HTP_Tit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_HTP_Tit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otes">
  <a:themeElements>
    <a:clrScheme name="Quo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ot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Qu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o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o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bjectiv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jectiv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Object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utline">
  <a:themeElements>
    <a:clrScheme name="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tline">
      <a:majorFont>
        <a:latin typeface="Goudy Sans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ps">
  <a:themeElements>
    <a:clrScheme name="Tip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p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Ti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p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p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igures">
  <a:themeElements>
    <a:clrScheme name="Figu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gures">
      <a:majorFont>
        <a:latin typeface="Arial"/>
        <a:ea typeface=""/>
        <a:cs typeface=""/>
      </a:majorFont>
      <a:minorFont>
        <a:latin typeface="A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Figu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gur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gur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ode">
  <a:themeElements>
    <a:clrScheme name="Co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de">
      <a:majorFont>
        <a:latin typeface="Arial"/>
        <a:ea typeface=""/>
        <a:cs typeface=""/>
      </a:majorFont>
      <a:minorFont>
        <a:latin typeface="Lucida Conso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seudocode">
  <a:themeElements>
    <a:clrScheme name="Pseudoco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eudocod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>
            <a:schemeClr val="tx1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275AFF"/>
            </a:solidFill>
            <a:effectLst/>
            <a:latin typeface="Arial" charset="0"/>
            <a:ea typeface="Times New Roman" pitchFamily="18" charset="0"/>
            <a:cs typeface="AGaramond" pitchFamily="18" charset="0"/>
          </a:defRPr>
        </a:defPPr>
      </a:lstStyle>
    </a:lnDef>
  </a:objectDefaults>
  <a:extraClrSchemeLst>
    <a:extraClrScheme>
      <a:clrScheme name="Pseudo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eudo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eudo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Deitel_HTP_AlphaTemplate</Template>
  <TotalTime>656</TotalTime>
  <Words>1230</Words>
  <Application>Microsoft Office PowerPoint</Application>
  <PresentationFormat>On-screen Show (4:3)</PresentationFormat>
  <Paragraphs>148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34</vt:i4>
      </vt:variant>
    </vt:vector>
  </HeadingPairs>
  <TitlesOfParts>
    <vt:vector size="57" baseType="lpstr">
      <vt:lpstr>AGaramond</vt:lpstr>
      <vt:lpstr>Arial</vt:lpstr>
      <vt:lpstr>Goudy Sans Medium</vt:lpstr>
      <vt:lpstr>Lucida Console</vt:lpstr>
      <vt:lpstr>Lucida Sans Unicode</vt:lpstr>
      <vt:lpstr>Times</vt:lpstr>
      <vt:lpstr>Times New Roman</vt:lpstr>
      <vt:lpstr>Verdana</vt:lpstr>
      <vt:lpstr>Wingdings</vt:lpstr>
      <vt:lpstr>Wingdings 2</vt:lpstr>
      <vt:lpstr>Wingdings 3</vt:lpstr>
      <vt:lpstr>Deitel_HTP_AlphaTemplate</vt:lpstr>
      <vt:lpstr>Deitel_HTP_Title</vt:lpstr>
      <vt:lpstr>Quotes</vt:lpstr>
      <vt:lpstr>Objectives</vt:lpstr>
      <vt:lpstr>Outline</vt:lpstr>
      <vt:lpstr>Tips</vt:lpstr>
      <vt:lpstr>Figures</vt:lpstr>
      <vt:lpstr>Code</vt:lpstr>
      <vt:lpstr>Pseudocode</vt:lpstr>
      <vt:lpstr>Paragraphs</vt:lpstr>
      <vt:lpstr>1_Paragraphs</vt:lpstr>
      <vt:lpstr>Concourse</vt:lpstr>
      <vt:lpstr>Chapter 11 JavaScript: Objects</vt:lpstr>
      <vt:lpstr>11.1 Introduction</vt:lpstr>
      <vt:lpstr>11.2 Math Object</vt:lpstr>
      <vt:lpstr>PowerPoint Presentation</vt:lpstr>
      <vt:lpstr>11.3 Date Object</vt:lpstr>
      <vt:lpstr>11.3 Date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11.4 document Object</vt:lpstr>
      <vt:lpstr>PowerPoint Presentation</vt:lpstr>
      <vt:lpstr>11.5 String Object</vt:lpstr>
      <vt:lpstr>PowerPoint Presentation</vt:lpstr>
      <vt:lpstr>PowerPoint Presentation</vt:lpstr>
      <vt:lpstr>PowerPoint Presentation</vt:lpstr>
      <vt:lpstr>11.5.1 Character Processing Methods</vt:lpstr>
      <vt:lpstr>11.5.1 Character Processing Methods (Cont.)</vt:lpstr>
      <vt:lpstr>PowerPoint Presentation</vt:lpstr>
      <vt:lpstr>PowerPoint Presentation</vt:lpstr>
      <vt:lpstr>PowerPoint Presentation</vt:lpstr>
      <vt:lpstr>PowerPoint Presentation</vt:lpstr>
      <vt:lpstr>11.5.2 Searching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11.5.3 Splitting Strings and Obtaining Substrings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JavaScript: Objects</dc:title>
  <dc:creator>Noura Alomar</dc:creator>
  <cp:lastModifiedBy>ashwag abdullah</cp:lastModifiedBy>
  <cp:revision>20</cp:revision>
  <dcterms:created xsi:type="dcterms:W3CDTF">2016-10-31T18:22:55Z</dcterms:created>
  <dcterms:modified xsi:type="dcterms:W3CDTF">2023-05-30T22:10:12Z</dcterms:modified>
  <cp:category>Temlpate v. 07-27-04</cp:category>
</cp:coreProperties>
</file>