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6" r:id="rId2"/>
    <p:sldMasterId id="2147483661" r:id="rId3"/>
    <p:sldMasterId id="2147483657" r:id="rId4"/>
    <p:sldMasterId id="2147483658" r:id="rId5"/>
    <p:sldMasterId id="2147483664" r:id="rId6"/>
    <p:sldMasterId id="2147483660" r:id="rId7"/>
    <p:sldMasterId id="2147483662" r:id="rId8"/>
    <p:sldMasterId id="2147483663" r:id="rId9"/>
    <p:sldMasterId id="2147483659" r:id="rId10"/>
    <p:sldMasterId id="2147483666" r:id="rId11"/>
    <p:sldMasterId id="2147483788" r:id="rId12"/>
  </p:sldMasterIdLst>
  <p:notesMasterIdLst>
    <p:notesMasterId r:id="rId62"/>
  </p:notesMasterIdLst>
  <p:handoutMasterIdLst>
    <p:handoutMasterId r:id="rId63"/>
  </p:handoutMasterIdLst>
  <p:sldIdLst>
    <p:sldId id="257" r:id="rId13"/>
    <p:sldId id="315" r:id="rId14"/>
    <p:sldId id="394" r:id="rId15"/>
    <p:sldId id="392" r:id="rId16"/>
    <p:sldId id="393" r:id="rId17"/>
    <p:sldId id="316" r:id="rId18"/>
    <p:sldId id="347" r:id="rId19"/>
    <p:sldId id="348" r:id="rId20"/>
    <p:sldId id="346" r:id="rId21"/>
    <p:sldId id="317" r:id="rId22"/>
    <p:sldId id="350" r:id="rId23"/>
    <p:sldId id="318" r:id="rId24"/>
    <p:sldId id="320" r:id="rId25"/>
    <p:sldId id="319" r:id="rId26"/>
    <p:sldId id="355" r:id="rId27"/>
    <p:sldId id="323" r:id="rId28"/>
    <p:sldId id="356" r:id="rId29"/>
    <p:sldId id="357" r:id="rId30"/>
    <p:sldId id="326" r:id="rId31"/>
    <p:sldId id="328" r:id="rId32"/>
    <p:sldId id="360" r:id="rId33"/>
    <p:sldId id="361" r:id="rId34"/>
    <p:sldId id="329" r:id="rId35"/>
    <p:sldId id="330" r:id="rId36"/>
    <p:sldId id="331" r:id="rId37"/>
    <p:sldId id="364" r:id="rId38"/>
    <p:sldId id="365" r:id="rId39"/>
    <p:sldId id="363" r:id="rId40"/>
    <p:sldId id="332" r:id="rId41"/>
    <p:sldId id="333" r:id="rId42"/>
    <p:sldId id="370" r:id="rId43"/>
    <p:sldId id="334" r:id="rId44"/>
    <p:sldId id="336" r:id="rId45"/>
    <p:sldId id="372" r:id="rId46"/>
    <p:sldId id="373" r:id="rId47"/>
    <p:sldId id="374" r:id="rId48"/>
    <p:sldId id="375" r:id="rId49"/>
    <p:sldId id="337" r:id="rId50"/>
    <p:sldId id="338" r:id="rId51"/>
    <p:sldId id="380" r:id="rId52"/>
    <p:sldId id="340" r:id="rId53"/>
    <p:sldId id="341" r:id="rId54"/>
    <p:sldId id="382" r:id="rId55"/>
    <p:sldId id="383" r:id="rId56"/>
    <p:sldId id="342" r:id="rId57"/>
    <p:sldId id="384" r:id="rId58"/>
    <p:sldId id="385" r:id="rId59"/>
    <p:sldId id="386" r:id="rId60"/>
    <p:sldId id="343" r:id="rId6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2B3"/>
    <a:srgbClr val="FDC382"/>
    <a:srgbClr val="D8A57E"/>
    <a:srgbClr val="F9F9F7"/>
    <a:srgbClr val="A0CED6"/>
    <a:srgbClr val="F0F5F7"/>
    <a:srgbClr val="4F87C6"/>
    <a:srgbClr val="B3B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3" autoAdjust="0"/>
    <p:restoredTop sz="94646" autoAdjust="0"/>
  </p:normalViewPr>
  <p:slideViewPr>
    <p:cSldViewPr>
      <p:cViewPr varScale="1">
        <p:scale>
          <a:sx n="61" d="100"/>
          <a:sy n="61" d="100"/>
        </p:scale>
        <p:origin x="823" y="26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557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E848AF-9CC2-4D8D-B389-B7BA17813F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BF67AB1-6D19-41A4-8AB6-E3CA86556D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C244C42-BAF0-45D3-B958-90ACB8A2D1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AFCBE5E-3094-4631-ABBE-089528EB88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FDE97C47-33CB-42E7-9DAC-D1506FBE5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FEDAB91-F1FC-4B57-AF5F-C1358FA3C1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1E8CE17-9D55-4DE0-86AE-984C942DA9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77D6C524-2273-46F3-A7C1-54C5EF3EF1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8398056-2C8D-4723-9232-B6C1783335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E461A5D-4B9E-4FE7-B233-088D454AB9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84FE92D-3802-4957-8F47-E858E2FE0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B389C965-840C-4DBE-900E-D03468E0F0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CB1AD687-57BB-4B20-9FDD-8C0A15D9E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1CC128-F455-4DDC-AAF2-D61A43C249C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734FD14-D5D7-4237-BFF7-5FEA8C63D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A6FD4DD9-B10B-4CC7-80A5-BF3057106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84DCBE5D-904C-42A7-BA0B-35885C0A2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AEA21-5427-441B-A359-504DB4D4C2C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2F30E648-0100-4D90-9DEC-85E7ADE8B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F15FFF0-6C38-4AA3-B3EB-B62DD0EB3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E715CD24-B643-4239-8E25-8255DE90B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95B752-6933-4428-A6DE-604B0B947FA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8E6A5982-DD20-4E09-A856-4516C6027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8F0A7F32-695B-4D1C-BA6A-2195DA3B1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71FA5B25-6C7A-4057-86AC-2CDF1E7CC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312224-8F46-44F6-A12B-44B02C4E985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D97B0679-EF8D-43A9-A43D-BF4DC7D1D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701AB5B-4006-42F9-B272-E8DB4F8B1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C6D73D63-11BF-44BC-9EF9-8F2242E7C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06EE3E-043E-4DD6-8508-508F3DE78CF2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15DB3390-C362-495B-AC0C-0E19C6DD8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26966BA7-0670-465F-9DF8-97BA35EF8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9B246B39-43DA-4E94-A80B-DA6C6910E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B46EF1-8185-4D7C-AF5F-AFD61483557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37432E90-FFB2-462A-A45A-50FC115B6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D225184-EE3F-4C25-B40F-003EA15AE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1165865C-E1EB-4CD2-B996-918B6CA02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976632-A8FB-4040-9AE8-3A001872DA5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52A69244-F217-4F94-991E-2E9D0EEBA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EC7BC9EC-1A0F-44CA-ADDD-36798F075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3D422694-937F-42E7-8FBB-39EC5826A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5B5B8C-B48C-4E4D-ABE0-B0B0CE552AEA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D6D07E99-537E-4EFE-AEDF-1FA7FB2B8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FFC990A9-30DA-42C7-B543-27F9E984A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C45EF444-DF41-4721-96B8-279143FDA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03369-B59A-422B-B6CB-FB2F1F18F8D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0F734F8F-4544-4731-91E8-E66C22EFE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47E6A01-D696-4F3A-B998-F3D0C64B0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24620F13-0058-4017-B70F-2178B71E5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1FEC51-7FDD-43E6-9917-0B7B41229373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E5F04EC5-14A9-437A-BE34-FF7D248B6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25588078-3021-4F7D-A8FC-CC9AAF958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>
            <a:extLst>
              <a:ext uri="{FF2B5EF4-FFF2-40B4-BE49-F238E27FC236}">
                <a16:creationId xmlns:a16="http://schemas.microsoft.com/office/drawing/2014/main" id="{C0544056-E426-4C1B-AE18-ABD366E37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FB2E1-7341-4FA0-BF19-4B231A90419E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00338FB0-CFE0-4FBF-8F9E-88CEE7A64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6C8BEB2B-1CF6-4ADA-A405-AD9F57B34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31D5DC21-AFB4-49F1-8A90-A87B9485C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C48369-7F36-44FF-9023-525EA53C0F05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978C20C7-7A56-4AE4-A2B9-98C5D713C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2382D42C-AF33-4A35-A0AD-B35A91BF1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>
            <a:extLst>
              <a:ext uri="{FF2B5EF4-FFF2-40B4-BE49-F238E27FC236}">
                <a16:creationId xmlns:a16="http://schemas.microsoft.com/office/drawing/2014/main" id="{28FF760E-107B-4AE5-B934-64653645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3A82DE-2C9E-4AA1-B90B-C5BF6BC531B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35962332-AE41-4470-AF0C-201D2632E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7756F535-D4E4-426A-9DAF-46890056A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>
            <a:extLst>
              <a:ext uri="{FF2B5EF4-FFF2-40B4-BE49-F238E27FC236}">
                <a16:creationId xmlns:a16="http://schemas.microsoft.com/office/drawing/2014/main" id="{AD6C1FA6-3FD9-4862-A78C-43CFF1771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0E043-E347-4AD6-9BC6-C1DD8AFFD6CA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4E1973E1-03E2-4B74-80EB-59FE96DB3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DA4F66D9-72BB-4430-9504-E2B4132FC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>
            <a:extLst>
              <a:ext uri="{FF2B5EF4-FFF2-40B4-BE49-F238E27FC236}">
                <a16:creationId xmlns:a16="http://schemas.microsoft.com/office/drawing/2014/main" id="{3DF08B22-45FE-4CF1-A885-DEBAA7C35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E18342-EDB4-4025-B945-E3F57035A52C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C9A1115F-5861-4C9B-83CA-D7A18A5BF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1A674D58-696C-4AC6-BC10-AD705B1BC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>
            <a:extLst>
              <a:ext uri="{FF2B5EF4-FFF2-40B4-BE49-F238E27FC236}">
                <a16:creationId xmlns:a16="http://schemas.microsoft.com/office/drawing/2014/main" id="{AB98EB34-612F-4BA0-8D53-08776345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609F1-3365-49EB-AEF2-F9F0D5C22872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651299AC-B03F-4330-801E-BCF6D85F1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41CF1A88-5B8F-4BB3-B72A-4ACF653B9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>
            <a:extLst>
              <a:ext uri="{FF2B5EF4-FFF2-40B4-BE49-F238E27FC236}">
                <a16:creationId xmlns:a16="http://schemas.microsoft.com/office/drawing/2014/main" id="{2C26560C-6D38-4E6A-8A69-084D1276C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634E83-9AA1-4204-8E6A-04B25DC70969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CC7B2D91-DA5A-40A9-B2F6-38252C5D1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782CE036-6B93-46D5-978A-9B6818144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>
            <a:extLst>
              <a:ext uri="{FF2B5EF4-FFF2-40B4-BE49-F238E27FC236}">
                <a16:creationId xmlns:a16="http://schemas.microsoft.com/office/drawing/2014/main" id="{1B0A73B7-D248-4B39-97FD-ED03D0AF5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96770E-D1A5-4BB7-9352-596C23295581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F91F9292-C147-4201-A4CB-8F0F74EBC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DF93038F-2417-410F-9C26-449BA1675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>
            <a:extLst>
              <a:ext uri="{FF2B5EF4-FFF2-40B4-BE49-F238E27FC236}">
                <a16:creationId xmlns:a16="http://schemas.microsoft.com/office/drawing/2014/main" id="{6506D19F-EB5D-41F7-9D72-85E400F02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83216-8592-49B5-AD21-DFEC257997F7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D30668CB-D2FB-401F-B3FC-53C822D12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4D52C4A9-D9F6-489A-B9B5-E1F698678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>
            <a:extLst>
              <a:ext uri="{FF2B5EF4-FFF2-40B4-BE49-F238E27FC236}">
                <a16:creationId xmlns:a16="http://schemas.microsoft.com/office/drawing/2014/main" id="{7F9F031E-274A-464B-B66D-8CE9F7809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E99EE8-29F3-49C0-BBB1-FE545A23FD65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463A2E8A-58A0-49EA-8C6D-0586A5FA4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E09ACB1-F3E2-4E5E-8B4F-89EA0C196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9C965-840C-4DBE-900E-D03468E0F002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860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>
            <a:extLst>
              <a:ext uri="{FF2B5EF4-FFF2-40B4-BE49-F238E27FC236}">
                <a16:creationId xmlns:a16="http://schemas.microsoft.com/office/drawing/2014/main" id="{08023187-7E01-4843-B7F5-64C8DBAF2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254B5-B1C3-484E-BF0A-9A878B2D3670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848F5BF8-9757-4B3F-AFDF-89127820F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780599E7-31D6-471B-9541-2B7D3E94E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FAD3CDBA-4C24-43EE-8EB8-CBF6F77B70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C6B213A4-25AF-4A92-9B65-AE1339D5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FB26C596-A541-44EC-8ABD-2BBBC7876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C99A7B2-2D60-4A3F-BC64-67C09916B965}" type="slidenum"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</a:rPr>
              <a:pPr/>
              <a:t>3</a:t>
            </a:fld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>
            <a:extLst>
              <a:ext uri="{FF2B5EF4-FFF2-40B4-BE49-F238E27FC236}">
                <a16:creationId xmlns:a16="http://schemas.microsoft.com/office/drawing/2014/main" id="{A2FDC806-8A17-4E3E-8258-0670986DD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1AB9E-B185-442B-A639-BE4877AA2A04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A4B4AEEE-62C4-4561-8187-A1ED3A308C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4DD8594-F0A1-4428-A062-82D83A5C6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C235C49E-87F3-4785-A3D0-C7E4745B8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DD168-A35A-4606-A55C-119D0ABBAA8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E4813CC5-2E23-42DC-A585-8DE2B7989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D34496D-90BF-4605-8749-25743BC60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916057FF-CC6E-4E3D-8EDA-DB47FFA41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E9C49A-5EEC-4C5C-B012-42685A5ACB0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563CBE37-505D-4527-B924-051FD7D11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EEB4060-AB19-479C-BFE0-B0129FB9E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F2A7E9F7-ABF5-BC6F-3CDB-C29AAAF0C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9B97CB-1018-4A60-93B7-984BF22014C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03764833-A374-BB3C-4CDD-2C6D1DE49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B443ABCF-413B-DB4C-8B45-DD53821CF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154D3C78-C6F8-4CB1-81A7-EB98CC940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2B15BB-C501-423B-B313-40F6961F787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671F0F86-EBED-4E50-AD1A-D58698857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215A51C7-460E-4EA6-96C9-2E014CE69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9263BB4E-78C4-4E0D-8DE8-B6AA7A763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013473-B5D9-435A-BAA6-62990D5CE1D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C1A37274-F823-4AAE-AD61-03AA3F66B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D9E7D132-5204-4275-90FD-A6955C446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97D55900-F114-44FC-B6AC-08BEB67CA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BEC9C-26FD-4BE5-9714-436C95EF05C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F980D4D0-6A2C-43D2-913B-42B4164F0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2A09D19-2611-4198-A22E-5E0C67B5E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19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8777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6EC6EE-33E1-40B3-ABC3-96A479B6DB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0DA1F-B641-479B-B515-763D63389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567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5DF234-0BE4-4D90-918E-079566D1D4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F6F33-BFAE-4469-A706-5991101C8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066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37F197-90E7-468A-9784-54AA8CEF69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DEF06-1CB0-4282-A790-D32C31AA9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182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4E5A07-A4A2-4540-936C-3709DDF805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78CE7-ABBB-488D-83B6-81CF6A530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851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05E34F-A67B-4B50-B1D1-045A8C5417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3B88A-F31C-4FF2-8465-648777D6C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839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3C3CD-6E85-4C67-AB96-C7F1C4FBDA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DBB6C-FFE2-459B-B881-2F1F9BBD2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110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2CB1F95-EA9C-44FD-BA5D-5C1830D7B4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CBC91-FA8F-4DC4-ABFA-97FBECA73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205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55C124-74F3-410E-9174-0F1C33D432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35790-7B1C-4088-8E87-CB0A37D4D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6682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B5DDA7-851E-43BB-B8E8-0672A7229E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142EE-898E-464B-B20E-5D7E7767E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3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913C0B-443E-4B29-8A09-51B969C917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9F45D-124D-4F71-92C7-871826D6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6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4492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7344E0-B90D-4D4F-ADFC-9717824D97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0B27-D569-474A-8DE6-5DEA428D1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322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839D8B-0FDE-4E14-8D1C-ED351B5C45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4DB37-3750-4ACC-B373-EB2B1A1D0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7771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994CA6-87E8-49A0-A162-5C420F11CD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1113B-2372-4ABD-98FA-8C5F3E71E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92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F47B49D-A6CB-4F6D-B848-AC616FA086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A7DEA-3735-45DD-93B8-886E85715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99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414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414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15F6339-E4F8-451F-B9FF-1955DACD31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E978-6AD9-483E-A18E-7AA943C9D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963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88515E-1F69-4832-A061-9EAC69FE12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F75B8-E6CB-469A-B358-4F22A4E85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550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861C2C-A588-4659-8F1F-7053320EA5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CA5A5-6229-46AA-A170-20EF253D0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052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30E41D-558E-4ED4-8DEA-AE0F66B302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8E7E7-6B76-4818-9670-2FACCB72B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281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1DCE7F-A12E-49C7-AA64-41FD9F0275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2F8E-4575-4B41-A58C-AC15180A7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439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9793CD-37F5-4541-B279-41B668A9F9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FA22-E314-4A67-844D-D21884D6C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2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D24349-78C5-44E3-9C2B-BD7CA6AB6A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0B2E2-1E42-4C8E-86F3-3F778567E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749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B43791-8E49-413F-A632-67AEECE703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3C824-558B-45F1-A261-FD681F7CB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4145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B0E575-1D48-4B74-8781-597783C75F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A8C58-BEDA-40F0-9453-15547C536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889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67BF269-FFF9-4806-8097-14BB34BB28BF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70D30E19-45CE-413E-A471-659AD1CCC0F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25DD2EA5-E4F8-4B82-9D1A-00774BCC0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Aft>
                  <a:spcPct val="25000"/>
                </a:spcAft>
                <a:buClr>
                  <a:schemeClr val="tx1"/>
                </a:buCl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6619725E-3951-44D1-9017-8A13A0070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B5358BBD-F124-4A3B-96C2-D65E00BA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  <a:buClr>
                  <a:schemeClr val="tx1"/>
                </a:buClr>
              </a:pPr>
              <a:endParaRPr lang="en-US" altLang="en-US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B1A7D0-A789-4311-A34A-C25E44D3F3B0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610BB5-5525-4080-8543-88ADEB99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>
            <a:extLst>
              <a:ext uri="{FF2B5EF4-FFF2-40B4-BE49-F238E27FC236}">
                <a16:creationId xmlns:a16="http://schemas.microsoft.com/office/drawing/2014/main" id="{8C73B4B9-A244-4040-BE3E-14D2D3D5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72504F-CBF3-4B06-BD86-15097FB11B36}" type="datetime1">
              <a:rPr lang="en-US" smtClean="0"/>
              <a:t>4/5/2023</a:t>
            </a:fld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1BA77293-604D-4D64-89EB-C4C13D43C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CEA314-A9DB-4491-98A6-90214B57BA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657CE696-F9A7-4C5D-A850-D351807962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957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EE3B4CC-8C91-48A8-AC75-5DEDF635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"/>
            <a:ext cx="304800" cy="304800"/>
          </a:xfrm>
          <a:prstGeom prst="actionButtonBackPrevious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Action Button: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479D07-F30A-4955-8097-05B2CFAF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387FAE0-BC7D-4068-A836-126254D6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615AD-D347-4879-ACBD-BE5083D5A4BE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E34D98-7AEE-4E6E-9930-4A0877DB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A75CB2-90EA-40FB-9076-F6518286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6CACE-823F-4FAC-96BC-CC515C6B5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35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6">
            <a:extLst>
              <a:ext uri="{FF2B5EF4-FFF2-40B4-BE49-F238E27FC236}">
                <a16:creationId xmlns:a16="http://schemas.microsoft.com/office/drawing/2014/main" id="{2B67B2A8-7D50-4F30-B301-87A2AF284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Chevron 18">
            <a:extLst>
              <a:ext uri="{FF2B5EF4-FFF2-40B4-BE49-F238E27FC236}">
                <a16:creationId xmlns:a16="http://schemas.microsoft.com/office/drawing/2014/main" id="{4FAA3C4D-2F98-4BFC-A077-4347867B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0E2D54D-A954-4ADF-AAAC-8A693680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0E89A9-2D75-42B7-AE6D-1C0A3566AC6C}" type="datetime1">
              <a:rPr lang="en-US" smtClean="0"/>
              <a:t>4/5/2023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C884AC-81AF-4E20-83AF-9B79FB10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1E9278-8756-48AF-AE27-8077181B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AAD0B-D1ED-4EDC-8771-ABDDA93EC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62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A68DF-A304-4580-9B7D-C5F02B56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4ECAB8-D93D-471C-BF35-D8E889409BF7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A48D7-09FA-4A56-9FF5-D5457662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89D12-2838-4421-9E77-F70BCCCD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0607-19BD-4DE1-AC74-D762DED1D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771F5-A8A9-40ED-BE26-A9D587E9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0519C-4006-4A4E-9A7F-795068242E8B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2B8AC-DAFD-4ADC-9F6D-A5706789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CCE08B-6CBD-4E44-8DEC-F2EB0633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B66C7-57CE-4862-B0BC-0A02DBD84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15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76DA4-793F-4607-A84F-42C6BC75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2206E-7320-4A7F-B9DF-B21F6B2664E2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9819B-04CF-4185-9DDD-FC6412A2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F957E-A55B-4F35-88B4-E8301F63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ADE23-FF89-49B4-8D8D-929028235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681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75DC544-FA1A-4008-87CD-22E06D86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721F-198F-4233-86BF-C05A08CC932A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245506D-A621-404E-8906-5696378A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F7F6098-10A7-41C3-A2F7-09D773BC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E5B6C-B30B-429D-8274-892C95853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2258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D96F3-FB82-4CE7-91F5-A67E8192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466F9-617D-4FA0-9F20-AA830BCDE0D6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99720-104C-4FED-8700-A84D2B86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A35E7-278C-4D47-844D-F4C148B5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BAFC-6BEB-49EE-8C1F-C68FD50A6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26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5B96DE-FCC1-43B5-8BE5-60F6D3D83F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863E-19D0-430B-AA47-63AC70003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4613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456BEE4B-47A0-44D5-A5D0-729745C0A077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CE75EB22-676F-4E14-A4E2-86D997BD7E75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FAEEDAA-CFC8-43F4-A6D1-51927999195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0C93CB-0830-4D2F-BD46-DFDB8086C71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22">
            <a:extLst>
              <a:ext uri="{FF2B5EF4-FFF2-40B4-BE49-F238E27FC236}">
                <a16:creationId xmlns:a16="http://schemas.microsoft.com/office/drawing/2014/main" id="{ACAC2DAB-9690-4E06-9679-C4188606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" name="Chevron 23">
            <a:extLst>
              <a:ext uri="{FF2B5EF4-FFF2-40B4-BE49-F238E27FC236}">
                <a16:creationId xmlns:a16="http://schemas.microsoft.com/office/drawing/2014/main" id="{93D37585-9E79-4344-BAF9-46191A54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23B5819-19AA-4472-B112-D8D9A2DA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828C7B-6A9C-4A16-AD83-51C69305197F}" type="datetime1">
              <a:rPr lang="en-US" smtClean="0"/>
              <a:t>4/5/2023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8A9359B-81AA-4AE4-A62E-CAB2C219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68ADE6A-F6D3-486E-BDEB-2AA8213E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9A8E1-DD11-4F21-9C60-43C05BC7D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27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76D0077-44D4-4129-B437-2ED1A547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74D5-3286-42D4-AB68-D1166F4E9EFA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6FC964C-CF4D-461A-BCEB-8669BE99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82661ED-C060-4322-A04C-6CE218F9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5C78-6D9B-4616-9CE2-69703CA42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708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CDAF216-BA87-4832-937E-3B2527CD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27F6-FF97-4AC2-8702-DA1651927438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84C52FD-E989-4754-8993-39C66DD0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89B8052-2BBD-4D51-A741-15B60776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CC9E7-B305-4CD2-A675-91739683D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9189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E1D47E9-201A-4AAA-9CE4-437C4F7D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7271-B57F-4336-B169-B5BCDCC4BD2F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7AFD30D-997C-4547-B822-6C03A71A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DFE177F-7EEB-49DA-AB63-D1E35A3F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9F225-101D-438C-8B14-B216F6443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3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36FBF9-A184-4EC4-81B9-D4347E29F3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0D32D-8601-4B20-826F-3FAF6F59A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59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35814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5814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62A0F6-7A69-4B3F-81B9-5D41A14B42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C0DDC-71B0-4AB0-AB1D-4FB645056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781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43E7E-78FA-40C2-859E-BC1BC6DE75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F5812-994E-4D44-9F16-1451B1040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582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D6ACC7F-0E36-4D95-AAFB-9309A736EF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909BF-F365-490E-BE8C-38446417A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75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0EBD4F-5059-442A-A82B-ADC3B9E149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26F77-13B2-4788-AAD7-0C681A85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5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9CE0FB-A8C6-4F34-8CB8-32BF909EBC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E6D09-1219-4B9A-8E9B-08A85D814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50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671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4D52CB-0AB6-49E5-8083-B9A37819CC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599A0-9600-4879-B606-7F1E601D6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46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D04CE8-0BA7-488E-8972-144CB9E1D9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0E04-C18C-48A6-BD79-D2A7B1821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66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3750" y="889000"/>
            <a:ext cx="4289425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6999288" y="889000"/>
            <a:ext cx="12720638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232212-C5E1-4AFA-80EC-89F39BB530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98BE4-BDC7-467F-9004-96F701E74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79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E32FA8-B2C1-483C-B658-7E6C699B29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8F1E2-D84B-46B8-9B81-102EF2398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2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345945-3D36-48A9-BD10-11E2CAF67C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636DD-B723-454E-A305-5F260761E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96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84CFA9-FD71-4608-9014-60641CF80C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6DAFF-6F29-4649-8F9D-D45D8568C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433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762000"/>
            <a:ext cx="3810000" cy="209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762000"/>
            <a:ext cx="3810000" cy="209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970655-7DC1-47D3-BC41-47AD042900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6D4-388B-41E4-99E1-03BCF9C53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31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A7365-D200-4F04-AF66-0BB10176D0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BDA4A-128D-4F8A-B48B-3707D045A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72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2975789-6ABF-452A-BD00-7DB89BBDCB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BA158-71E2-4778-BB67-7F7AC4551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6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713E1D0-E2A6-4D24-81B0-CE4CC08847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FE242-6E28-4A82-8FE2-B575AAD4A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6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537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FE78A2-73B5-48E6-ABFF-520CC94067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C848F-B323-4F7D-BD39-78DCFB85F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44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202B67-5AEF-4100-86B8-85F094D35A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28463-A09A-46CE-B415-707706756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22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0D9A9B-DF84-483E-99EA-A38ECA91DC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F6293-F9B1-47D0-93CA-B3989E249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75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2859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2859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AFFDB8-B049-4D3B-A3F3-57C16F51B4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627FC-7B4B-4ECD-8B8E-AC4E56501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736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55CB1-E2EE-4C7E-9C09-9197358C3F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C1A68-8D95-4866-A554-9AA88EB60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2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87E115-E525-47D0-903E-F29FE793CF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633BA-B0E7-40B5-A213-5637C29B2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257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9474EC-7A1E-4E57-A3AB-78E3208FED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07E24-0581-4FCF-972F-17C9E940C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216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55713"/>
            <a:ext cx="3543300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55713"/>
            <a:ext cx="3543300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2EBCF-0171-48DE-87EB-588C891BB7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FD80A-5A40-450A-BCD3-73ABD5BD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90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442329-F0B4-42B3-BFEF-D0A41AA1F9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07F11-6218-4F45-8D35-ECB0F41BE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989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DCAF64-20E5-4752-A4C8-FBED3BBDE5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ED294-625A-4D17-BF34-DE5F62B8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13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514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DBC574-39A0-4919-AD31-75AD8AF6C9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57598-6764-43E7-A54F-5A9E5D395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406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DEDA7-BA0F-48D9-A0DF-6E904C1328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73944-13EF-400C-995C-A7E8B96F2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328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E6169-B013-487A-91C9-F4D23F96A1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476FD-F91A-406B-B0EC-F78A728A9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700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63A1C3-31F2-4F3B-A78E-739EA52898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0811D-CA9F-40D3-8A46-C515D5EAB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173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533400"/>
            <a:ext cx="18669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4483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48901-8B04-4849-866D-1CD75BC075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FFC28-163E-4275-B3EE-6C8C34503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77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2B56A-FC9F-4124-9618-F453B798EC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44012-5FC5-4A73-91FE-9F5B0FA0F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34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8B3C2-9A66-4A35-AB94-6C15B878A0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6395B-0591-4D5D-862C-29815B139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713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2DDCA4-AB72-48C0-BC50-EC73DAD295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C0475-EBFF-45CE-96B9-2BBB9B5D3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8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60375"/>
            <a:ext cx="3695700" cy="190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460375"/>
            <a:ext cx="3695700" cy="190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AEDE29-222C-478B-B279-0A0278B405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1260E-B052-4149-8875-5D8A0463E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357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755BE0-122B-4311-A6D3-A22C0222A7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C1953-11A4-4BF4-8D45-F5C34E863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2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372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C2CD23-E4A5-4CD3-B36A-93F89136BB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2A2AC-6AFD-49A4-8946-EE65B98A0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34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5ACEDCC-4B8C-43F5-AE12-F420AF664C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ADB9D-7C85-4015-A37A-BBDB0AF34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339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9FF355-32BC-4C4A-BE3F-AA1CD43DEB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1E32B-F736-49AF-908C-9F837F7E0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38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3E6D2D-B583-4DCE-8C12-38284460C1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9417D-9FEB-4E69-A193-E4FFAD61B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28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77CC2-77B1-4822-AA00-51F993D700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3C87B-843A-43AD-9FA2-70C832D6F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8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087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08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16DE8-09BB-41C6-B578-A22FABEB82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BCA9A-BFA6-4B6F-948E-B0AD84DB8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244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C9BD419-EB10-4679-A042-D98E36ACD0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DD8A-BA01-41E3-8707-4E9EB4388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769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437AF59-E833-403B-81BF-A54AC4B4A1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BB25F-0026-4C6B-B9CB-ED066A421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853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89A5E0-DC78-4189-97B3-6B66CCAA91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16CF6-B170-47CF-B39C-83A212A31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315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20925"/>
            <a:ext cx="3543300" cy="206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20925"/>
            <a:ext cx="3543300" cy="206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A4D9B4-19F4-497C-8846-D951E3DD8D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2B33A-C827-4B86-806B-31617E43D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24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830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CD75A7-B4C6-44DA-BBA7-8832F52885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EBE65-21D8-4E6B-84EE-507659D7E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42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39052E-64D9-4E2D-99FF-F2D57DEAED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3FEA0-C2FC-47AF-AC22-BA30F1127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557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B9C1772-E270-4FEB-95DB-C7631DFF33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847F4-573D-4E80-BCBE-65865C3DD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934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69AB5E-D9F5-409E-8533-0BFC976AEB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C61A7-9BA4-44BC-97D2-A5817326C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684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BFFE00-3B48-4668-B738-AD58EE543F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67804-9782-4999-9A62-80194DA76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56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0E2A56-75FE-4C5A-B9C0-A2553B0177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A4366-BE05-41A9-BB34-E1A404B0A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27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85800"/>
            <a:ext cx="1943100" cy="3703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676900" cy="3703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69BDD5-1AA5-472A-8677-C06B9FCBC0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AEAF8-3D1B-44A8-97AB-6EB251CDA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385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CD6EF5-05C3-4268-B59D-6FEB2A7757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CC494-FA6A-451F-9486-230F88BB7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58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BDD733-B806-4476-A195-74A00540EE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4E9DC-DEE5-4993-9829-4488E4284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45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9DF673-489E-4687-8DE7-8A34EEBE19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4DB27-4BFF-4499-BE3A-FED43CB2C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9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939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388A4D-31F0-4D9D-BD99-01D943B349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D850B-B5E3-482B-B668-C299F1787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092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E27533F-FA18-4BCF-BC99-67FD1FD8C6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60D82-92BA-4E0B-A215-62BA8C439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666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364BA4-7065-4F16-AD65-7D06F75E23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1677F-620D-4AD5-A4CD-0F3F68CD0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724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66EEE0-2358-430F-A6DB-7C53EBFAD3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1A781-5CDB-4815-84E0-D0806FCDE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48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072323-3DF6-460E-BB85-AB26E3BA68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B64FB-5663-4594-B8BD-639A6CC9E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796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A6C75C-6F6C-4664-B74B-A390C861CA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EF315-1E12-47C2-8EFD-B54469EE8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778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D96294-7672-46B8-9E37-A2E1D17F00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D2328-0B9B-45AF-A6A6-669BEA4D4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005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1717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3627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F4422-6D4D-4DCA-94E4-9051E1F244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7BF5C-9B81-4423-B674-81470CB4D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30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8ABE7F-E02D-460F-A6D3-36AFEC4F7F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D3B9C-E8F0-4904-ABA5-AC02E77EB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674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9FBDD-2E0F-49E7-963C-8689B99A74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08A8C-83EF-4CEE-9FCD-A6455BB8B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0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760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7CDCA-7AF6-4E1C-9303-63012F2F20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B658C-F251-4FF4-B5F2-0C1941C1B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939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62800" y="1166813"/>
            <a:ext cx="914400" cy="210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166813"/>
            <a:ext cx="914400" cy="210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25158-BF24-4006-9E0C-9867958991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03B3A-80D6-410E-825A-2747008D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524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8522C2-86D6-4269-A45B-42E658CEB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6C62C-4F61-4E92-AE3B-ED56DAC67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534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D14827-500E-4785-89FA-84496A85C0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634B7-3F08-4A2D-BBD4-1ECE26C3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035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A792E5-BF53-4EB8-A499-CE3F261995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1475F-11CA-45C8-9218-B80E27558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590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10280-37AA-42DA-B97D-7A51BB917B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51FF2-8062-49D8-8C00-FAB831DB7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521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D170C-873B-4AF9-A2A3-3AD0A8BF74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AA0B9-4F28-4C32-8F3A-24CC3DA9A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6356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B6D101-28C6-4BEC-B21C-C04A541F66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4CBA9-249B-400A-91DC-C27381283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887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9650" y="152400"/>
            <a:ext cx="514350" cy="312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0" y="152400"/>
            <a:ext cx="1390650" cy="312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31F3B-C8C0-454D-9D10-DD970B6483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BCB09-435D-4FC9-88F0-FACEEB1DD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167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18845C-63A2-4200-A457-54606B0FDC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DDEFE-3CCF-43D7-87E6-58AB3805D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19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117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95A342-03C8-4014-8BEE-48D8EE2C2B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FFE4C-1CB7-4156-A211-331944A33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4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1E0EF9-CAF5-41D6-B37A-AC9EB14C4C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4A71D-4AE5-4D85-BD98-9726748C3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440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41525"/>
            <a:ext cx="3581400" cy="283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1525"/>
            <a:ext cx="3581400" cy="283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DEBEB3-9362-4D9B-AEF2-7FC72472A3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417B6-AE3B-40A8-BF4C-9CF2B00B0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2006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BEA52D-DA7B-4D9E-AE8C-CDF1634EB5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82F0-0075-412B-9DDA-3377DF3B1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599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DCB84-24E6-4FC6-B3A9-982AD4644E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B6485-FFAB-46B0-8629-8A27E8B31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3781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7C1A70-DF0B-447D-B8E7-4AC00207DA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F51BA-388C-4CEE-8A60-4D114367C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10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7DB455-6389-43E6-B330-8C09178047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FCE2F-AD55-465C-9BBF-38A00CD18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0520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3499AC-AE20-43D0-B096-713AE423D9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55F83-0E53-4DE3-86DC-96F7F7EDC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6988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8D2DA72-0F82-4A58-8BAD-34BFF0714D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1268B-27B7-44A1-84FF-906A2659E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4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041525"/>
            <a:ext cx="2171700" cy="443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41525"/>
            <a:ext cx="6362700" cy="443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1082B0-3042-4747-B6E2-10473032AA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78DC-B7B4-4C52-9732-6EDCEC1B5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94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747D7E2F-A943-424D-A2D3-F7E9CD8926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BDE42C79-365F-4ABA-80CF-336221D47B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55" name="Rectangle 6">
            <a:extLst>
              <a:ext uri="{FF2B5EF4-FFF2-40B4-BE49-F238E27FC236}">
                <a16:creationId xmlns:a16="http://schemas.microsoft.com/office/drawing/2014/main" id="{85667ED6-818A-4B3B-A896-077992FD6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0356" name="Rectangle 7">
            <a:extLst>
              <a:ext uri="{FF2B5EF4-FFF2-40B4-BE49-F238E27FC236}">
                <a16:creationId xmlns:a16="http://schemas.microsoft.com/office/drawing/2014/main" id="{B29DF602-832F-45CF-AD3F-45467C12C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1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1061BD2-11BC-4859-A62D-0947BE59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9222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2D28F5-68A0-49E3-88B6-ECBC0397D7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9223" name="Rectangle 12">
            <a:extLst>
              <a:ext uri="{FF2B5EF4-FFF2-40B4-BE49-F238E27FC236}">
                <a16:creationId xmlns:a16="http://schemas.microsoft.com/office/drawing/2014/main" id="{9BCA7928-963C-4965-A8F3-F6F41D179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Wingdings" panose="05000000000000000000" pitchFamily="2" charset="2"/>
        <a:buChar char="§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7713" indent="-290513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-"/>
        <a:defRPr sz="2000" b="1">
          <a:solidFill>
            <a:schemeClr val="tx1"/>
          </a:solidFill>
          <a:latin typeface="+mn-lt"/>
        </a:defRPr>
      </a:lvl3pPr>
      <a:lvl4pPr marL="1662113" indent="-290513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>
            <a:extLst>
              <a:ext uri="{FF2B5EF4-FFF2-40B4-BE49-F238E27FC236}">
                <a16:creationId xmlns:a16="http://schemas.microsoft.com/office/drawing/2014/main" id="{28276630-4A1F-420D-92FC-F22D105FCB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8A05636C-7047-411E-99E0-08982826FA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A3BF9FD-178C-4CB5-BEAE-C27895A0C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DBF330B6-C67E-4B5D-A2DA-8E95561B9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8001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5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C67AF2-C139-4636-BD37-5D66415C21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246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DC8C75D-777B-43E5-AD28-F9C8EF027074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C9B2C79-259E-4533-9436-1D68419DC5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7713" indent="-290513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62113" indent="-290513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AADDE32-7E01-45E6-B34B-99F8D116CA00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4931" name="Freeform 11">
            <a:extLst>
              <a:ext uri="{FF2B5EF4-FFF2-40B4-BE49-F238E27FC236}">
                <a16:creationId xmlns:a16="http://schemas.microsoft.com/office/drawing/2014/main" id="{C2C8F884-6532-4C7D-B5ED-E4993CC45C3B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3EBD074-C1BA-4D52-A462-14DAF2194AE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AEB387-A810-4A00-9544-EF1405A59D9B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506753B9-FE5A-4266-B253-A84298DE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4937" name="Text Placeholder 29">
            <a:extLst>
              <a:ext uri="{FF2B5EF4-FFF2-40B4-BE49-F238E27FC236}">
                <a16:creationId xmlns:a16="http://schemas.microsoft.com/office/drawing/2014/main" id="{1326EC18-E185-452F-91B1-62BE8CEC78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F92DE3B-1ABA-468A-8A2C-2B035ADEF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Aft>
                <a:spcPct val="25000"/>
              </a:spcAft>
              <a:buClr>
                <a:schemeClr val="tx1"/>
              </a:buClr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fld id="{D60E5717-09B1-48F1-9172-E995D8CEB9BF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B1B3B60-7F21-428D-B4B4-C484CB1EC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Aft>
                <a:spcPct val="25000"/>
              </a:spcAft>
              <a:buClr>
                <a:schemeClr val="tx1"/>
              </a:buClr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B3C986-5054-40F5-9F85-89043D1B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25000"/>
              </a:spcAft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</a:lstStyle>
          <a:p>
            <a:fld id="{8ACE36F8-4B6C-451B-8A35-9A529E4CF1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E177633-AB0F-4B9A-9071-FB87C45D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"/>
            <a:ext cx="304800" cy="304800"/>
          </a:xfrm>
          <a:prstGeom prst="actionButtonBackPrevious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7E97140-0C6A-4F51-9F26-DC5DB39FB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57" r:id="rId7"/>
    <p:sldLayoutId id="2147484367" r:id="rId8"/>
    <p:sldLayoutId id="2147484368" r:id="rId9"/>
    <p:sldLayoutId id="2147484358" r:id="rId10"/>
    <p:sldLayoutId id="2147484359" r:id="rId11"/>
    <p:sldLayoutId id="21474843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ECB5E365-3BD7-4866-90DA-7636938312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1600200"/>
          </a:xfrm>
          <a:prstGeom prst="rect">
            <a:avLst/>
          </a:prstGeom>
          <a:solidFill>
            <a:srgbClr val="F9F9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A131E9E7-C265-419A-9BB9-11756AE1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457200" cy="5257800"/>
          </a:xfrm>
          <a:prstGeom prst="rect">
            <a:avLst/>
          </a:prstGeom>
          <a:solidFill>
            <a:srgbClr val="A0C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2" name="Line 11">
            <a:extLst>
              <a:ext uri="{FF2B5EF4-FFF2-40B4-BE49-F238E27FC236}">
                <a16:creationId xmlns:a16="http://schemas.microsoft.com/office/drawing/2014/main" id="{6783BDBC-A81D-4C2F-8978-E24C7DE25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600200"/>
            <a:ext cx="9144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C2C57015-8ACE-4773-8974-0C4334B18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6999288" y="889000"/>
            <a:ext cx="17162463" cy="1390650"/>
          </a:xfrm>
          <a:prstGeom prst="rect">
            <a:avLst/>
          </a:prstGeom>
          <a:solidFill>
            <a:srgbClr val="FDC382"/>
          </a:solidFill>
          <a:ln>
            <a:noFill/>
          </a:ln>
          <a:effectLst>
            <a:outerShdw blurRad="63500" dist="63500" dir="2212194" algn="ctr" rotWithShape="0">
              <a:srgbClr val="5F5F5F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82880" tIns="0" rIns="18288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F541538A-CB45-4AD9-A7AF-6B12E24D3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7315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709270ED-4CF4-49F1-AA36-73866CBE7B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D640B30B-6BF3-4D0A-800A-D49C5CA534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E045969-8B24-4306-849A-37C01C34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  <p:sp>
        <p:nvSpPr>
          <p:cNvPr id="1033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3FB0DC-5865-4050-8006-131E3B98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034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885C7C6-43F0-496A-B8D7-97E0C059F5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•"/>
        <a:defRPr sz="6000" b="1">
          <a:solidFill>
            <a:srgbClr val="4F87C6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–"/>
        <a:defRPr sz="40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C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9DEA83-CDA1-47CC-8148-94DFF7468F9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457200"/>
          </a:xfrm>
          <a:prstGeom prst="rect">
            <a:avLst/>
          </a:prstGeom>
          <a:solidFill>
            <a:srgbClr val="F9F9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F960BB-8E6E-4CBA-97C7-D3FAB2D0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" cy="6400800"/>
          </a:xfrm>
          <a:prstGeom prst="rect">
            <a:avLst/>
          </a:prstGeom>
          <a:solidFill>
            <a:srgbClr val="F0F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286843D1-EF41-46D3-A153-B0FCDB6874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57200"/>
            <a:ext cx="9144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7076302F-EC50-4039-8F41-BA73E051E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762000"/>
            <a:ext cx="7772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9A06947A-F14F-4F8E-BDB7-CD9F6FFDC8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74B4CEC0-7C11-459C-9B9C-CB219117F6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7CAEA13C-93A0-4D9D-B00B-004D4055F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6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08674FC-211D-4141-951C-016FD81F9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F0F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7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DA2EFC3-C7FE-457F-B22F-A8639BD6B9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F0F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2058" name="Rectangle 18">
            <a:extLst>
              <a:ext uri="{FF2B5EF4-FFF2-40B4-BE49-F238E27FC236}">
                <a16:creationId xmlns:a16="http://schemas.microsoft.com/office/drawing/2014/main" id="{C1B8D88C-524C-468B-8534-C449DC5AD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Font typeface="Times" panose="02020603050405020304" pitchFamily="18" charset="0"/>
        <a:buChar char="•"/>
        <a:defRPr sz="2800" b="1" i="1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Font typeface="Arial" panose="020B0604020202020204" pitchFamily="34" charset="0"/>
        <a:buChar char="—"/>
        <a:defRPr sz="2200" b="1">
          <a:solidFill>
            <a:schemeClr val="tx1"/>
          </a:solidFill>
          <a:latin typeface="+mn-lt"/>
        </a:defRPr>
      </a:lvl2pPr>
      <a:lvl3pPr marL="3030538" indent="-117475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3373438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3716338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41735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46307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50879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55451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>
            <a:extLst>
              <a:ext uri="{FF2B5EF4-FFF2-40B4-BE49-F238E27FC236}">
                <a16:creationId xmlns:a16="http://schemas.microsoft.com/office/drawing/2014/main" id="{9FC1215F-1FF8-4F1C-9F0F-D2756B170B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457200"/>
            <a:ext cx="8991600" cy="0"/>
          </a:xfrm>
          <a:prstGeom prst="line">
            <a:avLst/>
          </a:prstGeom>
          <a:noFill/>
          <a:ln w="38100">
            <a:solidFill>
              <a:srgbClr val="67B4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3767F8-7B79-4329-875B-C2C5BBC90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55713"/>
            <a:ext cx="72390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9EE600FF-D02E-4101-908E-9E1F7D3AB9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3A628667-8590-411A-B68E-5F0BE93377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0E244DF0-47DC-49B4-8295-35E55564D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30" name="Line 9">
            <a:extLst>
              <a:ext uri="{FF2B5EF4-FFF2-40B4-BE49-F238E27FC236}">
                <a16:creationId xmlns:a16="http://schemas.microsoft.com/office/drawing/2014/main" id="{3ECBBC90-80F5-491C-B36B-B58754943B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" y="76200"/>
            <a:ext cx="0" cy="6781800"/>
          </a:xfrm>
          <a:prstGeom prst="line">
            <a:avLst/>
          </a:prstGeom>
          <a:noFill/>
          <a:ln w="38100">
            <a:solidFill>
              <a:srgbClr val="67B4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9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894B3BF-CB51-4D12-964D-8D0D7ED7F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3080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7BB3B39-3749-478B-B6D9-A5F59EE95C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3081" name="Rectangle 16">
            <a:extLst>
              <a:ext uri="{FF2B5EF4-FFF2-40B4-BE49-F238E27FC236}">
                <a16:creationId xmlns:a16="http://schemas.microsoft.com/office/drawing/2014/main" id="{6083048E-2C39-4154-8AAA-D950CE417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lr>
          <a:srgbClr val="4E87C6"/>
        </a:buClr>
        <a:buFont typeface="Wingdings" panose="05000000000000000000" pitchFamily="2" charset="2"/>
        <a:buChar char="§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868363" indent="-30162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211263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C513F71-65B5-4490-9CFA-F78A57289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60375"/>
            <a:ext cx="7543800" cy="1901825"/>
          </a:xfrm>
          <a:prstGeom prst="rect">
            <a:avLst/>
          </a:prstGeom>
          <a:solidFill>
            <a:srgbClr val="FFF7EB"/>
          </a:solidFill>
          <a:ln w="12700">
            <a:solidFill>
              <a:srgbClr val="F9A75E"/>
            </a:solidFill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3926691C-3519-4188-B45A-A0DFDB8175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21EBEE3F-720C-4D44-862F-2B2371209D3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8916" name="Picture 7" descr="Picture2">
            <a:extLst>
              <a:ext uri="{FF2B5EF4-FFF2-40B4-BE49-F238E27FC236}">
                <a16:creationId xmlns:a16="http://schemas.microsoft.com/office/drawing/2014/main" id="{E108E2F6-5D58-42D0-836A-010C4527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0375"/>
            <a:ext cx="60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0">
            <a:extLst>
              <a:ext uri="{FF2B5EF4-FFF2-40B4-BE49-F238E27FC236}">
                <a16:creationId xmlns:a16="http://schemas.microsoft.com/office/drawing/2014/main" id="{C0679FC8-63B8-4671-97B7-E488F0A4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4102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4AF259F-9149-43BB-A849-C7E6AE40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4103" name="AutoShape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018F3FA-B1CF-4BAB-B116-D191F4F304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4104" name="Rectangle 17">
            <a:extLst>
              <a:ext uri="{FF2B5EF4-FFF2-40B4-BE49-F238E27FC236}">
                <a16:creationId xmlns:a16="http://schemas.microsoft.com/office/drawing/2014/main" id="{9AC555C4-FC54-43C6-B553-9D5D6947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9pPr>
    </p:titleStyle>
    <p:bodyStyle>
      <a:lvl1pPr marL="798513" indent="-798513" algn="l" rtl="0" eaLnBrk="0" fontAlgn="base" hangingPunct="0">
        <a:lnSpc>
          <a:spcPct val="95000"/>
        </a:lnSpc>
        <a:spcBef>
          <a:spcPct val="0"/>
        </a:spcBef>
        <a:spcAft>
          <a:spcPct val="35000"/>
        </a:spcAft>
        <a:buClr>
          <a:srgbClr val="4E87C6"/>
        </a:buClr>
        <a:buFont typeface="Wingdings" panose="05000000000000000000" pitchFamily="2" charset="2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1712913" indent="-798513" algn="l" rtl="0" eaLnBrk="0" fontAlgn="base" hangingPunct="0">
        <a:lnSpc>
          <a:spcPct val="95000"/>
        </a:lnSpc>
        <a:spcBef>
          <a:spcPct val="0"/>
        </a:spcBef>
        <a:spcAft>
          <a:spcPct val="35000"/>
        </a:spcAft>
        <a:buFont typeface="Arial" panose="020B0604020202020204" pitchFamily="34" charset="0"/>
        <a:buChar char="–"/>
        <a:defRPr sz="2000" b="1">
          <a:solidFill>
            <a:srgbClr val="000000"/>
          </a:solidFill>
          <a:latin typeface="+mn-lt"/>
        </a:defRPr>
      </a:lvl2pPr>
      <a:lvl3pPr marL="37115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40544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43973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»"/>
        <a:defRPr sz="2000">
          <a:solidFill>
            <a:schemeClr val="tx1"/>
          </a:solidFill>
          <a:latin typeface="+mn-lt"/>
        </a:defRPr>
      </a:lvl5pPr>
      <a:lvl6pPr marL="48545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6pPr>
      <a:lvl7pPr marL="53117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7pPr>
      <a:lvl8pPr marL="57689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8pPr>
      <a:lvl9pPr marL="62261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id="{49D6C29E-4405-4BEB-B882-21F05418F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3B7E747-4E30-46ED-8BEC-B55C597431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33DAD42E-41DF-49E7-A8D2-AF8314DF3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ABC8ED-672A-46BD-9738-07FDD7154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5125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8B7A89-49BB-4250-8A70-FF3F9AAC309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51206" name="Line 8">
            <a:extLst>
              <a:ext uri="{FF2B5EF4-FFF2-40B4-BE49-F238E27FC236}">
                <a16:creationId xmlns:a16="http://schemas.microsoft.com/office/drawing/2014/main" id="{FAFAC798-265B-4796-8AA0-3DB501755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600200"/>
            <a:ext cx="8229600" cy="0"/>
          </a:xfrm>
          <a:prstGeom prst="line">
            <a:avLst/>
          </a:prstGeom>
          <a:noFill/>
          <a:ln w="25400">
            <a:solidFill>
              <a:srgbClr val="5AD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7" name="Line 9">
            <a:extLst>
              <a:ext uri="{FF2B5EF4-FFF2-40B4-BE49-F238E27FC236}">
                <a16:creationId xmlns:a16="http://schemas.microsoft.com/office/drawing/2014/main" id="{A68D0789-8D11-48FE-9EBC-9F875921B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8229600" cy="0"/>
          </a:xfrm>
          <a:prstGeom prst="line">
            <a:avLst/>
          </a:prstGeom>
          <a:noFill/>
          <a:ln w="25400">
            <a:solidFill>
              <a:srgbClr val="5AD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8" name="Rectangle 10">
            <a:extLst>
              <a:ext uri="{FF2B5EF4-FFF2-40B4-BE49-F238E27FC236}">
                <a16:creationId xmlns:a16="http://schemas.microsoft.com/office/drawing/2014/main" id="{D0C15313-7078-4668-B423-20FC7D570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320925"/>
            <a:ext cx="7239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9" name="Rectangle 11">
            <a:extLst>
              <a:ext uri="{FF2B5EF4-FFF2-40B4-BE49-F238E27FC236}">
                <a16:creationId xmlns:a16="http://schemas.microsoft.com/office/drawing/2014/main" id="{B2247292-63CB-4AB9-BE0B-B44AFB86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4635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9144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3779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5pPr>
      <a:lvl6pPr marL="22860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6pPr>
      <a:lvl7pPr marL="27432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7pPr>
      <a:lvl8pPr marL="32004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8pPr>
      <a:lvl9pPr marL="36576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7911BD97-E341-4DB9-B50B-861F5903C4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7BFCB875-9767-4456-AD77-5B926932E0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1" name="Rectangle 6">
            <a:extLst>
              <a:ext uri="{FF2B5EF4-FFF2-40B4-BE49-F238E27FC236}">
                <a16:creationId xmlns:a16="http://schemas.microsoft.com/office/drawing/2014/main" id="{8546DBB3-F604-4CFF-AC5D-68695B2FC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38F42F4-6979-4C23-9FB5-8AF36A6B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6149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D4A2AEB-75B2-40D2-9578-B9BF89BD39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6150" name="Rectangle 11">
            <a:extLst>
              <a:ext uri="{FF2B5EF4-FFF2-40B4-BE49-F238E27FC236}">
                <a16:creationId xmlns:a16="http://schemas.microsoft.com/office/drawing/2014/main" id="{818D04DC-0962-4320-A9DF-F7EA0C7D1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3000" b="1" i="1">
          <a:solidFill>
            <a:srgbClr val="4E87C6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9EC6F62-D530-427B-9B39-984026D34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62800" y="1166813"/>
            <a:ext cx="19812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E7DD47D-B658-4FBB-84C8-1804547FE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86600" y="152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5B4A36B3-E620-4B39-A5D3-EE3F594606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0541590-D5D9-486C-9D80-98D99C0028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908BACF5-8C06-446C-9FC5-058114E4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24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chemeClr val="tx1"/>
                </a:solidFill>
              </a:rPr>
              <a:t> 2008 Pearson Education, Inc.  All rights reserved.</a:t>
            </a:r>
          </a:p>
        </p:txBody>
      </p:sp>
      <p:sp>
        <p:nvSpPr>
          <p:cNvPr id="7174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14A3B8-87B2-45D4-BB32-FBDFC153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960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7175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D735543-11D3-4D39-A90B-F80EF83188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77200" y="60960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60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5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</a:defRPr>
      </a:lvl2pPr>
      <a:lvl3pPr marL="463550" indent="4508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Times New Roman" pitchFamily="18" charset="0"/>
        </a:defRPr>
      </a:lvl3pPr>
      <a:lvl4pPr marL="682625" indent="688975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Times New Roman" pitchFamily="18" charset="0"/>
        </a:defRPr>
      </a:lvl4pPr>
      <a:lvl5pPr marL="863600" indent="9652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Times New Roman" pitchFamily="18" charset="0"/>
        </a:defRPr>
      </a:lvl5pPr>
      <a:lvl6pPr marL="13208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6pPr>
      <a:lvl7pPr marL="17780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7pPr>
      <a:lvl8pPr marL="22352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8pPr>
      <a:lvl9pPr marL="26924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FA268E9E-EF1F-4A1E-8C15-565BBEBE0A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E5774EB6-D849-4FE8-AD1E-371A793036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8067" name="Rectangle 6">
            <a:extLst>
              <a:ext uri="{FF2B5EF4-FFF2-40B4-BE49-F238E27FC236}">
                <a16:creationId xmlns:a16="http://schemas.microsoft.com/office/drawing/2014/main" id="{0666124B-3F34-4898-B945-C846FB613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8068" name="Rectangle 7">
            <a:extLst>
              <a:ext uri="{FF2B5EF4-FFF2-40B4-BE49-F238E27FC236}">
                <a16:creationId xmlns:a16="http://schemas.microsoft.com/office/drawing/2014/main" id="{2275C42F-8C4F-45D7-8B15-5FB079791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41525"/>
            <a:ext cx="7315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7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BE3F52-9316-4A76-9964-333CD20BA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8198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AC46DFD-9E2C-4477-AFDE-C1306DBC87A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</a:pPr>
            <a:endParaRPr lang="en-US" altLang="en-US"/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DEE1BFD0-BE29-4333-8655-D9185EF4F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  <a:ea typeface="+mn-ea"/>
          <a:cs typeface="+mn-cs"/>
        </a:defRPr>
      </a:lvl1pPr>
      <a:lvl2pPr marL="4635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2pPr>
      <a:lvl3pPr marL="9144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</a:defRPr>
      </a:lvl3pPr>
      <a:lvl4pPr marL="13779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4pPr>
      <a:lvl5pPr marL="18288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3000" b="1" i="1">
          <a:solidFill>
            <a:srgbClr val="4E87C6"/>
          </a:solidFill>
          <a:latin typeface="+mn-lt"/>
        </a:defRPr>
      </a:lvl5pPr>
      <a:lvl6pPr marL="22860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6pPr>
      <a:lvl7pPr marL="27432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7pPr>
      <a:lvl8pPr marL="32004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8pPr>
      <a:lvl9pPr marL="3657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E12B4D1-4244-40BB-83A9-6BE01ED6D8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7839"/>
            <a:ext cx="7772400" cy="18297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Chapter 6</a:t>
            </a:r>
            <a:br>
              <a:rPr lang="en-US" dirty="0"/>
            </a:br>
            <a:r>
              <a:rPr lang="en-US" dirty="0"/>
              <a:t>JavaScript: Introduction to Scripting </a:t>
            </a:r>
          </a:p>
        </p:txBody>
      </p:sp>
      <p:sp>
        <p:nvSpPr>
          <p:cNvPr id="140290" name="Rectangle 7">
            <a:extLst>
              <a:ext uri="{FF2B5EF4-FFF2-40B4-BE49-F238E27FC236}">
                <a16:creationId xmlns:a16="http://schemas.microsoft.com/office/drawing/2014/main" id="{8335C7BD-61CD-4F0C-B21C-260A6776AC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Tx/>
              <a:buNone/>
            </a:pPr>
            <a:r>
              <a:rPr lang="en-US" altLang="en-US"/>
              <a:t>Internet &amp; World Wide Web </a:t>
            </a:r>
            <a:br>
              <a:rPr lang="en-US" altLang="en-US"/>
            </a:br>
            <a:r>
              <a:rPr lang="en-US" altLang="en-US"/>
              <a:t>How to Program, 5/e</a:t>
            </a:r>
          </a:p>
        </p:txBody>
      </p:sp>
      <p:sp>
        <p:nvSpPr>
          <p:cNvPr id="140291" name="Footer Placeholder 1">
            <a:extLst>
              <a:ext uri="{FF2B5EF4-FFF2-40B4-BE49-F238E27FC236}">
                <a16:creationId xmlns:a16="http://schemas.microsoft.com/office/drawing/2014/main" id="{D4038760-9F09-421C-A94F-444B247669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6A1FD-1BB0-4281-8069-C5163B700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EA314-A9DB-4491-98A6-90214B57BAE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>
            <a:extLst>
              <a:ext uri="{FF2B5EF4-FFF2-40B4-BE49-F238E27FC236}">
                <a16:creationId xmlns:a16="http://schemas.microsoft.com/office/drawing/2014/main" id="{8F95DE48-F779-8026-7CCD-63D7556403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i="1" dirty="0"/>
              <a:t>The </a:t>
            </a:r>
            <a:r>
              <a:rPr lang="en-US" b="1" i="1" dirty="0">
                <a:latin typeface="Lucida Console" pitchFamily="49" charset="0"/>
              </a:rPr>
              <a:t>script</a:t>
            </a:r>
            <a:r>
              <a:rPr lang="en-US" b="1" i="1" dirty="0"/>
              <a:t> Element and Commenting Your Scripts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</a:t>
            </a:r>
            <a:r>
              <a:rPr lang="en-US" dirty="0">
                <a:latin typeface="Lucida Console" pitchFamily="49" charset="0"/>
              </a:rPr>
              <a:t>&lt;script&gt;</a:t>
            </a:r>
            <a:r>
              <a:rPr lang="en-US" dirty="0"/>
              <a:t> tag indicates to the browser that the text which follows is part of a script.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type attribute specifies the MIME type of the script as well as the </a:t>
            </a:r>
            <a:r>
              <a:rPr lang="en-US" b="1" dirty="0"/>
              <a:t>scripting language </a:t>
            </a:r>
            <a:r>
              <a:rPr lang="en-US" dirty="0"/>
              <a:t>used in the script—in this case, a </a:t>
            </a:r>
            <a:r>
              <a:rPr lang="en-US" dirty="0">
                <a:latin typeface="Lucida Console" pitchFamily="49" charset="0"/>
              </a:rPr>
              <a:t>text</a:t>
            </a:r>
            <a:r>
              <a:rPr lang="en-US" dirty="0"/>
              <a:t> file written in </a:t>
            </a:r>
            <a:r>
              <a:rPr lang="en-US" dirty="0" err="1">
                <a:latin typeface="Lucida Console" pitchFamily="49" charset="0"/>
              </a:rPr>
              <a:t>javascript</a:t>
            </a:r>
            <a:r>
              <a:rPr lang="en-US" dirty="0"/>
              <a:t>. 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872A0ED-C5BB-D69C-D416-4787B5182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 (cont.)</a:t>
            </a:r>
          </a:p>
        </p:txBody>
      </p:sp>
      <p:sp>
        <p:nvSpPr>
          <p:cNvPr id="154627" name="Footer Placeholder 1">
            <a:extLst>
              <a:ext uri="{FF2B5EF4-FFF2-40B4-BE49-F238E27FC236}">
                <a16:creationId xmlns:a16="http://schemas.microsoft.com/office/drawing/2014/main" id="{B6E30DB1-E0E5-082F-DE8C-439BA60A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027EA-8E2A-9716-3E7D-1B746DFE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3">
            <a:extLst>
              <a:ext uri="{FF2B5EF4-FFF2-40B4-BE49-F238E27FC236}">
                <a16:creationId xmlns:a16="http://schemas.microsoft.com/office/drawing/2014/main" id="{3E44F370-B16F-4925-8BFF-98586C2AD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string of characters can be contained between double quotation (</a:t>
            </a:r>
            <a:r>
              <a:rPr lang="en-US" altLang="en-US">
                <a:latin typeface="Lucida Console" panose="020B0609040504020204" pitchFamily="49" charset="0"/>
              </a:rPr>
              <a:t>"</a:t>
            </a:r>
            <a:r>
              <a:rPr lang="en-US" altLang="en-US"/>
              <a:t>) marks (also called a </a:t>
            </a:r>
            <a:r>
              <a:rPr lang="en-US" altLang="en-US" b="1"/>
              <a:t>string literal</a:t>
            </a:r>
            <a:r>
              <a:rPr lang="en-US" altLang="en-US"/>
              <a:t>)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36FFAF6-E676-4B92-9053-D7B1E88A3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 (cont.)</a:t>
            </a:r>
          </a:p>
        </p:txBody>
      </p:sp>
      <p:sp>
        <p:nvSpPr>
          <p:cNvPr id="156675" name="Footer Placeholder 1">
            <a:extLst>
              <a:ext uri="{FF2B5EF4-FFF2-40B4-BE49-F238E27FC236}">
                <a16:creationId xmlns:a16="http://schemas.microsoft.com/office/drawing/2014/main" id="{ACF687E0-C634-4A7E-BB01-ECD8A3A3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8404C-0AD4-4640-B415-78958B85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3">
            <a:extLst>
              <a:ext uri="{FF2B5EF4-FFF2-40B4-BE49-F238E27FC236}">
                <a16:creationId xmlns:a16="http://schemas.microsoft.com/office/drawing/2014/main" id="{9FE83BA6-D0CA-477B-BD0D-9A3D423C3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Browser’s </a:t>
            </a:r>
            <a:r>
              <a:rPr lang="en-US" altLang="en-US" sz="2400" dirty="0">
                <a:latin typeface="Lucida Console" panose="020B0609040504020204" pitchFamily="49" charset="0"/>
              </a:rPr>
              <a:t>document</a:t>
            </a:r>
            <a:r>
              <a:rPr lang="en-US" altLang="en-US" sz="2400" dirty="0"/>
              <a:t> object represents the HTML5 document currently being displayed in the browser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Allows  you to specify HTML5 text to be displayed in the HTML5 document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Browser contains a complete set of objects that allow script programmers to access and manipulate every element of an HTML5 document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Object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Resides in the computer’s memory and contains information used by the script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The term object normally implies that attributes (data) and behaviors (methods) are associated with the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An object’s methods use the attributes’ data to perform useful actions for the client of the object—the script that calls the methods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74754BA-A08A-48A6-BF3A-9C7A85B86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 (cont.)</a:t>
            </a:r>
          </a:p>
        </p:txBody>
      </p:sp>
      <p:sp>
        <p:nvSpPr>
          <p:cNvPr id="158723" name="Footer Placeholder 1">
            <a:extLst>
              <a:ext uri="{FF2B5EF4-FFF2-40B4-BE49-F238E27FC236}">
                <a16:creationId xmlns:a16="http://schemas.microsoft.com/office/drawing/2014/main" id="{8A57594C-2E49-4934-A7EA-87A3D085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DF672-9158-4C63-BB00-38494259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>
            <a:extLst>
              <a:ext uri="{FF2B5EF4-FFF2-40B4-BE49-F238E27FC236}">
                <a16:creationId xmlns:a16="http://schemas.microsoft.com/office/drawing/2014/main" id="{72761DED-C7AE-4310-9477-1B72E59686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parentheses following the name of a method contain the arguments that the method requires to perform its task (or its action)</a:t>
            </a:r>
          </a:p>
          <a:p>
            <a:pPr eaLnBrk="1" hangingPunct="1"/>
            <a:r>
              <a:rPr lang="en-US" altLang="en-US"/>
              <a:t>Every statement should end with a semicolon (also known as the </a:t>
            </a:r>
            <a:r>
              <a:rPr lang="en-US" altLang="en-US" b="1"/>
              <a:t>statement terminator</a:t>
            </a:r>
            <a:r>
              <a:rPr lang="en-US" altLang="en-US"/>
              <a:t>), although none is required by JavaScript</a:t>
            </a:r>
          </a:p>
          <a:p>
            <a:pPr eaLnBrk="1" hangingPunct="1"/>
            <a:r>
              <a:rPr lang="en-US" altLang="en-US"/>
              <a:t>JavaScript is case sensitive</a:t>
            </a:r>
          </a:p>
          <a:p>
            <a:pPr lvl="1" eaLnBrk="1" hangingPunct="1"/>
            <a:r>
              <a:rPr lang="en-US" altLang="en-US"/>
              <a:t>Not using the proper uppercase and lowercase letters is a syntax error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C8187DA-988C-4F71-AEE5-C2CD13048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 (cont.)</a:t>
            </a:r>
          </a:p>
        </p:txBody>
      </p:sp>
      <p:sp>
        <p:nvSpPr>
          <p:cNvPr id="160771" name="Footer Placeholder 1">
            <a:extLst>
              <a:ext uri="{FF2B5EF4-FFF2-40B4-BE49-F238E27FC236}">
                <a16:creationId xmlns:a16="http://schemas.microsoft.com/office/drawing/2014/main" id="{996C73D9-6B8F-4461-91BF-8CD8F2D7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7075C-18CF-48DF-8DA4-7B571A67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F50DFA3C-4C02-4359-B5DD-F071E1F69A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latin typeface="Lucida Console" panose="020B0609040504020204" pitchFamily="49" charset="0"/>
              </a:rPr>
              <a:t>document</a:t>
            </a:r>
            <a:r>
              <a:rPr lang="en-US" altLang="en-US" dirty="0"/>
              <a:t> object’s </a:t>
            </a:r>
            <a:r>
              <a:rPr lang="en-US" altLang="en-US" dirty="0" err="1">
                <a:latin typeface="Lucida Console" panose="020B0609040504020204" pitchFamily="49" charset="0"/>
              </a:rPr>
              <a:t>writeln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Writes a line of HTML5 text in the HTML5 document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Does not guarantee that a corresponding line of text will appear in the HTML5 document.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Text displayed is dependent on the contents of the string written, which is subsequently rendered by the browser.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Browser will interpret the HTML5 elements as it normally does to render the final text in the document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A4E0C13-F233-4BBB-A0E0-AD44EEF1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 (cont.)</a:t>
            </a:r>
          </a:p>
        </p:txBody>
      </p:sp>
      <p:sp>
        <p:nvSpPr>
          <p:cNvPr id="162819" name="Footer Placeholder 1">
            <a:extLst>
              <a:ext uri="{FF2B5EF4-FFF2-40B4-BE49-F238E27FC236}">
                <a16:creationId xmlns:a16="http://schemas.microsoft.com/office/drawing/2014/main" id="{807E59C5-0566-436C-811F-704F660A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C525E-48A9-47B4-A3A7-A7DBD320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>
            <a:extLst>
              <a:ext uri="{FF2B5EF4-FFF2-40B4-BE49-F238E27FC236}">
                <a16:creationId xmlns:a16="http://schemas.microsoft.com/office/drawing/2014/main" id="{6DCEEB13-DB0D-4770-B478-B9B273306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b="1" i="1" dirty="0"/>
              <a:t>A Note About Embedding JavaScript Code into HTML5 Documents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JavaScript code is typically placed in a separate file, then included in the HTML5 document that uses the script.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This makes the code more reusable, because it can be included into any HTML5 document—as is the case with the many JavaScript libraries used in professional web development today. 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FAB68E4-F1DA-4A43-B0FE-C38D6B29E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 (cont.)</a:t>
            </a:r>
          </a:p>
        </p:txBody>
      </p:sp>
      <p:sp>
        <p:nvSpPr>
          <p:cNvPr id="164867" name="Footer Placeholder 1">
            <a:extLst>
              <a:ext uri="{FF2B5EF4-FFF2-40B4-BE49-F238E27FC236}">
                <a16:creationId xmlns:a16="http://schemas.microsoft.com/office/drawing/2014/main" id="{9B1F6E6B-1CA5-4980-A9CD-820BDC63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9F8B04-CD36-4F50-979E-DA42488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3">
            <a:extLst>
              <a:ext uri="{FF2B5EF4-FFF2-40B4-BE49-F238E27FC236}">
                <a16:creationId xmlns:a16="http://schemas.microsoft.com/office/drawing/2014/main" id="{1A311A59-9765-4B02-BED3-3C83D6AA50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script can display </a:t>
            </a:r>
            <a:r>
              <a:rPr lang="en-US" altLang="en-US">
                <a:latin typeface="Lucida Console" panose="020B0609040504020204" pitchFamily="49" charset="0"/>
              </a:rPr>
              <a:t>Welcome to JavaScript Programming!</a:t>
            </a:r>
            <a:r>
              <a:rPr lang="en-US" altLang="en-US"/>
              <a:t> in many ways. </a:t>
            </a:r>
          </a:p>
          <a:p>
            <a:pPr eaLnBrk="1" hangingPunct="1"/>
            <a:r>
              <a:rPr lang="en-US" altLang="en-US"/>
              <a:t>Figure 6.2 displays the text in magenta, using the CSS </a:t>
            </a:r>
            <a:r>
              <a:rPr lang="en-US" altLang="en-US">
                <a:latin typeface="Lucida Console" panose="020B0609040504020204" pitchFamily="49" charset="0"/>
              </a:rPr>
              <a:t>color</a:t>
            </a:r>
            <a:r>
              <a:rPr lang="en-US" altLang="en-US"/>
              <a:t> property. </a:t>
            </a:r>
          </a:p>
          <a:p>
            <a:pPr eaLnBrk="1" hangingPunct="1"/>
            <a:r>
              <a:rPr lang="en-US" altLang="en-US"/>
              <a:t>Method </a:t>
            </a:r>
            <a:r>
              <a:rPr lang="en-US" altLang="en-US">
                <a:latin typeface="Lucida Console" panose="020B0609040504020204" pitchFamily="49" charset="0"/>
              </a:rPr>
              <a:t>write</a:t>
            </a:r>
            <a:r>
              <a:rPr lang="en-US" altLang="en-US"/>
              <a:t> displays a string like </a:t>
            </a:r>
            <a:r>
              <a:rPr lang="en-US" altLang="en-US">
                <a:latin typeface="Lucida Console" panose="020B0609040504020204" pitchFamily="49" charset="0"/>
              </a:rPr>
              <a:t>writeln</a:t>
            </a:r>
            <a:r>
              <a:rPr lang="en-US" altLang="en-US"/>
              <a:t>, but does not position the output cursor in the HTML5 document at the beginning of the next line after writing its argument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F865503-EA61-44B8-B0AD-4DAF2E21B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6.3 Modifying Your First Script</a:t>
            </a:r>
          </a:p>
        </p:txBody>
      </p:sp>
      <p:sp>
        <p:nvSpPr>
          <p:cNvPr id="166915" name="Footer Placeholder 1">
            <a:extLst>
              <a:ext uri="{FF2B5EF4-FFF2-40B4-BE49-F238E27FC236}">
                <a16:creationId xmlns:a16="http://schemas.microsoft.com/office/drawing/2014/main" id="{53885F9B-2CA4-4490-AFF8-DB99A7D5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13AFE-F460-4884-BB56-3967C8A7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iw3htp5_06_JSIntro_Page_11">
            <a:extLst>
              <a:ext uri="{FF2B5EF4-FFF2-40B4-BE49-F238E27FC236}">
                <a16:creationId xmlns:a16="http://schemas.microsoft.com/office/drawing/2014/main" id="{182511E7-1FC0-4396-974A-5B3B89920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Footer Placeholder 1">
            <a:extLst>
              <a:ext uri="{FF2B5EF4-FFF2-40B4-BE49-F238E27FC236}">
                <a16:creationId xmlns:a16="http://schemas.microsoft.com/office/drawing/2014/main" id="{19B5F6B1-00E4-4ECA-B6A1-F2EB3E88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0E5C2-430E-4822-9232-49AA8025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1" descr="iw3htp5_06_JSIntro_Page_12">
            <a:extLst>
              <a:ext uri="{FF2B5EF4-FFF2-40B4-BE49-F238E27FC236}">
                <a16:creationId xmlns:a16="http://schemas.microsoft.com/office/drawing/2014/main" id="{654FB27E-1FA2-4043-B5F7-81ABC3F8C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Footer Placeholder 1">
            <a:extLst>
              <a:ext uri="{FF2B5EF4-FFF2-40B4-BE49-F238E27FC236}">
                <a16:creationId xmlns:a16="http://schemas.microsoft.com/office/drawing/2014/main" id="{F149C420-CF08-44CA-9FD5-20A1E641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EEC2D-66A1-45B2-BA38-9FCF0DAA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3">
            <a:extLst>
              <a:ext uri="{FF2B5EF4-FFF2-40B4-BE49-F238E27FC236}">
                <a16:creationId xmlns:a16="http://schemas.microsoft.com/office/drawing/2014/main" id="{4615E0B9-7144-4165-900C-0FE920919E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+ operator (called the “concatenation operator” when used in this manner) joins two strings together 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41AF580-97EC-42C8-A708-A5BE821EC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6.3 Modifying Your First Script (Cont.)</a:t>
            </a:r>
          </a:p>
        </p:txBody>
      </p:sp>
      <p:sp>
        <p:nvSpPr>
          <p:cNvPr id="171011" name="Footer Placeholder 1">
            <a:extLst>
              <a:ext uri="{FF2B5EF4-FFF2-40B4-BE49-F238E27FC236}">
                <a16:creationId xmlns:a16="http://schemas.microsoft.com/office/drawing/2014/main" id="{E89F530E-086D-4846-827E-F2EE9DF6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F9727-7E94-45B6-93A1-AFC0E03C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>
            <a:extLst>
              <a:ext uri="{FF2B5EF4-FFF2-40B4-BE49-F238E27FC236}">
                <a16:creationId xmlns:a16="http://schemas.microsoft.com/office/drawing/2014/main" id="{FEC881DF-FCF1-4228-9FBD-98A45414D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JavaScript </a:t>
            </a:r>
          </a:p>
          <a:p>
            <a:pPr lvl="1" eaLnBrk="1" hangingPunct="1"/>
            <a:r>
              <a:rPr lang="en-US" altLang="en-US" dirty="0"/>
              <a:t>Scripting language which is used to enhance the functionality and appearance of web pages.</a:t>
            </a:r>
          </a:p>
          <a:p>
            <a:pPr eaLnBrk="1" hangingPunct="1"/>
            <a:r>
              <a:rPr lang="en-US" altLang="en-US" dirty="0"/>
              <a:t>Before you can run code examples with JavaScript on your computer, you may need to change your browser’s security settings. </a:t>
            </a:r>
          </a:p>
          <a:p>
            <a:pPr lvl="1" eaLnBrk="1" hangingPunct="1"/>
            <a:r>
              <a:rPr lang="en-US" altLang="en-US" dirty="0"/>
              <a:t>IE9 </a:t>
            </a:r>
            <a:r>
              <a:rPr lang="en-US" altLang="en-US" i="1" dirty="0"/>
              <a:t>prevents</a:t>
            </a:r>
            <a:r>
              <a:rPr lang="en-US" altLang="en-US" dirty="0"/>
              <a:t> scripts on the local computer from running by default</a:t>
            </a:r>
          </a:p>
          <a:p>
            <a:pPr lvl="1" eaLnBrk="1" hangingPunct="1"/>
            <a:r>
              <a:rPr lang="en-US" altLang="en-US" dirty="0"/>
              <a:t>Firefox, Chrome, Opera, Safari (including on the iPhone) and the Android browser have JavaScript enabled by default.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248AE19-ECD2-44A6-AA45-7EA40672D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6.1 Introduction</a:t>
            </a:r>
          </a:p>
        </p:txBody>
      </p:sp>
      <p:sp>
        <p:nvSpPr>
          <p:cNvPr id="142339" name="Footer Placeholder 1">
            <a:extLst>
              <a:ext uri="{FF2B5EF4-FFF2-40B4-BE49-F238E27FC236}">
                <a16:creationId xmlns:a16="http://schemas.microsoft.com/office/drawing/2014/main" id="{511D9184-105C-461F-BC36-47F125B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E4DB6-1CC7-49E9-B0AA-AF03A55B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>
            <a:extLst>
              <a:ext uri="{FF2B5EF4-FFF2-40B4-BE49-F238E27FC236}">
                <a16:creationId xmlns:a16="http://schemas.microsoft.com/office/drawing/2014/main" id="{A1593B05-5876-4494-A5BD-E0358C80B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i="1" dirty="0"/>
              <a:t>Displaying Text in an Alert Dialog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Dialogs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Useful to display information in windows that “pop up” on the screen to grab the user’s attention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Typically used to display important messages to the user browsing the web page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Browser’s </a:t>
            </a:r>
            <a:r>
              <a:rPr lang="en-US" dirty="0">
                <a:latin typeface="Lucida Console" pitchFamily="49" charset="0"/>
              </a:rPr>
              <a:t>window</a:t>
            </a:r>
            <a:r>
              <a:rPr lang="en-US" dirty="0"/>
              <a:t> object uses method </a:t>
            </a:r>
            <a:r>
              <a:rPr lang="en-US" dirty="0">
                <a:latin typeface="Lucida Console" pitchFamily="49" charset="0"/>
              </a:rPr>
              <a:t>alert</a:t>
            </a:r>
            <a:r>
              <a:rPr lang="en-US" dirty="0"/>
              <a:t> to display an alert dialog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Method </a:t>
            </a:r>
            <a:r>
              <a:rPr lang="en-US" dirty="0">
                <a:latin typeface="Lucida Console" pitchFamily="49" charset="0"/>
              </a:rPr>
              <a:t>alert</a:t>
            </a:r>
            <a:r>
              <a:rPr lang="en-US" dirty="0"/>
              <a:t> requires as its argument the string to be displayed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6D0705C-039A-406A-9973-B64C23785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6.3 Modifying Your First Script (Cont.)</a:t>
            </a:r>
          </a:p>
        </p:txBody>
      </p:sp>
      <p:sp>
        <p:nvSpPr>
          <p:cNvPr id="173059" name="Footer Placeholder 1">
            <a:extLst>
              <a:ext uri="{FF2B5EF4-FFF2-40B4-BE49-F238E27FC236}">
                <a16:creationId xmlns:a16="http://schemas.microsoft.com/office/drawing/2014/main" id="{8101D292-8FFC-4D28-916B-D559F89A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61A27-8DF9-49C3-8A60-6E4601FE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" descr="iw3htp5_06_JSIntro_Page_15">
            <a:extLst>
              <a:ext uri="{FF2B5EF4-FFF2-40B4-BE49-F238E27FC236}">
                <a16:creationId xmlns:a16="http://schemas.microsoft.com/office/drawing/2014/main" id="{700BCE5B-89C9-4732-BB2E-63354F651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Footer Placeholder 1">
            <a:extLst>
              <a:ext uri="{FF2B5EF4-FFF2-40B4-BE49-F238E27FC236}">
                <a16:creationId xmlns:a16="http://schemas.microsoft.com/office/drawing/2014/main" id="{E7EA3B5C-8434-4C13-88E7-E99D98F3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E3B21-E35C-4A2D-BF74-8BCE60D1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 descr="iw3htp5_06_JSIntro_Page_16">
            <a:extLst>
              <a:ext uri="{FF2B5EF4-FFF2-40B4-BE49-F238E27FC236}">
                <a16:creationId xmlns:a16="http://schemas.microsoft.com/office/drawing/2014/main" id="{1357361D-CC54-4E07-AB70-3882360A1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Footer Placeholder 1">
            <a:extLst>
              <a:ext uri="{FF2B5EF4-FFF2-40B4-BE49-F238E27FC236}">
                <a16:creationId xmlns:a16="http://schemas.microsoft.com/office/drawing/2014/main" id="{5DCDD509-305B-407B-8EA1-5912F13E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14B88-BCD5-4E99-8E1F-CD8BC262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>
            <a:extLst>
              <a:ext uri="{FF2B5EF4-FFF2-40B4-BE49-F238E27FC236}">
                <a16:creationId xmlns:a16="http://schemas.microsoft.com/office/drawing/2014/main" id="{4346128E-4F1B-4415-A06B-1138B4C5D3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i="1" dirty="0"/>
              <a:t>Escape Sequences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When a backslash is encountered in a string of characters, the next character is combined with the backslash to form an </a:t>
            </a:r>
            <a:r>
              <a:rPr lang="en-US" b="1" dirty="0"/>
              <a:t>escape sequence</a:t>
            </a:r>
            <a:r>
              <a:rPr lang="en-US" dirty="0"/>
              <a:t>. The escape sequence </a:t>
            </a:r>
            <a:r>
              <a:rPr lang="en-US" dirty="0">
                <a:latin typeface="Lucida Console" pitchFamily="49" charset="0"/>
              </a:rPr>
              <a:t>\n</a:t>
            </a:r>
            <a:r>
              <a:rPr lang="en-US" dirty="0"/>
              <a:t> is the </a:t>
            </a:r>
            <a:r>
              <a:rPr lang="en-US" b="1" dirty="0"/>
              <a:t>newline character</a:t>
            </a:r>
            <a:r>
              <a:rPr lang="en-US" dirty="0"/>
              <a:t>. It causes the cursor in the HTML5 document to move to the beginning of the next line.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7BD73CB-09E6-40C7-AAB9-F505BACBB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6.3 Modifying Your First Script (Cont.)</a:t>
            </a:r>
          </a:p>
        </p:txBody>
      </p:sp>
      <p:sp>
        <p:nvSpPr>
          <p:cNvPr id="177155" name="Footer Placeholder 1">
            <a:extLst>
              <a:ext uri="{FF2B5EF4-FFF2-40B4-BE49-F238E27FC236}">
                <a16:creationId xmlns:a16="http://schemas.microsoft.com/office/drawing/2014/main" id="{EFC3B368-36A8-490D-BA9B-234439F5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513C8-C4BC-4604-B5F1-F6B76021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3">
            <a:extLst>
              <a:ext uri="{FF2B5EF4-FFF2-40B4-BE49-F238E27FC236}">
                <a16:creationId xmlns:a16="http://schemas.microsoft.com/office/drawing/2014/main" id="{361692C2-2209-4778-8CAC-AFD530A6D9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Scripting </a:t>
            </a:r>
          </a:p>
          <a:p>
            <a:pPr lvl="1" eaLnBrk="1" hangingPunct="1"/>
            <a:r>
              <a:rPr lang="en-US" altLang="en-US" dirty="0"/>
              <a:t>Gives you the ability to generate part or all of a web page’s content at the time it is shown to the user</a:t>
            </a:r>
          </a:p>
          <a:p>
            <a:pPr lvl="1" eaLnBrk="1" hangingPunct="1"/>
            <a:r>
              <a:rPr lang="en-US" altLang="en-US" dirty="0"/>
              <a:t>Such web pages are said to be dynamic, as opposed to static, since their content can change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C275099-4ED3-41B7-A414-44DA8C14B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6.4 Obtaining User Input with </a:t>
            </a:r>
            <a:r>
              <a:rPr lang="en-US" sz="3200">
                <a:latin typeface="Lucida Console" pitchFamily="49" charset="0"/>
              </a:rPr>
              <a:t>prompt</a:t>
            </a:r>
            <a:r>
              <a:rPr lang="en-US" sz="3200"/>
              <a:t> Dialogs</a:t>
            </a:r>
          </a:p>
        </p:txBody>
      </p:sp>
      <p:sp>
        <p:nvSpPr>
          <p:cNvPr id="179203" name="Footer Placeholder 1">
            <a:extLst>
              <a:ext uri="{FF2B5EF4-FFF2-40B4-BE49-F238E27FC236}">
                <a16:creationId xmlns:a16="http://schemas.microsoft.com/office/drawing/2014/main" id="{5C73E1EA-1C4B-499F-9EE6-242A33DC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042BB-6267-4B5E-96F5-C1BDA08F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3">
            <a:extLst>
              <a:ext uri="{FF2B5EF4-FFF2-40B4-BE49-F238E27FC236}">
                <a16:creationId xmlns:a16="http://schemas.microsoft.com/office/drawing/2014/main" id="{2E921F8C-006B-4425-9F7C-A22477539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next script creates a dynamic welcome page that obtains the user’s name, then displays it on the page. </a:t>
            </a:r>
          </a:p>
          <a:p>
            <a:pPr eaLnBrk="1" hangingPunct="1"/>
            <a:r>
              <a:rPr lang="en-US" altLang="en-US" sz="2400"/>
              <a:t>The script uses another </a:t>
            </a:r>
            <a:r>
              <a:rPr lang="en-US" altLang="en-US" sz="2400" i="1"/>
              <a:t>predefined</a:t>
            </a:r>
            <a:r>
              <a:rPr lang="en-US" altLang="en-US" sz="2400"/>
              <a:t> dialog box from the window object—a </a:t>
            </a:r>
            <a:r>
              <a:rPr lang="en-US" altLang="en-US" sz="2400" b="1"/>
              <a:t>prompt</a:t>
            </a:r>
            <a:r>
              <a:rPr lang="en-US" altLang="en-US" sz="2400"/>
              <a:t> dialog—which allows the user to enter a value that the script can use. </a:t>
            </a:r>
          </a:p>
          <a:p>
            <a:pPr eaLnBrk="1" hangingPunct="1"/>
            <a:r>
              <a:rPr lang="en-US" altLang="en-US" sz="2400"/>
              <a:t>Figure 6.5 presents the script and sample output. 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34022AA-1E5B-45E9-B565-B89FBFBC4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6.4.1 Dynamic Welcome Page</a:t>
            </a:r>
          </a:p>
        </p:txBody>
      </p:sp>
      <p:sp>
        <p:nvSpPr>
          <p:cNvPr id="181251" name="Footer Placeholder 1">
            <a:extLst>
              <a:ext uri="{FF2B5EF4-FFF2-40B4-BE49-F238E27FC236}">
                <a16:creationId xmlns:a16="http://schemas.microsoft.com/office/drawing/2014/main" id="{E4752523-45DD-45B3-A7E9-AE5C33E6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7EFF97-312C-488F-B502-C1C7E168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 descr="iw3htp5_06_JSIntro_Page_18">
            <a:extLst>
              <a:ext uri="{FF2B5EF4-FFF2-40B4-BE49-F238E27FC236}">
                <a16:creationId xmlns:a16="http://schemas.microsoft.com/office/drawing/2014/main" id="{2C066070-E1A3-4338-BEC8-F1344E156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8" name="Footer Placeholder 1">
            <a:extLst>
              <a:ext uri="{FF2B5EF4-FFF2-40B4-BE49-F238E27FC236}">
                <a16:creationId xmlns:a16="http://schemas.microsoft.com/office/drawing/2014/main" id="{D1639902-3B3E-42F8-AF25-15AF866C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F0B19-E275-4CFC-9C03-319F123B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" descr="iw3htp5_06_JSIntro_Page_19">
            <a:extLst>
              <a:ext uri="{FF2B5EF4-FFF2-40B4-BE49-F238E27FC236}">
                <a16:creationId xmlns:a16="http://schemas.microsoft.com/office/drawing/2014/main" id="{F702D60E-0FC0-4A71-ABD9-487DBB48EC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2" name="Footer Placeholder 1">
            <a:extLst>
              <a:ext uri="{FF2B5EF4-FFF2-40B4-BE49-F238E27FC236}">
                <a16:creationId xmlns:a16="http://schemas.microsoft.com/office/drawing/2014/main" id="{ABC35EE1-087E-4AA8-B2EA-EC03A9CF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B12AD-A7CD-4163-A671-410DB982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021003A8-49B5-4882-ABD8-B47444DF2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/>
              <a:t>Keywords</a:t>
            </a:r>
            <a:r>
              <a:rPr lang="en-US" altLang="en-US" sz="2400" dirty="0"/>
              <a:t> are words with special meaning in JavaScript</a:t>
            </a:r>
          </a:p>
          <a:p>
            <a:pPr eaLnBrk="1" hangingPunct="1"/>
            <a:r>
              <a:rPr lang="en-US" altLang="en-US" sz="2400" dirty="0"/>
              <a:t>Keyword </a:t>
            </a:r>
            <a:r>
              <a:rPr lang="en-US" altLang="en-US" sz="2400" dirty="0">
                <a:latin typeface="Lucida Console" panose="020B0609040504020204" pitchFamily="49" charset="0"/>
              </a:rPr>
              <a:t>var</a:t>
            </a:r>
            <a:r>
              <a:rPr lang="en-US" altLang="en-US" sz="2400" dirty="0"/>
              <a:t> </a:t>
            </a:r>
          </a:p>
          <a:p>
            <a:pPr lvl="1" eaLnBrk="1" hangingPunct="1"/>
            <a:r>
              <a:rPr lang="en-US" altLang="en-US" sz="1800" dirty="0"/>
              <a:t>Used to declare the names of variables</a:t>
            </a:r>
          </a:p>
          <a:p>
            <a:pPr lvl="1" eaLnBrk="1" hangingPunct="1"/>
            <a:r>
              <a:rPr lang="en-US" altLang="en-US" sz="1800" dirty="0"/>
              <a:t>A variable is a location in the computer’s memory where a value can be stored for use by a script</a:t>
            </a:r>
          </a:p>
          <a:p>
            <a:pPr lvl="1" eaLnBrk="1" hangingPunct="1"/>
            <a:r>
              <a:rPr lang="en-US" altLang="en-US" sz="1800" dirty="0"/>
              <a:t>All variables have a name, type and value, and should be declared with a </a:t>
            </a:r>
            <a:r>
              <a:rPr lang="en-US" altLang="en-US" sz="1800" dirty="0">
                <a:latin typeface="Lucida Console" panose="020B0609040504020204" pitchFamily="49" charset="0"/>
              </a:rPr>
              <a:t>var</a:t>
            </a:r>
            <a:r>
              <a:rPr lang="en-US" altLang="en-US" sz="1800" dirty="0"/>
              <a:t> statement before they are used in a script</a:t>
            </a:r>
          </a:p>
          <a:p>
            <a:pPr eaLnBrk="1" hangingPunct="1"/>
            <a:r>
              <a:rPr lang="en-US" altLang="en-US" sz="2400" dirty="0"/>
              <a:t>A variable name can be any valid </a:t>
            </a:r>
            <a:r>
              <a:rPr lang="en-US" altLang="en-US" sz="2400" b="1" dirty="0"/>
              <a:t>identifier</a:t>
            </a:r>
            <a:r>
              <a:rPr lang="en-US" altLang="en-US" sz="2400" dirty="0"/>
              <a:t> consisting of letters, digits, underscores ( </a:t>
            </a:r>
            <a:r>
              <a:rPr lang="en-US" altLang="en-US" sz="2400" dirty="0">
                <a:latin typeface="Lucida Console" panose="020B0609040504020204" pitchFamily="49" charset="0"/>
              </a:rPr>
              <a:t>_</a:t>
            </a:r>
            <a:r>
              <a:rPr lang="en-US" altLang="en-US" sz="2400" dirty="0"/>
              <a:t> ) and dollar signs (</a:t>
            </a:r>
            <a:r>
              <a:rPr lang="en-US" altLang="en-US" sz="2400" dirty="0">
                <a:latin typeface="Lucida Console" panose="020B0609040504020204" pitchFamily="49" charset="0"/>
              </a:rPr>
              <a:t>$</a:t>
            </a:r>
            <a:r>
              <a:rPr lang="en-US" altLang="en-US" sz="2400" dirty="0"/>
              <a:t>) that does not begin with a digit and is not a reserved JavaScript keyword.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8BBB4F8-5A14-4191-BA62-D973661AB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6.4.1 Dynamic Welcome Page (cont.)</a:t>
            </a:r>
          </a:p>
        </p:txBody>
      </p:sp>
      <p:sp>
        <p:nvSpPr>
          <p:cNvPr id="185347" name="Footer Placeholder 1">
            <a:extLst>
              <a:ext uri="{FF2B5EF4-FFF2-40B4-BE49-F238E27FC236}">
                <a16:creationId xmlns:a16="http://schemas.microsoft.com/office/drawing/2014/main" id="{152B00AC-F2BC-4C9D-964B-C79E3887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1691F-3111-4728-BD8C-BD47FB31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>
            <a:extLst>
              <a:ext uri="{FF2B5EF4-FFF2-40B4-BE49-F238E27FC236}">
                <a16:creationId xmlns:a16="http://schemas.microsoft.com/office/drawing/2014/main" id="{E6C0A463-B5A2-4084-A0EA-DE8A16502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Declarations end with a semicolon (</a:t>
            </a:r>
            <a:r>
              <a:rPr lang="en-US" sz="2000" dirty="0">
                <a:latin typeface="Lucida Console" pitchFamily="49" charset="0"/>
              </a:rPr>
              <a:t>;</a:t>
            </a:r>
            <a:r>
              <a:rPr lang="en-US" sz="2000" dirty="0"/>
              <a:t>) and can be split over several lines, with each variable in the declaration separated by a comma (forming a comma-separated list of variable names)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2000" dirty="0"/>
              <a:t>Several variables may be declared in one declaration or in multiple declarations.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Comments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2000" dirty="0"/>
              <a:t>A single-line comment begins with the characters </a:t>
            </a:r>
            <a:r>
              <a:rPr lang="en-US" sz="2000" dirty="0">
                <a:latin typeface="Lucida Console" pitchFamily="49" charset="0"/>
              </a:rPr>
              <a:t>//</a:t>
            </a:r>
            <a:r>
              <a:rPr lang="en-US" sz="2000" dirty="0"/>
              <a:t> and terminates at the end of the line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2000" dirty="0"/>
              <a:t>Comments do not cause the browser to perform any action when the script is interpreted; rather, comments are ignored by the JavaScript interpreter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2000" dirty="0"/>
              <a:t>Multiline comments begin with delimiter </a:t>
            </a:r>
            <a:r>
              <a:rPr lang="en-US" sz="2000" dirty="0">
                <a:latin typeface="Lucida Console" pitchFamily="49" charset="0"/>
              </a:rPr>
              <a:t>/*</a:t>
            </a:r>
            <a:r>
              <a:rPr lang="en-US" sz="2000" dirty="0"/>
              <a:t> and end with delimiter </a:t>
            </a:r>
            <a:r>
              <a:rPr lang="en-US" sz="2000" dirty="0">
                <a:latin typeface="Lucida Console" pitchFamily="49" charset="0"/>
              </a:rPr>
              <a:t>*/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All text between the delimiters of the comment is ignored by the interpreter. 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43EBFB7-187F-4707-8DF0-B8C072645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6.4.1 Dynamic Welcome Page (cont.)</a:t>
            </a:r>
          </a:p>
        </p:txBody>
      </p:sp>
      <p:sp>
        <p:nvSpPr>
          <p:cNvPr id="187395" name="Footer Placeholder 1">
            <a:extLst>
              <a:ext uri="{FF2B5EF4-FFF2-40B4-BE49-F238E27FC236}">
                <a16:creationId xmlns:a16="http://schemas.microsoft.com/office/drawing/2014/main" id="{16B18E6E-0FA1-4CA5-AC6F-BBCD4531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36D66-2E9D-42A5-A1E8-9EC95702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425BEB0-C41F-40BD-A08E-3FFAE9DC7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6092" y="441081"/>
            <a:ext cx="7768004" cy="3853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Common Uses of JavaScript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FA21FA0C-AE9F-4434-820B-B2B5A84A9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458913"/>
            <a:ext cx="6934200" cy="4360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Display a message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Select list navigation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Edit and validate form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Create a new window with a specified size and screen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Image Rollovers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Status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Display Current 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Calculations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B91F1-2090-4854-B653-0A84926C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481BC-3173-4617-8C3A-67808BE0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3">
            <a:extLst>
              <a:ext uri="{FF2B5EF4-FFF2-40B4-BE49-F238E27FC236}">
                <a16:creationId xmlns:a16="http://schemas.microsoft.com/office/drawing/2014/main" id="{813217B0-18D9-40C9-B97D-7C11F8B978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Lucida Console" panose="020B0609040504020204" pitchFamily="49" charset="0"/>
              </a:rPr>
              <a:t>window</a:t>
            </a:r>
            <a:r>
              <a:rPr lang="en-US" altLang="en-US"/>
              <a:t> object’s </a:t>
            </a:r>
            <a:r>
              <a:rPr lang="en-US" altLang="en-US">
                <a:latin typeface="Lucida Console" panose="020B0609040504020204" pitchFamily="49" charset="0"/>
              </a:rPr>
              <a:t>prompt</a:t>
            </a:r>
            <a:r>
              <a:rPr lang="en-US" altLang="en-US"/>
              <a:t> method displays a dialog into which the user can type a value. </a:t>
            </a:r>
          </a:p>
          <a:p>
            <a:pPr lvl="1" eaLnBrk="1" hangingPunct="1"/>
            <a:r>
              <a:rPr lang="en-US" altLang="en-US"/>
              <a:t>The first argument is a message (called a prompt) that directs the user to take a specific action. </a:t>
            </a:r>
          </a:p>
          <a:p>
            <a:pPr lvl="1" eaLnBrk="1" hangingPunct="1"/>
            <a:r>
              <a:rPr lang="en-US" altLang="en-US"/>
              <a:t>The optional second argument is the default string to display in the text field. </a:t>
            </a:r>
          </a:p>
          <a:p>
            <a:pPr eaLnBrk="1" hangingPunct="1"/>
            <a:r>
              <a:rPr lang="en-US" altLang="en-US"/>
              <a:t>Script can then use the value that the user inputs.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6CCFEE1-5833-4B67-9B2D-CE3D130D3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6.4.1 Dynamic Welcome Page (cont.)</a:t>
            </a:r>
          </a:p>
        </p:txBody>
      </p:sp>
      <p:sp>
        <p:nvSpPr>
          <p:cNvPr id="189443" name="Footer Placeholder 1">
            <a:extLst>
              <a:ext uri="{FF2B5EF4-FFF2-40B4-BE49-F238E27FC236}">
                <a16:creationId xmlns:a16="http://schemas.microsoft.com/office/drawing/2014/main" id="{400E18F4-9910-4570-9FC7-2938DF38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5DE07-35BD-4DC7-8644-E88D3A1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" descr="iw3htp5_06_JSIntro_Page_24">
            <a:extLst>
              <a:ext uri="{FF2B5EF4-FFF2-40B4-BE49-F238E27FC236}">
                <a16:creationId xmlns:a16="http://schemas.microsoft.com/office/drawing/2014/main" id="{BDD0ADA6-7225-4EC3-B04A-5EBE16EB4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Footer Placeholder 1">
            <a:extLst>
              <a:ext uri="{FF2B5EF4-FFF2-40B4-BE49-F238E27FC236}">
                <a16:creationId xmlns:a16="http://schemas.microsoft.com/office/drawing/2014/main" id="{ECC7BA27-3D08-4EF3-BA14-039C1398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9659A-B0E2-4113-915B-E3BECB8D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3">
            <a:extLst>
              <a:ext uri="{FF2B5EF4-FFF2-40B4-BE49-F238E27FC236}">
                <a16:creationId xmlns:a16="http://schemas.microsoft.com/office/drawing/2014/main" id="{34CB16FF-36CF-4E4F-90B3-E74568057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variable is assigned a value with an assignment statement, using the assignment operator, </a:t>
            </a:r>
            <a:r>
              <a:rPr lang="en-US" altLang="en-US">
                <a:latin typeface="Lucida Console" panose="020B0609040504020204" pitchFamily="49" charset="0"/>
              </a:rPr>
              <a:t>=</a:t>
            </a:r>
            <a:r>
              <a:rPr lang="en-US" altLang="en-US"/>
              <a:t>. </a:t>
            </a:r>
          </a:p>
          <a:p>
            <a:pPr eaLnBrk="1" hangingPunct="1"/>
            <a:r>
              <a:rPr lang="en-US" altLang="en-US"/>
              <a:t>The = operator is called a binary operator, because it has two operands.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7190E12-63A1-4F8B-8E87-B088B002D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6.4.1 Dynamic Welcome Page (cont.)</a:t>
            </a:r>
          </a:p>
        </p:txBody>
      </p:sp>
      <p:sp>
        <p:nvSpPr>
          <p:cNvPr id="192515" name="Footer Placeholder 1">
            <a:extLst>
              <a:ext uri="{FF2B5EF4-FFF2-40B4-BE49-F238E27FC236}">
                <a16:creationId xmlns:a16="http://schemas.microsoft.com/office/drawing/2014/main" id="{B2F9866E-10BE-47E2-BA92-6107960C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FBFD1B-7A11-4904-A475-DDA7F373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3">
            <a:extLst>
              <a:ext uri="{FF2B5EF4-FFF2-40B4-BE49-F238E27FC236}">
                <a16:creationId xmlns:a16="http://schemas.microsoft.com/office/drawing/2014/main" id="{1472A4C1-2295-41D5-9DE2-D73D7D8E9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Lucida Console" panose="020B0609040504020204" pitchFamily="49" charset="0"/>
              </a:rPr>
              <a:t>null</a:t>
            </a:r>
            <a:r>
              <a:rPr lang="en-US" altLang="en-US" sz="2400" dirty="0"/>
              <a:t> keyword </a:t>
            </a:r>
          </a:p>
          <a:p>
            <a:pPr lvl="1" eaLnBrk="1" hangingPunct="1"/>
            <a:r>
              <a:rPr lang="en-US" altLang="en-US" sz="1800" dirty="0"/>
              <a:t>Signifies that a variable has no value</a:t>
            </a:r>
          </a:p>
          <a:p>
            <a:pPr lvl="1" eaLnBrk="1" hangingPunct="1"/>
            <a:r>
              <a:rPr lang="en-US" altLang="en-US" sz="1800" dirty="0">
                <a:latin typeface="Lucida Console" panose="020B0609040504020204" pitchFamily="49" charset="0"/>
              </a:rPr>
              <a:t>null</a:t>
            </a:r>
            <a:r>
              <a:rPr lang="en-US" altLang="en-US" sz="1800" dirty="0"/>
              <a:t> is not a string literal, but rather a predefined term indicating the absence of value</a:t>
            </a:r>
          </a:p>
          <a:p>
            <a:pPr lvl="1" eaLnBrk="1" hangingPunct="1"/>
            <a:r>
              <a:rPr lang="en-US" altLang="en-US" sz="1800" dirty="0"/>
              <a:t>Writing a </a:t>
            </a:r>
            <a:r>
              <a:rPr lang="en-US" altLang="en-US" sz="1800" dirty="0">
                <a:latin typeface="Lucida Console" panose="020B0609040504020204" pitchFamily="49" charset="0"/>
              </a:rPr>
              <a:t>null</a:t>
            </a:r>
            <a:r>
              <a:rPr lang="en-US" altLang="en-US" sz="1800" dirty="0"/>
              <a:t> value to the document, however, displays the word “</a:t>
            </a:r>
            <a:r>
              <a:rPr lang="en-US" altLang="en-US" sz="1800" dirty="0">
                <a:latin typeface="Lucida Console" panose="020B0609040504020204" pitchFamily="49" charset="0"/>
              </a:rPr>
              <a:t>null</a:t>
            </a:r>
            <a:r>
              <a:rPr lang="en-US" altLang="en-US" sz="1800" dirty="0"/>
              <a:t>”</a:t>
            </a:r>
          </a:p>
          <a:p>
            <a:pPr eaLnBrk="1" hangingPunct="1"/>
            <a:r>
              <a:rPr lang="en-US" altLang="en-US" sz="2400" dirty="0"/>
              <a:t>Function </a:t>
            </a:r>
            <a:r>
              <a:rPr lang="en-US" altLang="en-US" sz="2400" dirty="0" err="1">
                <a:latin typeface="Lucida Console" panose="020B0609040504020204" pitchFamily="49" charset="0"/>
              </a:rPr>
              <a:t>parseInt</a:t>
            </a:r>
            <a:r>
              <a:rPr lang="en-US" altLang="en-US" sz="2400" dirty="0"/>
              <a:t> </a:t>
            </a:r>
          </a:p>
          <a:p>
            <a:pPr lvl="1" eaLnBrk="1" hangingPunct="1"/>
            <a:r>
              <a:rPr lang="en-US" altLang="en-US" sz="1800" dirty="0"/>
              <a:t>converts its string argument to an integer</a:t>
            </a:r>
          </a:p>
          <a:p>
            <a:pPr eaLnBrk="1" hangingPunct="1"/>
            <a:r>
              <a:rPr lang="en-US" altLang="en-US" sz="2400" dirty="0"/>
              <a:t>JavaScript has a version of the </a:t>
            </a:r>
            <a:r>
              <a:rPr lang="en-US" altLang="en-US" sz="2400" dirty="0">
                <a:latin typeface="Lucida Console" panose="020B0609040504020204" pitchFamily="49" charset="0"/>
              </a:rPr>
              <a:t>+</a:t>
            </a:r>
            <a:r>
              <a:rPr lang="en-US" altLang="en-US" sz="2400" dirty="0"/>
              <a:t> operator for string concatenation that enables a string and a value of another data type (including another string) to be concatenated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6EC9D93-49A9-41A6-B5A0-669FD06B3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6.4.1 Dynamic Welcome Page (cont.)</a:t>
            </a:r>
          </a:p>
        </p:txBody>
      </p:sp>
      <p:sp>
        <p:nvSpPr>
          <p:cNvPr id="194563" name="Footer Placeholder 1">
            <a:extLst>
              <a:ext uri="{FF2B5EF4-FFF2-40B4-BE49-F238E27FC236}">
                <a16:creationId xmlns:a16="http://schemas.microsoft.com/office/drawing/2014/main" id="{9FACF23C-3950-49D2-B43E-35E06FE7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C5D06-79C0-40E1-97B8-4E7AFFE4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3">
            <a:extLst>
              <a:ext uri="{FF2B5EF4-FFF2-40B4-BE49-F238E27FC236}">
                <a16:creationId xmlns:a16="http://schemas.microsoft.com/office/drawing/2014/main" id="{C1BA4382-47F6-4753-9D4A-584BE74E03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Our next script illustrates another use of prompt dialogs to obtain input from the user. </a:t>
            </a:r>
          </a:p>
          <a:p>
            <a:pPr eaLnBrk="1" hangingPunct="1"/>
            <a:r>
              <a:rPr lang="en-US" altLang="en-US" sz="2400"/>
              <a:t>Figure 6.7  inputs two </a:t>
            </a:r>
            <a:r>
              <a:rPr lang="en-US" altLang="en-US" sz="2400" i="1"/>
              <a:t>integers</a:t>
            </a:r>
            <a:r>
              <a:rPr lang="en-US" altLang="en-US" sz="2400"/>
              <a:t> (whole numbers, such as 7, –11, 0 and 31914) typed by a user at the keyboard, computes the sum of the values and displays the result.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46646C6-F728-48F9-9316-3E4AB1D52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6.4.2 Adding Integers</a:t>
            </a:r>
          </a:p>
        </p:txBody>
      </p:sp>
      <p:sp>
        <p:nvSpPr>
          <p:cNvPr id="196611" name="Footer Placeholder 1">
            <a:extLst>
              <a:ext uri="{FF2B5EF4-FFF2-40B4-BE49-F238E27FC236}">
                <a16:creationId xmlns:a16="http://schemas.microsoft.com/office/drawing/2014/main" id="{A6D2BBF6-DE04-47E6-B491-F2233459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E4E2F-80A5-4801-B87E-A120EC0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 descr="iw3htp5_06_JSIntro_Page_26">
            <a:extLst>
              <a:ext uri="{FF2B5EF4-FFF2-40B4-BE49-F238E27FC236}">
                <a16:creationId xmlns:a16="http://schemas.microsoft.com/office/drawing/2014/main" id="{EBA1141E-9C98-4CFC-8FC4-F0F5D5E9A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8" name="Footer Placeholder 1">
            <a:extLst>
              <a:ext uri="{FF2B5EF4-FFF2-40B4-BE49-F238E27FC236}">
                <a16:creationId xmlns:a16="http://schemas.microsoft.com/office/drawing/2014/main" id="{3BE8FB47-D1C7-4CE9-8DEB-6CD145A4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E3FC1-0AB5-43CD-8D36-3F496AA1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" descr="iw3htp5_06_JSIntro_Page_27">
            <a:extLst>
              <a:ext uri="{FF2B5EF4-FFF2-40B4-BE49-F238E27FC236}">
                <a16:creationId xmlns:a16="http://schemas.microsoft.com/office/drawing/2014/main" id="{9E71BF90-0972-4827-B1DB-C1501D7B4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2" name="Footer Placeholder 1">
            <a:extLst>
              <a:ext uri="{FF2B5EF4-FFF2-40B4-BE49-F238E27FC236}">
                <a16:creationId xmlns:a16="http://schemas.microsoft.com/office/drawing/2014/main" id="{32599EE2-03A0-499C-88FB-939B0EA8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304A3-0A79-4349-A1F8-CA3BCEAB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 descr="iw3htp5_06_JSIntro_Page_28">
            <a:extLst>
              <a:ext uri="{FF2B5EF4-FFF2-40B4-BE49-F238E27FC236}">
                <a16:creationId xmlns:a16="http://schemas.microsoft.com/office/drawing/2014/main" id="{C26F420F-D889-44D3-AE6F-760A2077B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6" name="Footer Placeholder 1">
            <a:extLst>
              <a:ext uri="{FF2B5EF4-FFF2-40B4-BE49-F238E27FC236}">
                <a16:creationId xmlns:a16="http://schemas.microsoft.com/office/drawing/2014/main" id="{8683A89B-D262-40A9-B173-0F0AC3F8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6E33E-4FB3-4C08-815D-23A3A2CF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>
            <a:extLst>
              <a:ext uri="{FF2B5EF4-FFF2-40B4-BE49-F238E27FC236}">
                <a16:creationId xmlns:a16="http://schemas.microsoft.com/office/drawing/2014/main" id="{8A5EC829-F6EF-4329-92DA-11743EB949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does not require variables to have a type before they can be used in a script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variable in JavaScript can contain a value of any data type, and in many situations, JavaScript automatically converts between values of different types for you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is referred to as a loosely typed language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When a variable is declared in JavaScript, but is not given a value, it has an undefined value. 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Attempting to use the value of such a variable is normally a logic error.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When variables are declared, they are not assigned default values, unless specified otherwise by the programmer. 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To indicate that a variable does not contain a value, you can assign the value </a:t>
            </a:r>
            <a:r>
              <a:rPr lang="en-US" sz="1800" dirty="0">
                <a:latin typeface="Lucida Console" pitchFamily="49" charset="0"/>
              </a:rPr>
              <a:t>null</a:t>
            </a:r>
            <a:r>
              <a:rPr lang="en-US" sz="1800" dirty="0"/>
              <a:t> to it. </a:t>
            </a: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F1D1DFE-62D3-49AF-9877-5C9E06388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6.5 Memory Concepts</a:t>
            </a:r>
          </a:p>
        </p:txBody>
      </p:sp>
      <p:sp>
        <p:nvSpPr>
          <p:cNvPr id="201731" name="Footer Placeholder 1">
            <a:extLst>
              <a:ext uri="{FF2B5EF4-FFF2-40B4-BE49-F238E27FC236}">
                <a16:creationId xmlns:a16="http://schemas.microsoft.com/office/drawing/2014/main" id="{39D2F823-9345-4582-A5D2-A10F91B6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04DB2-4E36-4FFA-BEC1-D181B974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3">
            <a:extLst>
              <a:ext uri="{FF2B5EF4-FFF2-40B4-BE49-F238E27FC236}">
                <a16:creationId xmlns:a16="http://schemas.microsoft.com/office/drawing/2014/main" id="{93460C16-9EE3-42D0-A14D-830133204A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basic arithmetic operators (</a:t>
            </a:r>
            <a:r>
              <a:rPr lang="en-US" altLang="en-US" dirty="0">
                <a:latin typeface="Lucida Console" panose="020B0609040504020204" pitchFamily="49" charset="0"/>
              </a:rPr>
              <a:t>+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-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*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/</a:t>
            </a:r>
            <a:r>
              <a:rPr lang="en-US" altLang="en-US" dirty="0"/>
              <a:t>, and </a:t>
            </a:r>
            <a:r>
              <a:rPr lang="en-US" altLang="en-US" dirty="0">
                <a:latin typeface="Lucida Console" panose="020B0609040504020204" pitchFamily="49" charset="0"/>
              </a:rPr>
              <a:t>%</a:t>
            </a:r>
            <a:r>
              <a:rPr lang="en-US" altLang="en-US" dirty="0"/>
              <a:t>) are binary operators, because they each operate on two operands </a:t>
            </a:r>
          </a:p>
          <a:p>
            <a:pPr eaLnBrk="1" hangingPunct="1"/>
            <a:r>
              <a:rPr lang="en-US" altLang="en-US" dirty="0"/>
              <a:t>JavaScript provides the remainder operator, %, which yields the remainder after division</a:t>
            </a:r>
          </a:p>
          <a:p>
            <a:pPr eaLnBrk="1" hangingPunct="1"/>
            <a:r>
              <a:rPr lang="en-US" altLang="en-US" dirty="0"/>
              <a:t>Arithmetic expressions in JavaScript must be written in straight-line form to facilitate entering programs into the computer</a:t>
            </a: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C82E5CC-0159-4E92-9A38-C43BE6DDF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6.6 Arithmetic</a:t>
            </a:r>
          </a:p>
        </p:txBody>
      </p:sp>
      <p:sp>
        <p:nvSpPr>
          <p:cNvPr id="203779" name="Footer Placeholder 1">
            <a:extLst>
              <a:ext uri="{FF2B5EF4-FFF2-40B4-BE49-F238E27FC236}">
                <a16:creationId xmlns:a16="http://schemas.microsoft.com/office/drawing/2014/main" id="{F41D731D-D1E3-4C83-9B4F-3156B710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D8475-313B-49DF-A878-BD1103F1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Content Placeholder 1">
            <a:extLst>
              <a:ext uri="{FF2B5EF4-FFF2-40B4-BE49-F238E27FC236}">
                <a16:creationId xmlns:a16="http://schemas.microsoft.com/office/drawing/2014/main" id="{3D82DE98-B54C-47BB-A99E-898F999F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When a web page is loaded, the browser creates a </a:t>
            </a:r>
            <a:r>
              <a:rPr lang="en-US" altLang="en-US" sz="2000" b="1"/>
              <a:t>D</a:t>
            </a:r>
            <a:r>
              <a:rPr lang="en-US" altLang="en-US" sz="2000"/>
              <a:t>ocument </a:t>
            </a:r>
            <a:r>
              <a:rPr lang="en-US" altLang="en-US" sz="2000" b="1"/>
              <a:t>O</a:t>
            </a:r>
            <a:r>
              <a:rPr lang="en-US" altLang="en-US" sz="2000"/>
              <a:t>bject </a:t>
            </a:r>
            <a:r>
              <a:rPr lang="en-US" altLang="en-US" sz="2000" b="1"/>
              <a:t>M</a:t>
            </a:r>
            <a:r>
              <a:rPr lang="en-US" altLang="en-US" sz="2000"/>
              <a:t>odel of the page.</a:t>
            </a:r>
          </a:p>
          <a:p>
            <a:r>
              <a:rPr lang="en-US" altLang="en-US" sz="2000"/>
              <a:t>The </a:t>
            </a:r>
            <a:r>
              <a:rPr lang="en-US" altLang="en-US" sz="2000" b="1"/>
              <a:t>HTML DOM</a:t>
            </a:r>
            <a:r>
              <a:rPr lang="en-US" altLang="en-US" sz="2000"/>
              <a:t> model is constructed as a tree of </a:t>
            </a:r>
            <a:r>
              <a:rPr lang="en-US" altLang="en-US" sz="2000" b="1"/>
              <a:t>Objects</a:t>
            </a:r>
            <a:r>
              <a:rPr lang="en-US" altLang="en-US" sz="2000"/>
              <a:t>.</a:t>
            </a:r>
          </a:p>
          <a:p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4A13B-A871-4F05-AC43-452E74FB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0" dirty="0">
                <a:effectLst/>
              </a:rPr>
              <a:t>The HTML DOM (Document Object Model)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F45FA-C17B-43C7-B34D-3CF7476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CDFD3F2C-56BC-4422-BCED-4D614F6E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5563"/>
            <a:ext cx="617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B3F3A-CB1D-47CE-829F-1BCF045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 descr="iw3htp5_06_JSIntro_Page_33">
            <a:extLst>
              <a:ext uri="{FF2B5EF4-FFF2-40B4-BE49-F238E27FC236}">
                <a16:creationId xmlns:a16="http://schemas.microsoft.com/office/drawing/2014/main" id="{ABDA638C-29E2-4E13-9B33-A6837439B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Footer Placeholder 1">
            <a:extLst>
              <a:ext uri="{FF2B5EF4-FFF2-40B4-BE49-F238E27FC236}">
                <a16:creationId xmlns:a16="http://schemas.microsoft.com/office/drawing/2014/main" id="{0E4474F2-5398-422A-9CB3-885BD09B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1CB9F-F477-422D-9B71-39853DDF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3">
            <a:extLst>
              <a:ext uri="{FF2B5EF4-FFF2-40B4-BE49-F238E27FC236}">
                <a16:creationId xmlns:a16="http://schemas.microsoft.com/office/drawing/2014/main" id="{5C36F8C7-90FA-43B2-A127-37599EF44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latin typeface="Lucida Console" pitchFamily="49" charset="0"/>
              </a:rPr>
              <a:t>if</a:t>
            </a:r>
            <a:r>
              <a:rPr lang="en-US" dirty="0"/>
              <a:t> statement allows a script to make a decision based on the truth or falsity of a condition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If the condition is met (i.e., the condition is </a:t>
            </a:r>
            <a:r>
              <a:rPr lang="en-US" dirty="0">
                <a:latin typeface="Lucida Console" pitchFamily="49" charset="0"/>
              </a:rPr>
              <a:t>true</a:t>
            </a:r>
            <a:r>
              <a:rPr lang="en-US" dirty="0"/>
              <a:t>), the statement in the body of the if statement is executed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If the condition is not met (i.e., the condition is </a:t>
            </a:r>
            <a:r>
              <a:rPr lang="en-US" dirty="0">
                <a:latin typeface="Lucida Console" pitchFamily="49" charset="0"/>
              </a:rPr>
              <a:t>false</a:t>
            </a:r>
            <a:r>
              <a:rPr lang="en-US" dirty="0"/>
              <a:t>), the statement in the body of the </a:t>
            </a:r>
            <a:r>
              <a:rPr lang="en-US" dirty="0">
                <a:latin typeface="Lucida Console" pitchFamily="49" charset="0"/>
              </a:rPr>
              <a:t>if</a:t>
            </a:r>
            <a:r>
              <a:rPr lang="en-US" dirty="0"/>
              <a:t> statement is not executed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Conditions in </a:t>
            </a:r>
            <a:r>
              <a:rPr lang="en-US" dirty="0">
                <a:latin typeface="Lucida Console" pitchFamily="49" charset="0"/>
              </a:rPr>
              <a:t>if</a:t>
            </a:r>
            <a:r>
              <a:rPr lang="en-US" dirty="0"/>
              <a:t> statements can be formed by using the equality operators and relational operators</a:t>
            </a: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31336C3-C565-4EC0-9DBC-463E29E5B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6.7 Decision Making: Equality and Relational Operators</a:t>
            </a:r>
          </a:p>
        </p:txBody>
      </p:sp>
      <p:sp>
        <p:nvSpPr>
          <p:cNvPr id="206851" name="Footer Placeholder 1">
            <a:extLst>
              <a:ext uri="{FF2B5EF4-FFF2-40B4-BE49-F238E27FC236}">
                <a16:creationId xmlns:a16="http://schemas.microsoft.com/office/drawing/2014/main" id="{916096CE-450D-47F6-B724-BB43C6E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DBBB7-2791-4C23-B06A-E9B22856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3">
            <a:extLst>
              <a:ext uri="{FF2B5EF4-FFF2-40B4-BE49-F238E27FC236}">
                <a16:creationId xmlns:a16="http://schemas.microsoft.com/office/drawing/2014/main" id="{17C07807-FAD8-449E-BB0D-4B68D1004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Equality operators both have the same level of precedence, which is lower than the precedence of the relational operators.</a:t>
            </a:r>
          </a:p>
          <a:p>
            <a:pPr eaLnBrk="1" hangingPunct="1"/>
            <a:r>
              <a:rPr lang="en-US" altLang="en-US" dirty="0"/>
              <a:t>The equality operators associate from left to right.</a:t>
            </a: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819FBA9-3D0F-4E48-8ADA-CD139265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6.7 Decision Making: Equality and Relational Operators (Cont.)</a:t>
            </a:r>
          </a:p>
        </p:txBody>
      </p:sp>
      <p:sp>
        <p:nvSpPr>
          <p:cNvPr id="208899" name="Footer Placeholder 1">
            <a:extLst>
              <a:ext uri="{FF2B5EF4-FFF2-40B4-BE49-F238E27FC236}">
                <a16:creationId xmlns:a16="http://schemas.microsoft.com/office/drawing/2014/main" id="{9D3D768E-C888-41DF-BCA8-F617760E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CB54E-40FD-4D05-A7D2-BB996CD8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 descr="iw3htp5_06_JSIntro_Page_35">
            <a:extLst>
              <a:ext uri="{FF2B5EF4-FFF2-40B4-BE49-F238E27FC236}">
                <a16:creationId xmlns:a16="http://schemas.microsoft.com/office/drawing/2014/main" id="{C44F2287-8A7E-413A-AA8B-2CF4CB8D97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Footer Placeholder 1">
            <a:extLst>
              <a:ext uri="{FF2B5EF4-FFF2-40B4-BE49-F238E27FC236}">
                <a16:creationId xmlns:a16="http://schemas.microsoft.com/office/drawing/2014/main" id="{E779A1C8-B022-4A74-97E6-0AA1AB36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AB5CD-380F-4B81-BDAC-092EB2D7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" descr="iw3htp5_06_JSIntro_Page_36">
            <a:extLst>
              <a:ext uri="{FF2B5EF4-FFF2-40B4-BE49-F238E27FC236}">
                <a16:creationId xmlns:a16="http://schemas.microsoft.com/office/drawing/2014/main" id="{735FBE5C-5F94-4D68-98B9-0BA40DFA7C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Footer Placeholder 1">
            <a:extLst>
              <a:ext uri="{FF2B5EF4-FFF2-40B4-BE49-F238E27FC236}">
                <a16:creationId xmlns:a16="http://schemas.microsoft.com/office/drawing/2014/main" id="{8F6FCF14-0E7F-43B7-9E60-C84E7670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C0296-049C-4396-9C7E-310664F7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3">
            <a:extLst>
              <a:ext uri="{FF2B5EF4-FFF2-40B4-BE49-F238E27FC236}">
                <a16:creationId xmlns:a16="http://schemas.microsoft.com/office/drawing/2014/main" id="{15EB8584-C366-40C2-96D5-A141F46C7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script in Fig. 6.14 uses four </a:t>
            </a:r>
            <a:r>
              <a:rPr lang="en-US" altLang="en-US">
                <a:latin typeface="Lucida Console" panose="020B0609040504020204" pitchFamily="49" charset="0"/>
              </a:rPr>
              <a:t>if</a:t>
            </a:r>
            <a:r>
              <a:rPr lang="en-US" altLang="en-US"/>
              <a:t> statements to display a time-sensitive greeting on a welcome page. </a:t>
            </a: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AE510AD-1089-456D-B6F3-F498880B1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6.7 Decision Making: Equality and Relational Operators (Cont.)</a:t>
            </a:r>
          </a:p>
        </p:txBody>
      </p:sp>
      <p:sp>
        <p:nvSpPr>
          <p:cNvPr id="212995" name="Footer Placeholder 1">
            <a:extLst>
              <a:ext uri="{FF2B5EF4-FFF2-40B4-BE49-F238E27FC236}">
                <a16:creationId xmlns:a16="http://schemas.microsoft.com/office/drawing/2014/main" id="{36883826-FCA3-442B-A312-09EA04AC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E5BD90-5915-4010-95E1-C0836B52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" descr="iw3htp5_06_JSIntro_Page_37">
            <a:extLst>
              <a:ext uri="{FF2B5EF4-FFF2-40B4-BE49-F238E27FC236}">
                <a16:creationId xmlns:a16="http://schemas.microsoft.com/office/drawing/2014/main" id="{E00AAB97-0210-4C7C-A720-1FB6D763C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Footer Placeholder 1">
            <a:extLst>
              <a:ext uri="{FF2B5EF4-FFF2-40B4-BE49-F238E27FC236}">
                <a16:creationId xmlns:a16="http://schemas.microsoft.com/office/drawing/2014/main" id="{2AC3D399-7BA5-4472-9A39-AC9EB53C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200FC-5208-4F3C-9772-45BB21A4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 descr="iw3htp5_06_JSIntro_Page_38">
            <a:extLst>
              <a:ext uri="{FF2B5EF4-FFF2-40B4-BE49-F238E27FC236}">
                <a16:creationId xmlns:a16="http://schemas.microsoft.com/office/drawing/2014/main" id="{7E9360E8-CEDA-4B12-B42B-2E31DD2C3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6" name="Footer Placeholder 1">
            <a:extLst>
              <a:ext uri="{FF2B5EF4-FFF2-40B4-BE49-F238E27FC236}">
                <a16:creationId xmlns:a16="http://schemas.microsoft.com/office/drawing/2014/main" id="{D8C4CA4E-BFCC-4A8E-B34D-DDC3F8D4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96990-ABF7-41B5-847A-811A60FA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1" descr="iw3htp5_06_JSIntro_Page_39">
            <a:extLst>
              <a:ext uri="{FF2B5EF4-FFF2-40B4-BE49-F238E27FC236}">
                <a16:creationId xmlns:a16="http://schemas.microsoft.com/office/drawing/2014/main" id="{E78310D9-367A-4C26-B171-E4AA0EF50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Footer Placeholder 1">
            <a:extLst>
              <a:ext uri="{FF2B5EF4-FFF2-40B4-BE49-F238E27FC236}">
                <a16:creationId xmlns:a16="http://schemas.microsoft.com/office/drawing/2014/main" id="{EEC3A60F-129A-4320-AF14-1CE054BB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6006F-65BA-4B6E-973B-6110AB28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3">
            <a:extLst>
              <a:ext uri="{FF2B5EF4-FFF2-40B4-BE49-F238E27FC236}">
                <a16:creationId xmlns:a16="http://schemas.microsoft.com/office/drawing/2014/main" id="{EC0998AD-210E-4FC3-840E-758947880B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Lucida Console" panose="020B0609040504020204" pitchFamily="49" charset="0"/>
              </a:rPr>
              <a:t>Date</a:t>
            </a:r>
            <a:r>
              <a:rPr lang="en-US" altLang="en-US" dirty="0"/>
              <a:t> object </a:t>
            </a:r>
          </a:p>
          <a:p>
            <a:pPr lvl="1" eaLnBrk="1" hangingPunct="1"/>
            <a:r>
              <a:rPr lang="en-US" altLang="en-US" dirty="0"/>
              <a:t>Used acquire the current local time</a:t>
            </a:r>
          </a:p>
          <a:p>
            <a:pPr lvl="1" eaLnBrk="1" hangingPunct="1"/>
            <a:r>
              <a:rPr lang="en-US" altLang="en-US" dirty="0"/>
              <a:t>Create a new instance of an object by using the </a:t>
            </a:r>
            <a:r>
              <a:rPr lang="en-US" altLang="en-US" dirty="0">
                <a:latin typeface="Lucida Console" panose="020B0609040504020204" pitchFamily="49" charset="0"/>
              </a:rPr>
              <a:t>new</a:t>
            </a:r>
            <a:r>
              <a:rPr lang="en-US" altLang="en-US" dirty="0"/>
              <a:t> operator followed by the type of the object, </a:t>
            </a:r>
            <a:r>
              <a:rPr lang="en-US" altLang="en-US" dirty="0">
                <a:latin typeface="Lucida Console" panose="020B0609040504020204" pitchFamily="49" charset="0"/>
              </a:rPr>
              <a:t>Date</a:t>
            </a:r>
            <a:r>
              <a:rPr lang="en-US" altLang="en-US" dirty="0"/>
              <a:t>, and a pair of parentheses</a:t>
            </a: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A2DB60C-C146-4959-9BA9-D18B4DB5F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6.7 Decision Making: Equality and Relational Operators (Cont.)</a:t>
            </a:r>
          </a:p>
        </p:txBody>
      </p:sp>
      <p:sp>
        <p:nvSpPr>
          <p:cNvPr id="218115" name="Footer Placeholder 1">
            <a:extLst>
              <a:ext uri="{FF2B5EF4-FFF2-40B4-BE49-F238E27FC236}">
                <a16:creationId xmlns:a16="http://schemas.microsoft.com/office/drawing/2014/main" id="{F6B90C89-6DC1-475D-9481-89D2EFA2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FF414-8DF9-46BA-872B-66BCF65D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Content Placeholder 1">
            <a:extLst>
              <a:ext uri="{FF2B5EF4-FFF2-40B4-BE49-F238E27FC236}">
                <a16:creationId xmlns:a16="http://schemas.microsoft.com/office/drawing/2014/main" id="{57AE2162-A76A-450A-8D8B-059B8C799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With the object model, JavaScript gets all the power it needs to create dynamic HTML:</a:t>
            </a:r>
          </a:p>
          <a:p>
            <a:r>
              <a:rPr lang="en-US" altLang="en-US" sz="2000"/>
              <a:t>JavaScript can change all the HTML elements in the page</a:t>
            </a:r>
          </a:p>
          <a:p>
            <a:r>
              <a:rPr lang="en-US" altLang="en-US" sz="2000"/>
              <a:t>JavaScript can change all the HTML attributes in the page</a:t>
            </a:r>
          </a:p>
          <a:p>
            <a:r>
              <a:rPr lang="en-US" altLang="en-US" sz="2000"/>
              <a:t>JavaScript can change all the CSS styles in the page</a:t>
            </a:r>
          </a:p>
          <a:p>
            <a:r>
              <a:rPr lang="en-US" altLang="en-US" sz="2000"/>
              <a:t>JavaScript can remove existing HTML elements and attributes</a:t>
            </a:r>
          </a:p>
          <a:p>
            <a:r>
              <a:rPr lang="en-US" altLang="en-US" sz="2000"/>
              <a:t>JavaScript can add new HTML elements and attributes</a:t>
            </a:r>
          </a:p>
          <a:p>
            <a:r>
              <a:rPr lang="en-US" altLang="en-US" sz="2000"/>
              <a:t>JavaScript can react to all existing HTML events in the page</a:t>
            </a:r>
          </a:p>
          <a:p>
            <a:r>
              <a:rPr lang="en-US" altLang="en-US" sz="2000"/>
              <a:t>JavaScript can create new HTML events in the page</a:t>
            </a:r>
          </a:p>
          <a:p>
            <a:endParaRPr lang="en-US" alt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0E488F-554B-4AD5-9156-3ACFA349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700" b="0" dirty="0">
                <a:effectLst/>
              </a:rPr>
              <a:t>The HTML DOM (Document Object Model)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18486-5ABD-4B63-BA5F-3E31A30F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394B1-47CA-4858-A44F-8C4B3B5A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E1028215-26C4-42B8-9107-CE8267288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We begin with a simple script that displays the text </a:t>
            </a:r>
            <a:r>
              <a:rPr lang="en-US" altLang="en-US" sz="2400">
                <a:latin typeface="Lucida Console" panose="020B0609040504020204" pitchFamily="49" charset="0"/>
              </a:rPr>
              <a:t>"Welcome to JavaScript Programming!"</a:t>
            </a:r>
            <a:r>
              <a:rPr lang="en-US" altLang="en-US" sz="2400"/>
              <a:t> in the HTML5 document. </a:t>
            </a:r>
          </a:p>
          <a:p>
            <a:pPr eaLnBrk="1" hangingPunct="1"/>
            <a:r>
              <a:rPr lang="en-US" altLang="en-US" sz="2400"/>
              <a:t>All major web browsers contain JavaScript </a:t>
            </a:r>
            <a:r>
              <a:rPr lang="en-US" altLang="en-US" sz="2400" b="1"/>
              <a:t>interpreters</a:t>
            </a:r>
            <a:r>
              <a:rPr lang="en-US" altLang="en-US" sz="2400"/>
              <a:t>, which process the commands written in JavaScript. </a:t>
            </a:r>
          </a:p>
          <a:p>
            <a:pPr eaLnBrk="1" hangingPunct="1"/>
            <a:r>
              <a:rPr lang="en-US" altLang="en-US" sz="2400"/>
              <a:t>The JavaScript code and its result are shown in Fig. 6.1.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26C5FE0-E0BD-4B2E-BA43-CCC6F9E9B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</a:t>
            </a:r>
          </a:p>
        </p:txBody>
      </p:sp>
      <p:sp>
        <p:nvSpPr>
          <p:cNvPr id="148483" name="Footer Placeholder 1">
            <a:extLst>
              <a:ext uri="{FF2B5EF4-FFF2-40B4-BE49-F238E27FC236}">
                <a16:creationId xmlns:a16="http://schemas.microsoft.com/office/drawing/2014/main" id="{E90394C8-57D5-43EC-A821-28C5BC6F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7FF60-9613-4969-82F5-AB33ADF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 descr="iw3htp5_06_JSIntro_Page_04">
            <a:extLst>
              <a:ext uri="{FF2B5EF4-FFF2-40B4-BE49-F238E27FC236}">
                <a16:creationId xmlns:a16="http://schemas.microsoft.com/office/drawing/2014/main" id="{655B7FFF-31B0-479D-AB87-7B3FD46938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828F033C-0116-4A5F-89AF-5CD2CC0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53268-BBC3-4B00-B898-719886D2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 descr="iw3htp5_06_JSIntro_Page_05">
            <a:extLst>
              <a:ext uri="{FF2B5EF4-FFF2-40B4-BE49-F238E27FC236}">
                <a16:creationId xmlns:a16="http://schemas.microsoft.com/office/drawing/2014/main" id="{33736752-CBA8-4F2A-8D20-64C015D1F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Footer Placeholder 1">
            <a:extLst>
              <a:ext uri="{FF2B5EF4-FFF2-40B4-BE49-F238E27FC236}">
                <a16:creationId xmlns:a16="http://schemas.microsoft.com/office/drawing/2014/main" id="{073FE1B0-12DD-4F09-9B61-66E1A154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E92740-0B51-40B0-8A6E-EEDFD89B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5B6C-B30B-429D-8274-892C9585371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3">
            <a:extLst>
              <a:ext uri="{FF2B5EF4-FFF2-40B4-BE49-F238E27FC236}">
                <a16:creationId xmlns:a16="http://schemas.microsoft.com/office/drawing/2014/main" id="{B7402166-1AC6-4DB8-9757-680BA5E957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Spacing displayed by a browser in a web page is determined by the HTML5 elements used to format the page</a:t>
            </a:r>
          </a:p>
          <a:p>
            <a:pPr eaLnBrk="1" hangingPunct="1"/>
            <a:r>
              <a:rPr lang="en-US" altLang="en-US" sz="2800" dirty="0"/>
              <a:t>Often, </a:t>
            </a:r>
            <a:r>
              <a:rPr lang="en-US" altLang="en-US" sz="2800" dirty="0" err="1"/>
              <a:t>JavaScripts</a:t>
            </a:r>
            <a:r>
              <a:rPr lang="en-US" altLang="en-US" sz="2800" dirty="0"/>
              <a:t> appear in the </a:t>
            </a:r>
            <a:r>
              <a:rPr lang="en-US" altLang="en-US" sz="2800" dirty="0">
                <a:latin typeface="Lucida Console" panose="020B0609040504020204" pitchFamily="49" charset="0"/>
              </a:rPr>
              <a:t>&lt;head&gt;</a:t>
            </a:r>
            <a:r>
              <a:rPr lang="en-US" altLang="en-US" sz="2800" dirty="0"/>
              <a:t> section of the HTML5 document</a:t>
            </a:r>
          </a:p>
          <a:p>
            <a:pPr eaLnBrk="1" hangingPunct="1"/>
            <a:r>
              <a:rPr lang="en-US" altLang="en-US" sz="2800" dirty="0"/>
              <a:t>The browser interprets the contents of the </a:t>
            </a:r>
            <a:r>
              <a:rPr lang="en-US" altLang="en-US" sz="2800" dirty="0">
                <a:latin typeface="Lucida Console" panose="020B0609040504020204" pitchFamily="49" charset="0"/>
              </a:rPr>
              <a:t>&lt;head&gt;</a:t>
            </a:r>
            <a:r>
              <a:rPr lang="en-US" altLang="en-US" sz="2800" dirty="0"/>
              <a:t> section first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0A01DF5-35B1-474F-BCFB-35BBB4760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6.2 Your First Script: Displaying a Line of Text with JavaScript in a Web Page (cont.)</a:t>
            </a:r>
          </a:p>
        </p:txBody>
      </p:sp>
      <p:sp>
        <p:nvSpPr>
          <p:cNvPr id="152579" name="Footer Placeholder 1">
            <a:extLst>
              <a:ext uri="{FF2B5EF4-FFF2-40B4-BE49-F238E27FC236}">
                <a16:creationId xmlns:a16="http://schemas.microsoft.com/office/drawing/2014/main" id="{D3A64D90-AB77-4462-BF7E-F5C19133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DF159-4A0F-4AA2-B8C8-6CC6D032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CACE-823F-4FAC-96BC-CC515C6B59A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itel_HTP_AlphaTemplate">
  <a:themeElements>
    <a:clrScheme name="Deitel_HTP_Alpha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tel_HTP_Alpha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Deitel_HTP_Alpha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ragraphs">
  <a:themeElements>
    <a:clrScheme name="Paragrap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agraph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Paragrap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aragraphs">
  <a:themeElements>
    <a:clrScheme name="1_Paragrap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aragraph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1_Paragrap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itel_HTP_Title">
  <a:themeElements>
    <a:clrScheme name="Deitel_HTP_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tel_HTP_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Deitel_HTP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otes">
  <a:themeElements>
    <a:clrScheme name="Quo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Qu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bjectiv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jectiv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Object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utline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tline">
      <a:majorFont>
        <a:latin typeface="Goudy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ps">
  <a:themeElements>
    <a:clrScheme name="Ti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p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T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igures">
  <a:themeElements>
    <a:clrScheme name="Figu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ures">
      <a:majorFont>
        <a:latin typeface="Arial"/>
        <a:ea typeface=""/>
        <a:cs typeface=""/>
      </a:majorFont>
      <a:minorFont>
        <a:latin typeface="A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Figu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de">
  <a:themeElements>
    <a:clrScheme name="C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de">
      <a:majorFont>
        <a:latin typeface="Arial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seudocode">
  <a:themeElements>
    <a:clrScheme name="Pseudoc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eudocod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Pseudo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Deitel_HTP_AlphaTemplate</Template>
  <TotalTime>395</TotalTime>
  <Words>2765</Words>
  <Application>Microsoft Office PowerPoint</Application>
  <PresentationFormat>On-screen Show (4:3)</PresentationFormat>
  <Paragraphs>278</Paragraphs>
  <Slides>49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49</vt:i4>
      </vt:variant>
    </vt:vector>
  </HeadingPairs>
  <TitlesOfParts>
    <vt:vector size="72" baseType="lpstr">
      <vt:lpstr>AGaramond</vt:lpstr>
      <vt:lpstr>Arial</vt:lpstr>
      <vt:lpstr>Goudy Sans Medium</vt:lpstr>
      <vt:lpstr>Lucida Console</vt:lpstr>
      <vt:lpstr>Lucida Sans Unicode</vt:lpstr>
      <vt:lpstr>Times</vt:lpstr>
      <vt:lpstr>Times New Roman</vt:lpstr>
      <vt:lpstr>Verdana</vt:lpstr>
      <vt:lpstr>Wingdings</vt:lpstr>
      <vt:lpstr>Wingdings 2</vt:lpstr>
      <vt:lpstr>Wingdings 3</vt:lpstr>
      <vt:lpstr>Deitel_HTP_AlphaTemplate</vt:lpstr>
      <vt:lpstr>Deitel_HTP_Title</vt:lpstr>
      <vt:lpstr>Quotes</vt:lpstr>
      <vt:lpstr>Objectives</vt:lpstr>
      <vt:lpstr>Outline</vt:lpstr>
      <vt:lpstr>Tips</vt:lpstr>
      <vt:lpstr>Figures</vt:lpstr>
      <vt:lpstr>Code</vt:lpstr>
      <vt:lpstr>Pseudocode</vt:lpstr>
      <vt:lpstr>Paragraphs</vt:lpstr>
      <vt:lpstr>1_Paragraphs</vt:lpstr>
      <vt:lpstr>Concourse</vt:lpstr>
      <vt:lpstr>Chapter 6 JavaScript: Introduction to Scripting </vt:lpstr>
      <vt:lpstr>6.1 Introduction</vt:lpstr>
      <vt:lpstr>Common Uses of JavaScript</vt:lpstr>
      <vt:lpstr>The HTML DOM (Document Object Model) </vt:lpstr>
      <vt:lpstr>The HTML DOM (Document Object Model) </vt:lpstr>
      <vt:lpstr>6.2 Your First Script: Displaying a Line of Text with JavaScript in a Web Page</vt:lpstr>
      <vt:lpstr>PowerPoint Presentation</vt:lpstr>
      <vt:lpstr>PowerPoint Presentation</vt:lpstr>
      <vt:lpstr>6.2 Your First Script: Displaying a Line of Text with JavaScript in a Web Page (cont.)</vt:lpstr>
      <vt:lpstr>6.2 Your First Script: Displaying a Line of Text with JavaScript in a Web Page (cont.)</vt:lpstr>
      <vt:lpstr>6.2 Your First Script: Displaying a Line of Text with JavaScript in a Web Page (cont.)</vt:lpstr>
      <vt:lpstr>6.2 Your First Script: Displaying a Line of Text with JavaScript in a Web Page (cont.)</vt:lpstr>
      <vt:lpstr>6.2 Your First Script: Displaying a Line of Text with JavaScript in a Web Page (cont.)</vt:lpstr>
      <vt:lpstr>6.2 Your First Script: Displaying a Line of Text with JavaScript in a Web Page (cont.)</vt:lpstr>
      <vt:lpstr>6.2 Your First Script: Displaying a Line of Text with JavaScript in a Web Page (cont.)</vt:lpstr>
      <vt:lpstr>6.3 Modifying Your First Script</vt:lpstr>
      <vt:lpstr>PowerPoint Presentation</vt:lpstr>
      <vt:lpstr>PowerPoint Presentation</vt:lpstr>
      <vt:lpstr>6.3 Modifying Your First Script (Cont.)</vt:lpstr>
      <vt:lpstr>6.3 Modifying Your First Script (Cont.)</vt:lpstr>
      <vt:lpstr>PowerPoint Presentation</vt:lpstr>
      <vt:lpstr>PowerPoint Presentation</vt:lpstr>
      <vt:lpstr>6.3 Modifying Your First Script (Cont.)</vt:lpstr>
      <vt:lpstr>6.4 Obtaining User Input with prompt Dialogs</vt:lpstr>
      <vt:lpstr>6.4.1 Dynamic Welcome Page</vt:lpstr>
      <vt:lpstr>PowerPoint Presentation</vt:lpstr>
      <vt:lpstr>PowerPoint Presentation</vt:lpstr>
      <vt:lpstr>6.4.1 Dynamic Welcome Page (cont.)</vt:lpstr>
      <vt:lpstr>6.4.1 Dynamic Welcome Page (cont.)</vt:lpstr>
      <vt:lpstr>6.4.1 Dynamic Welcome Page (cont.)</vt:lpstr>
      <vt:lpstr>PowerPoint Presentation</vt:lpstr>
      <vt:lpstr>6.4.1 Dynamic Welcome Page (cont.)</vt:lpstr>
      <vt:lpstr>6.4.1 Dynamic Welcome Page (cont.)</vt:lpstr>
      <vt:lpstr>6.4.2 Adding Integers</vt:lpstr>
      <vt:lpstr>PowerPoint Presentation</vt:lpstr>
      <vt:lpstr>PowerPoint Presentation</vt:lpstr>
      <vt:lpstr>PowerPoint Presentation</vt:lpstr>
      <vt:lpstr>6.5 Memory Concepts</vt:lpstr>
      <vt:lpstr>6.6 Arithmetic</vt:lpstr>
      <vt:lpstr>PowerPoint Presentation</vt:lpstr>
      <vt:lpstr>6.7 Decision Making: Equality and Relational Operators</vt:lpstr>
      <vt:lpstr>6.7 Decision Making: Equality and Relational Operators (Cont.)</vt:lpstr>
      <vt:lpstr>PowerPoint Presentation</vt:lpstr>
      <vt:lpstr>PowerPoint Presentation</vt:lpstr>
      <vt:lpstr>6.7 Decision Making: Equality and Relational Operators (Cont.)</vt:lpstr>
      <vt:lpstr>PowerPoint Presentation</vt:lpstr>
      <vt:lpstr>PowerPoint Presentation</vt:lpstr>
      <vt:lpstr>PowerPoint Presentation</vt:lpstr>
      <vt:lpstr>6.7 Decision Making: Equality and Relational Operators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JavaScript: Introduction to Scripting </dc:title>
  <dc:creator>Noura Alomar</dc:creator>
  <cp:lastModifiedBy>ashwag abdullah</cp:lastModifiedBy>
  <cp:revision>20</cp:revision>
  <dcterms:created xsi:type="dcterms:W3CDTF">2016-10-10T12:03:39Z</dcterms:created>
  <dcterms:modified xsi:type="dcterms:W3CDTF">2023-04-05T02:16:54Z</dcterms:modified>
  <cp:category>Temlpate v. 07-27-04</cp:category>
</cp:coreProperties>
</file>