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1"/>
  </p:notesMasterIdLst>
  <p:handoutMasterIdLst>
    <p:handoutMasterId r:id="rId22"/>
  </p:handoutMasterIdLst>
  <p:sldIdLst>
    <p:sldId id="256" r:id="rId2"/>
    <p:sldId id="257" r:id="rId3"/>
    <p:sldId id="284" r:id="rId4"/>
    <p:sldId id="262" r:id="rId5"/>
    <p:sldId id="263" r:id="rId6"/>
    <p:sldId id="264" r:id="rId7"/>
    <p:sldId id="267" r:id="rId8"/>
    <p:sldId id="265" r:id="rId9"/>
    <p:sldId id="268" r:id="rId10"/>
    <p:sldId id="266" r:id="rId11"/>
    <p:sldId id="281" r:id="rId12"/>
    <p:sldId id="269" r:id="rId13"/>
    <p:sldId id="273" r:id="rId14"/>
    <p:sldId id="274" r:id="rId15"/>
    <p:sldId id="278" r:id="rId16"/>
    <p:sldId id="275" r:id="rId17"/>
    <p:sldId id="276" r:id="rId18"/>
    <p:sldId id="285" r:id="rId19"/>
    <p:sldId id="283" r:id="rId2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1" autoAdjust="0"/>
    <p:restoredTop sz="94660"/>
  </p:normalViewPr>
  <p:slideViewPr>
    <p:cSldViewPr>
      <p:cViewPr varScale="1">
        <p:scale>
          <a:sx n="65" d="100"/>
          <a:sy n="65" d="100"/>
        </p:scale>
        <p:origin x="-144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35932906-AB11-462B-8D5F-DAC9A5162932}" type="datetimeFigureOut">
              <a:rPr lang="en-US"/>
              <a:pPr>
                <a:defRPr/>
              </a:pPr>
              <a:t>9/25/2013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0BCA28E2-4A5D-42F6-9072-00AE47D3457E}" type="slidenum">
              <a:rPr lang="en-US"/>
              <a:pPr>
                <a:defRPr/>
              </a:pPr>
              <a:t>‹#›</a:t>
            </a:fld>
            <a:endParaRPr lang="en-US" dirty="0"/>
          </a:p>
        </p:txBody>
      </p:sp>
    </p:spTree>
    <p:extLst>
      <p:ext uri="{BB962C8B-B14F-4D97-AF65-F5344CB8AC3E}">
        <p14:creationId xmlns:p14="http://schemas.microsoft.com/office/powerpoint/2010/main" val="34035922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6FF8352C-1C32-4DCF-97DE-6DAF90DEE28E}" type="datetimeFigureOut">
              <a:rPr lang="en-US"/>
              <a:pPr>
                <a:defRPr/>
              </a:pPr>
              <a:t>9/25/2013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37CAAF8-1965-4249-84A2-299062619288}" type="slidenum">
              <a:rPr lang="en-US"/>
              <a:pPr>
                <a:defRPr/>
              </a:pPr>
              <a:t>‹#›</a:t>
            </a:fld>
            <a:endParaRPr lang="en-US" dirty="0"/>
          </a:p>
        </p:txBody>
      </p:sp>
    </p:spTree>
    <p:extLst>
      <p:ext uri="{BB962C8B-B14F-4D97-AF65-F5344CB8AC3E}">
        <p14:creationId xmlns:p14="http://schemas.microsoft.com/office/powerpoint/2010/main" val="2287889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72" charset="-128"/>
        <a:cs typeface="ＭＳ Ｐゴシック" pitchFamily="-72"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72"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72"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72"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7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1"/>
          <p:cNvGrpSpPr>
            <a:grpSpLocks/>
          </p:cNvGrpSpPr>
          <p:nvPr/>
        </p:nvGrpSpPr>
        <p:grpSpPr bwMode="auto">
          <a:xfrm>
            <a:off x="0" y="0"/>
            <a:ext cx="9144000" cy="6400800"/>
            <a:chOff x="0" y="0"/>
            <a:chExt cx="9144000" cy="6400800"/>
          </a:xfrm>
        </p:grpSpPr>
        <p:sp>
          <p:nvSpPr>
            <p:cNvPr id="5" name="Rectangle 4"/>
            <p:cNvSpPr/>
            <p:nvPr/>
          </p:nvSpPr>
          <p:spPr>
            <a:xfrm>
              <a:off x="1828800" y="4572000"/>
              <a:ext cx="68580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sz="1800" dirty="0"/>
            </a:p>
          </p:txBody>
        </p:sp>
        <p:grpSp>
          <p:nvGrpSpPr>
            <p:cNvPr id="6" name="Group 10"/>
            <p:cNvGrpSpPr>
              <a:grpSpLocks/>
            </p:cNvGrpSpPr>
            <p:nvPr/>
          </p:nvGrpSpPr>
          <p:grpSpPr bwMode="auto">
            <a:xfrm>
              <a:off x="0" y="0"/>
              <a:ext cx="9144000" cy="6400800"/>
              <a:chOff x="0" y="0"/>
              <a:chExt cx="9144000" cy="6400800"/>
            </a:xfrm>
          </p:grpSpPr>
          <p:sp>
            <p:nvSpPr>
              <p:cNvPr id="8" name="Rectangle 7"/>
              <p:cNvSpPr/>
              <p:nvPr/>
            </p:nvSpPr>
            <p:spPr>
              <a:xfrm>
                <a:off x="0" y="0"/>
                <a:ext cx="1828800" cy="6400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sz="1800" dirty="0"/>
              </a:p>
            </p:txBody>
          </p:sp>
          <p:sp>
            <p:nvSpPr>
              <p:cNvPr id="9" name="Rectangle 8"/>
              <p:cNvSpPr/>
              <p:nvPr/>
            </p:nvSpPr>
            <p:spPr>
              <a:xfrm>
                <a:off x="0" y="4572000"/>
                <a:ext cx="91440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sz="1800" dirty="0"/>
              </a:p>
            </p:txBody>
          </p:sp>
        </p:grpSp>
        <p:sp>
          <p:nvSpPr>
            <p:cNvPr id="7" name="Rectangle 6"/>
            <p:cNvSpPr/>
            <p:nvPr/>
          </p:nvSpPr>
          <p:spPr>
            <a:xfrm>
              <a:off x="0" y="45720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sz="1800" dirty="0"/>
            </a:p>
          </p:txBody>
        </p:sp>
      </p:grpSp>
      <p:sp>
        <p:nvSpPr>
          <p:cNvPr id="3" name="Subtitle 2"/>
          <p:cNvSpPr>
            <a:spLocks noGrp="1"/>
          </p:cNvSpPr>
          <p:nvPr>
            <p:ph type="subTitle" idx="1"/>
          </p:nvPr>
        </p:nvSpPr>
        <p:spPr>
          <a:xfrm>
            <a:off x="1905000" y="5867400"/>
            <a:ext cx="6570722" cy="457200"/>
          </a:xfrm>
        </p:spPr>
        <p:txBody>
          <a:bodyPr>
            <a:normAutofit/>
            <a:scene3d>
              <a:camera prst="orthographicFront"/>
              <a:lightRig rig="soft" dir="t">
                <a:rot lat="0" lon="0" rev="10800000"/>
              </a:lightRig>
            </a:scene3d>
            <a:sp3d>
              <a:contourClr>
                <a:srgbClr val="DDDDDD"/>
              </a:contourClr>
            </a:sp3d>
          </a:bodyPr>
          <a:lstStyle>
            <a:lvl1pPr marL="0" indent="0" algn="l">
              <a:spcBef>
                <a:spcPts val="0"/>
              </a:spcBef>
              <a:buNone/>
              <a:defRPr sz="2000">
                <a:solidFill>
                  <a:schemeClr val="tx1">
                    <a:alpha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2" name="Title 1"/>
          <p:cNvSpPr>
            <a:spLocks noGrp="1"/>
          </p:cNvSpPr>
          <p:nvPr>
            <p:ph type="ctrTitle"/>
          </p:nvPr>
        </p:nvSpPr>
        <p:spPr>
          <a:xfrm>
            <a:off x="1905000" y="4648200"/>
            <a:ext cx="6553200" cy="1219200"/>
          </a:xfrm>
        </p:spPr>
        <p:txBody>
          <a:bodyPr anchor="b" anchorCtr="0">
            <a:noAutofit/>
          </a:bodyPr>
          <a:lstStyle>
            <a:lvl1pPr algn="l">
              <a:defRPr sz="3600"/>
            </a:lvl1pPr>
          </a:lstStyle>
          <a:p>
            <a:r>
              <a:rPr lang="en-US" smtClean="0"/>
              <a:t>Click to edit Master title style</a:t>
            </a:r>
            <a:endParaRPr/>
          </a:p>
        </p:txBody>
      </p:sp>
      <p:sp>
        <p:nvSpPr>
          <p:cNvPr id="10" name="Footer Placeholder 4"/>
          <p:cNvSpPr>
            <a:spLocks noGrp="1"/>
          </p:cNvSpPr>
          <p:nvPr>
            <p:ph type="ftr" sz="quarter" idx="10"/>
          </p:nvPr>
        </p:nvSpPr>
        <p:spPr>
          <a:xfrm>
            <a:off x="1828800" y="6477000"/>
            <a:ext cx="4876800" cy="228600"/>
          </a:xfrm>
        </p:spPr>
        <p:txBody>
          <a:bodyPr anchor="t"/>
          <a:lstStyle>
            <a:lvl1pPr>
              <a:defRPr b="0">
                <a:solidFill>
                  <a:srgbClr val="000000"/>
                </a:solidFill>
              </a:defRPr>
            </a:lvl1pPr>
          </a:lstStyle>
          <a:p>
            <a:pPr>
              <a:defRPr/>
            </a:pPr>
            <a:endParaRPr lang="en-US"/>
          </a:p>
        </p:txBody>
      </p:sp>
      <p:sp>
        <p:nvSpPr>
          <p:cNvPr id="11" name="Slide Number Placeholder 5"/>
          <p:cNvSpPr>
            <a:spLocks noGrp="1"/>
          </p:cNvSpPr>
          <p:nvPr>
            <p:ph type="sldNum" sz="quarter" idx="11"/>
          </p:nvPr>
        </p:nvSpPr>
        <p:spPr>
          <a:xfrm>
            <a:off x="7924800" y="6477000"/>
            <a:ext cx="762000" cy="228600"/>
          </a:xfrm>
        </p:spPr>
        <p:txBody>
          <a:bodyPr/>
          <a:lstStyle>
            <a:lvl1pPr algn="ctr">
              <a:defRPr sz="900" kern="1200" cap="small" baseline="0">
                <a:solidFill>
                  <a:sysClr val="windowText" lastClr="000000"/>
                </a:solidFill>
                <a:latin typeface="+mj-lt"/>
                <a:ea typeface="+mn-ea"/>
                <a:cs typeface="+mn-cs"/>
              </a:defRPr>
            </a:lvl1pPr>
          </a:lstStyle>
          <a:p>
            <a:pPr>
              <a:defRPr/>
            </a:pPr>
            <a:fld id="{7F6329C4-6D4D-42C2-AE59-781180249549}"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Footer Placeholder 4"/>
          <p:cNvSpPr>
            <a:spLocks noGrp="1"/>
          </p:cNvSpPr>
          <p:nvPr>
            <p:ph type="ftr" sz="quarter" idx="10"/>
          </p:nvPr>
        </p:nvSpPr>
        <p:spPr>
          <a:xfrm>
            <a:off x="2438400" y="6248400"/>
            <a:ext cx="5105400" cy="365125"/>
          </a:xfrm>
        </p:spPr>
        <p:txBody>
          <a:bodyPr/>
          <a:lstStyle>
            <a:lvl1pPr>
              <a:defRPr sz="1000"/>
            </a:lvl1pPr>
          </a:lstStyle>
          <a:p>
            <a:pPr>
              <a:defRPr/>
            </a:pPr>
            <a:r>
              <a:rPr lang="en-US"/>
              <a:t> ©2012 PEARSON EDUCATION, INC. PUBLISHING AS PRENTICE HALL</a:t>
            </a:r>
            <a:endParaRPr lang="en-US" b="0"/>
          </a:p>
        </p:txBody>
      </p:sp>
      <p:sp>
        <p:nvSpPr>
          <p:cNvPr id="5" name="Slide Number Placeholder 5"/>
          <p:cNvSpPr>
            <a:spLocks noGrp="1"/>
          </p:cNvSpPr>
          <p:nvPr>
            <p:ph type="sldNum" sz="quarter" idx="11"/>
          </p:nvPr>
        </p:nvSpPr>
        <p:spPr>
          <a:xfrm>
            <a:off x="533400" y="533400"/>
            <a:ext cx="762000" cy="609600"/>
          </a:xfrm>
        </p:spPr>
        <p:txBody>
          <a:bodyPr wrap="square" numCol="1" anchorCtr="0" compatLnSpc="1">
            <a:prstTxWarp prst="textNoShape">
              <a:avLst/>
            </a:prstTxWarp>
          </a:bodyPr>
          <a:lstStyle>
            <a:lvl1pPr fontAlgn="base">
              <a:spcBef>
                <a:spcPct val="0"/>
              </a:spcBef>
              <a:spcAft>
                <a:spcPct val="0"/>
              </a:spcAft>
              <a:defRPr cap="none">
                <a:ea typeface="ＭＳ Ｐゴシック" pitchFamily="-72" charset="-128"/>
                <a:cs typeface="ＭＳ Ｐゴシック" pitchFamily="-72" charset="-128"/>
              </a:defRPr>
            </a:lvl1pPr>
          </a:lstStyle>
          <a:p>
            <a:pPr>
              <a:defRPr/>
            </a:pPr>
            <a:r>
              <a:rPr lang="en-US"/>
              <a:t>1-</a:t>
            </a:r>
            <a:fld id="{92046BD9-44B3-4AA3-A86A-481F374E6BF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Slide Number Placeholder 5"/>
          <p:cNvSpPr>
            <a:spLocks/>
          </p:cNvSpPr>
          <p:nvPr/>
        </p:nvSpPr>
        <p:spPr bwMode="auto">
          <a:xfrm>
            <a:off x="533400" y="533400"/>
            <a:ext cx="762000" cy="609600"/>
          </a:xfrm>
          <a:prstGeom prst="rect">
            <a:avLst/>
          </a:prstGeom>
          <a:noFill/>
          <a:ln w="9525">
            <a:noFill/>
            <a:miter lim="800000"/>
            <a:headEnd/>
            <a:tailEnd/>
          </a:ln>
        </p:spPr>
        <p:txBody>
          <a:bodyPr anchor="ctr"/>
          <a:lstStyle>
            <a:lvl1pPr fontAlgn="base">
              <a:spcBef>
                <a:spcPct val="0"/>
              </a:spcBef>
              <a:spcAft>
                <a:spcPct val="0"/>
              </a:spcAft>
              <a:defRPr cap="none">
                <a:ea typeface="ＭＳ Ｐゴシック" pitchFamily="-72" charset="-128"/>
                <a:cs typeface="ＭＳ Ｐゴシック" pitchFamily="-72" charset="-128"/>
              </a:defRPr>
            </a:lvl1pPr>
          </a:lstStyle>
          <a:p>
            <a:pPr algn="ctr">
              <a:defRPr/>
            </a:pPr>
            <a:r>
              <a:rPr lang="en-US" sz="1600">
                <a:latin typeface="+mj-lt"/>
              </a:rPr>
              <a:t>1-</a:t>
            </a:r>
            <a:fld id="{B159FBE6-D94A-4EF0-A351-5A3E38118AE4}" type="slidenum">
              <a:rPr lang="en-US" sz="1600">
                <a:latin typeface="+mj-lt"/>
              </a:rPr>
              <a:pPr algn="ctr">
                <a:defRPr/>
              </a:pPr>
              <a:t>‹#›</a:t>
            </a:fld>
            <a:endParaRPr lang="en-US" sz="1600">
              <a:latin typeface="+mj-lt"/>
            </a:endParaRPr>
          </a:p>
        </p:txBody>
      </p:sp>
      <p:sp>
        <p:nvSpPr>
          <p:cNvPr id="2" name="Title 1"/>
          <p:cNvSpPr>
            <a:spLocks noGrp="1"/>
          </p:cNvSpPr>
          <p:nvPr>
            <p:ph type="title"/>
          </p:nvPr>
        </p:nvSpPr>
        <p:spPr>
          <a:xfrm>
            <a:off x="2438400" y="228600"/>
            <a:ext cx="62484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24384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7150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Footer Placeholder 4"/>
          <p:cNvSpPr>
            <a:spLocks noGrp="1"/>
          </p:cNvSpPr>
          <p:nvPr>
            <p:ph type="ftr" sz="quarter" idx="10"/>
          </p:nvPr>
        </p:nvSpPr>
        <p:spPr/>
        <p:txBody>
          <a:bodyPr/>
          <a:lstStyle>
            <a:lvl1pPr>
              <a:defRPr sz="1000"/>
            </a:lvl1pPr>
          </a:lstStyle>
          <a:p>
            <a:pPr>
              <a:defRPr/>
            </a:pPr>
            <a:r>
              <a:rPr lang="en-US"/>
              <a:t> ©2012 PEARSON EDUCATION, INC. PUBLISHING AS PRENTICE HALL</a:t>
            </a:r>
            <a:endParaRPr lang="en-US" b="0"/>
          </a:p>
        </p:txBody>
      </p:sp>
      <p:sp>
        <p:nvSpPr>
          <p:cNvPr id="7" name="Slide Number Placeholder 5"/>
          <p:cNvSpPr>
            <a:spLocks noGrp="1"/>
          </p:cNvSpPr>
          <p:nvPr>
            <p:ph type="sldNum" sz="quarter" idx="11"/>
          </p:nvPr>
        </p:nvSpPr>
        <p:spPr/>
        <p:txBody>
          <a:bodyPr/>
          <a:lstStyle>
            <a:lvl1pPr>
              <a:defRPr/>
            </a:lvl1pPr>
          </a:lstStyle>
          <a:p>
            <a:pPr>
              <a:defRPr/>
            </a:pPr>
            <a:fld id="{9DA01F7E-C67E-4BFA-8BE5-832A5B777ECC}"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2438400" y="2291697"/>
            <a:ext cx="2971800" cy="639762"/>
          </a:xfrm>
        </p:spPr>
        <p:txBody>
          <a:bodyPr rtlCol="0" anchor="ctr">
            <a:noAutofit/>
          </a:bodyPr>
          <a:lstStyle>
            <a:lvl1pPr marL="0" indent="0">
              <a:buNone/>
              <a:defRPr sz="2200" b="0" kern="120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447925" y="3137647"/>
            <a:ext cx="2971800" cy="2999232"/>
          </a:xfrm>
        </p:spPr>
        <p:txBody>
          <a:bodyPr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715000" y="2291697"/>
            <a:ext cx="2971800" cy="639762"/>
          </a:xfrm>
        </p:spPr>
        <p:txBody>
          <a:bodyPr anchor="ctr">
            <a:noAutofit/>
          </a:bodyPr>
          <a:lstStyle>
            <a:lvl1pPr marL="0" indent="0">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715000" y="3137647"/>
            <a:ext cx="2971800" cy="3001962"/>
          </a:xfrm>
        </p:spPr>
        <p:txBody>
          <a:bodyPr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Footer Placeholder 4"/>
          <p:cNvSpPr>
            <a:spLocks noGrp="1"/>
          </p:cNvSpPr>
          <p:nvPr>
            <p:ph type="ftr" sz="quarter" idx="10"/>
          </p:nvPr>
        </p:nvSpPr>
        <p:spPr/>
        <p:txBody>
          <a:bodyPr/>
          <a:lstStyle>
            <a:lvl1pPr>
              <a:defRPr/>
            </a:lvl1pPr>
          </a:lstStyle>
          <a:p>
            <a:pPr>
              <a:defRPr/>
            </a:pPr>
            <a:r>
              <a:rPr lang="en-US"/>
              <a:t> </a:t>
            </a:r>
            <a:r>
              <a:rPr lang="en-US" b="0"/>
              <a:t>©2012 PEARSON EDUCATION, INC. PUBLISHING AS PRENTICE HALL</a:t>
            </a:r>
          </a:p>
        </p:txBody>
      </p:sp>
      <p:sp>
        <p:nvSpPr>
          <p:cNvPr id="8" name="Slide Number Placeholder 5"/>
          <p:cNvSpPr>
            <a:spLocks noGrp="1"/>
          </p:cNvSpPr>
          <p:nvPr>
            <p:ph type="sldNum" sz="quarter" idx="11"/>
          </p:nvPr>
        </p:nvSpPr>
        <p:spPr/>
        <p:txBody>
          <a:bodyPr/>
          <a:lstStyle>
            <a:lvl1pPr>
              <a:defRPr/>
            </a:lvl1pPr>
          </a:lstStyle>
          <a:p>
            <a:pPr>
              <a:defRPr/>
            </a:pPr>
            <a:fld id="{2D9194E8-2AA9-46D4-A8AF-01E164FB223A}"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pSp>
        <p:nvGrpSpPr>
          <p:cNvPr id="3" name="Group 10"/>
          <p:cNvGrpSpPr>
            <a:grpSpLocks/>
          </p:cNvGrpSpPr>
          <p:nvPr/>
        </p:nvGrpSpPr>
        <p:grpSpPr bwMode="auto">
          <a:xfrm>
            <a:off x="0" y="0"/>
            <a:ext cx="9144000" cy="1676400"/>
            <a:chOff x="0" y="0"/>
            <a:chExt cx="9144000" cy="1676400"/>
          </a:xfrm>
        </p:grpSpPr>
        <p:sp>
          <p:nvSpPr>
            <p:cNvPr id="4" name="Rectangle 3"/>
            <p:cNvSpPr/>
            <p:nvPr/>
          </p:nvSpPr>
          <p:spPr>
            <a:xfrm>
              <a:off x="0" y="0"/>
              <a:ext cx="91440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sz="1800" dirty="0"/>
            </a:p>
          </p:txBody>
        </p:sp>
        <p:sp>
          <p:nvSpPr>
            <p:cNvPr id="5" name="Rectangle 4"/>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sz="1800" dirty="0"/>
            </a:p>
          </p:txBody>
        </p:sp>
        <p:sp>
          <p:nvSpPr>
            <p:cNvPr id="6" name="Oval 5"/>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sz="1800" dirty="0"/>
            </a:p>
          </p:txBody>
        </p:sp>
      </p:grpSp>
      <p:sp>
        <p:nvSpPr>
          <p:cNvPr id="2" name="Title 1"/>
          <p:cNvSpPr>
            <a:spLocks noGrp="1"/>
          </p:cNvSpPr>
          <p:nvPr>
            <p:ph type="title"/>
          </p:nvPr>
        </p:nvSpPr>
        <p:spPr/>
        <p:txBody>
          <a:bodyPr/>
          <a:lstStyle/>
          <a:p>
            <a:r>
              <a:rPr lang="en-US" smtClean="0"/>
              <a:t>Click to edit Master title style</a:t>
            </a:r>
            <a:endParaRPr/>
          </a:p>
        </p:txBody>
      </p:sp>
      <p:sp>
        <p:nvSpPr>
          <p:cNvPr id="7" name="Footer Placeholder 3"/>
          <p:cNvSpPr>
            <a:spLocks noGrp="1"/>
          </p:cNvSpPr>
          <p:nvPr>
            <p:ph type="ftr" sz="quarter" idx="10"/>
          </p:nvPr>
        </p:nvSpPr>
        <p:spPr>
          <a:xfrm>
            <a:off x="2438400" y="6248400"/>
            <a:ext cx="6248400" cy="365125"/>
          </a:xfrm>
        </p:spPr>
        <p:txBody>
          <a:bodyPr/>
          <a:lstStyle>
            <a:lvl1pPr>
              <a:defRPr sz="1000"/>
            </a:lvl1pPr>
          </a:lstStyle>
          <a:p>
            <a:pPr>
              <a:defRPr/>
            </a:pPr>
            <a:r>
              <a:rPr lang="en-US"/>
              <a:t>©2012 PEARSON EDUCATION, INC. PUBLISHING AS PRENTICE HALL</a:t>
            </a:r>
            <a:endParaRPr lang="en-US" b="0"/>
          </a:p>
        </p:txBody>
      </p:sp>
      <p:sp>
        <p:nvSpPr>
          <p:cNvPr id="8" name="Slide Number Placeholder 4"/>
          <p:cNvSpPr>
            <a:spLocks noGrp="1"/>
          </p:cNvSpPr>
          <p:nvPr>
            <p:ph type="sldNum" sz="quarter" idx="11"/>
          </p:nvPr>
        </p:nvSpPr>
        <p:spPr>
          <a:xfrm>
            <a:off x="533400" y="533400"/>
            <a:ext cx="762000" cy="609600"/>
          </a:xfrm>
        </p:spPr>
        <p:txBody>
          <a:bodyPr wrap="square" numCol="1" anchorCtr="0" compatLnSpc="1">
            <a:prstTxWarp prst="textNoShape">
              <a:avLst/>
            </a:prstTxWarp>
          </a:bodyPr>
          <a:lstStyle>
            <a:lvl1pPr fontAlgn="base">
              <a:spcBef>
                <a:spcPct val="0"/>
              </a:spcBef>
              <a:spcAft>
                <a:spcPct val="0"/>
              </a:spcAft>
              <a:defRPr cap="none">
                <a:ea typeface="ＭＳ Ｐゴシック" pitchFamily="-72" charset="-128"/>
                <a:cs typeface="ＭＳ Ｐゴシック" pitchFamily="-72" charset="-128"/>
              </a:defRPr>
            </a:lvl1pPr>
          </a:lstStyle>
          <a:p>
            <a:pPr>
              <a:defRPr/>
            </a:pPr>
            <a:r>
              <a:rPr lang="en-US"/>
              <a:t>1-</a:t>
            </a:r>
            <a:fld id="{D104D348-181E-410B-8670-E89FC49E3B2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2" name="Group 9"/>
          <p:cNvGrpSpPr>
            <a:grpSpLocks/>
          </p:cNvGrpSpPr>
          <p:nvPr/>
        </p:nvGrpSpPr>
        <p:grpSpPr bwMode="auto">
          <a:xfrm>
            <a:off x="0" y="0"/>
            <a:ext cx="1828800" cy="1676400"/>
            <a:chOff x="457200" y="457200"/>
            <a:chExt cx="1828800" cy="1676400"/>
          </a:xfrm>
        </p:grpSpPr>
        <p:sp>
          <p:nvSpPr>
            <p:cNvPr id="3" name="Rectangle 2"/>
            <p:cNvSpPr/>
            <p:nvPr/>
          </p:nvSpPr>
          <p:spPr>
            <a:xfrm>
              <a:off x="457200" y="457200"/>
              <a:ext cx="1828800" cy="1676400"/>
            </a:xfrm>
            <a:prstGeom prst="rect">
              <a:avLst/>
            </a:prstGeom>
            <a:solidFill>
              <a:schemeClr val="accent2"/>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sz="1800" dirty="0"/>
            </a:p>
          </p:txBody>
        </p:sp>
        <p:sp>
          <p:nvSpPr>
            <p:cNvPr id="4" name="Oval 3"/>
            <p:cNvSpPr/>
            <p:nvPr/>
          </p:nvSpPr>
          <p:spPr>
            <a:xfrm>
              <a:off x="952500"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sz="1800" dirty="0"/>
            </a:p>
          </p:txBody>
        </p:sp>
      </p:grpSp>
      <p:sp>
        <p:nvSpPr>
          <p:cNvPr id="5" name="Slide Number Placeholder 3"/>
          <p:cNvSpPr>
            <a:spLocks noGrp="1"/>
          </p:cNvSpPr>
          <p:nvPr>
            <p:ph type="sldNum" sz="quarter" idx="10"/>
          </p:nvPr>
        </p:nvSpPr>
        <p:spPr>
          <a:xfrm>
            <a:off x="533400" y="533400"/>
            <a:ext cx="762000" cy="609600"/>
          </a:xfrm>
        </p:spPr>
        <p:txBody>
          <a:bodyPr wrap="square" numCol="1" anchorCtr="0" compatLnSpc="1">
            <a:prstTxWarp prst="textNoShape">
              <a:avLst/>
            </a:prstTxWarp>
          </a:bodyPr>
          <a:lstStyle>
            <a:lvl1pPr fontAlgn="base">
              <a:spcBef>
                <a:spcPct val="0"/>
              </a:spcBef>
              <a:spcAft>
                <a:spcPct val="0"/>
              </a:spcAft>
              <a:defRPr cap="none">
                <a:ea typeface="ＭＳ Ｐゴシック" pitchFamily="-72" charset="-128"/>
                <a:cs typeface="ＭＳ Ｐゴシック" pitchFamily="-72" charset="-128"/>
              </a:defRPr>
            </a:lvl1pPr>
          </a:lstStyle>
          <a:p>
            <a:pPr>
              <a:defRPr/>
            </a:pPr>
            <a:r>
              <a:rPr lang="en-US"/>
              <a:t>1-</a:t>
            </a:r>
            <a:fld id="{B7712F79-959E-45E0-B07D-01199493BB7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2706624" y="2446991"/>
            <a:ext cx="5715000" cy="3531198"/>
          </a:xfrm>
        </p:spPr>
        <p:txBody>
          <a:bodyPr>
            <a:normAutofit/>
          </a:bodyPr>
          <a:lstStyle>
            <a:lvl1pPr>
              <a:defRPr sz="22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64592" y="3031490"/>
            <a:ext cx="1524000" cy="2362200"/>
          </a:xfrm>
        </p:spPr>
        <p:txBody>
          <a:bodyPr/>
          <a:lstStyle>
            <a:lvl1pPr marL="0" indent="0">
              <a:lnSpc>
                <a:spcPct val="150000"/>
              </a:lnSpc>
              <a:buNone/>
              <a:defRPr sz="1400" b="1">
                <a:solidFill>
                  <a:srgbClr val="000000">
                    <a:alpha val="50196"/>
                  </a:srgb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a:t> </a:t>
            </a:r>
            <a:r>
              <a:rPr lang="en-US" b="0"/>
              <a:t>©2012 PEARSON EDUCATION, INC. PUBLISHING AS PRENTICE HALL</a:t>
            </a:r>
          </a:p>
        </p:txBody>
      </p:sp>
      <p:sp>
        <p:nvSpPr>
          <p:cNvPr id="6" name="Slide Number Placeholder 5"/>
          <p:cNvSpPr>
            <a:spLocks noGrp="1"/>
          </p:cNvSpPr>
          <p:nvPr>
            <p:ph type="sldNum" sz="quarter" idx="11"/>
          </p:nvPr>
        </p:nvSpPr>
        <p:spPr/>
        <p:txBody>
          <a:bodyPr/>
          <a:lstStyle>
            <a:lvl1pPr>
              <a:defRPr/>
            </a:lvl1pPr>
          </a:lstStyle>
          <a:p>
            <a:pPr>
              <a:defRPr/>
            </a:pPr>
            <a:fld id="{126C07F2-56B6-400B-BD57-3CD48EA8FB3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706624" y="2450592"/>
            <a:ext cx="5715000" cy="3529584"/>
          </a:xfrm>
          <a:noFill/>
          <a:ln w="101600" cmpd="sng">
            <a:miter lim="800000"/>
          </a:ln>
          <a:effectLst>
            <a:outerShdw blurRad="63500" sx="102000" sy="102000" algn="ctr" rotWithShape="0">
              <a:prstClr val="black">
                <a:alpha val="30000"/>
              </a:prstClr>
            </a:outerShdw>
          </a:effectLst>
        </p:spPr>
        <p:style>
          <a:lnRef idx="3">
            <a:schemeClr val="lt1"/>
          </a:lnRef>
          <a:fillRef idx="1">
            <a:schemeClr val="accent2"/>
          </a:fillRef>
          <a:effectRef idx="1">
            <a:schemeClr val="accent2"/>
          </a:effectRef>
          <a:fontRef idx="none"/>
        </p:style>
        <p:txBody>
          <a:bodyPr rtlCol="0">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noProof="0" dirty="0"/>
          </a:p>
        </p:txBody>
      </p:sp>
      <p:sp>
        <p:nvSpPr>
          <p:cNvPr id="4" name="Text Placeholder 3"/>
          <p:cNvSpPr>
            <a:spLocks noGrp="1"/>
          </p:cNvSpPr>
          <p:nvPr>
            <p:ph type="body" sz="half" idx="2"/>
          </p:nvPr>
        </p:nvSpPr>
        <p:spPr>
          <a:xfrm>
            <a:off x="164592" y="3031489"/>
            <a:ext cx="1527048" cy="2359152"/>
          </a:xfrm>
        </p:spPr>
        <p:txBody>
          <a:bodyPr rtlCol="0">
            <a:normAutofit/>
          </a:bodyPr>
          <a:lstStyle>
            <a:lvl1pPr marL="0" indent="0">
              <a:lnSpc>
                <a:spcPct val="150000"/>
              </a:lnSpc>
              <a:buNone/>
              <a:defRPr sz="1400" b="1" kern="1200">
                <a:solidFill>
                  <a:srgbClr val="000000">
                    <a:alpha val="50196"/>
                  </a:srgb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a:t> </a:t>
            </a:r>
            <a:r>
              <a:rPr lang="en-US" b="0"/>
              <a:t>©2012 PEARSON EDUCATION, INC. PUBLISHING AS PRENTICE HALL</a:t>
            </a:r>
          </a:p>
        </p:txBody>
      </p:sp>
      <p:sp>
        <p:nvSpPr>
          <p:cNvPr id="6" name="Slide Number Placeholder 5"/>
          <p:cNvSpPr>
            <a:spLocks noGrp="1"/>
          </p:cNvSpPr>
          <p:nvPr>
            <p:ph type="sldNum" sz="quarter" idx="11"/>
          </p:nvPr>
        </p:nvSpPr>
        <p:spPr/>
        <p:txBody>
          <a:bodyPr/>
          <a:lstStyle>
            <a:lvl1pPr>
              <a:defRPr/>
            </a:lvl1pPr>
          </a:lstStyle>
          <a:p>
            <a:pPr>
              <a:defRPr/>
            </a:pPr>
            <a:fld id="{8A36A2AB-E807-4DFC-BD3F-D8E2C7815744}"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Footer Placeholder 4"/>
          <p:cNvSpPr>
            <a:spLocks noGrp="1"/>
          </p:cNvSpPr>
          <p:nvPr>
            <p:ph type="ftr" sz="quarter" idx="10"/>
          </p:nvPr>
        </p:nvSpPr>
        <p:spPr/>
        <p:txBody>
          <a:bodyPr/>
          <a:lstStyle>
            <a:lvl1pPr>
              <a:defRPr/>
            </a:lvl1pPr>
          </a:lstStyle>
          <a:p>
            <a:pPr>
              <a:defRPr/>
            </a:pPr>
            <a:r>
              <a:rPr lang="en-US"/>
              <a:t> </a:t>
            </a:r>
            <a:r>
              <a:rPr lang="en-US" b="0"/>
              <a:t>©2012 PEARSON EDUCATION, INC. PUBLISHING AS PRENTICE HALL</a:t>
            </a:r>
          </a:p>
        </p:txBody>
      </p:sp>
      <p:sp>
        <p:nvSpPr>
          <p:cNvPr id="5" name="Slide Number Placeholder 5"/>
          <p:cNvSpPr>
            <a:spLocks noGrp="1"/>
          </p:cNvSpPr>
          <p:nvPr>
            <p:ph type="sldNum" sz="quarter" idx="11"/>
          </p:nvPr>
        </p:nvSpPr>
        <p:spPr/>
        <p:txBody>
          <a:bodyPr/>
          <a:lstStyle>
            <a:lvl1pPr>
              <a:defRPr/>
            </a:lvl1pPr>
          </a:lstStyle>
          <a:p>
            <a:pPr>
              <a:defRPr/>
            </a:pPr>
            <a:fld id="{77D3FD2D-0063-4597-ABE5-15F5C52D054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Group 11"/>
          <p:cNvGrpSpPr>
            <a:grpSpLocks/>
          </p:cNvGrpSpPr>
          <p:nvPr/>
        </p:nvGrpSpPr>
        <p:grpSpPr bwMode="auto">
          <a:xfrm>
            <a:off x="0" y="0"/>
            <a:ext cx="9144000" cy="6858000"/>
            <a:chOff x="0" y="0"/>
            <a:chExt cx="9144000" cy="6858000"/>
          </a:xfrm>
        </p:grpSpPr>
        <p:sp>
          <p:nvSpPr>
            <p:cNvPr id="7" name="Rectangle 6"/>
            <p:cNvSpPr/>
            <p:nvPr/>
          </p:nvSpPr>
          <p:spPr>
            <a:xfrm>
              <a:off x="457200" y="0"/>
              <a:ext cx="86868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sz="1800" dirty="0"/>
            </a:p>
          </p:txBody>
        </p:sp>
        <p:sp>
          <p:nvSpPr>
            <p:cNvPr id="8" name="Rectangle 7"/>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sz="1800" dirty="0"/>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sz="1800" dirty="0"/>
            </a:p>
          </p:txBody>
        </p:sp>
        <p:sp>
          <p:nvSpPr>
            <p:cNvPr id="11" name="Oval 10"/>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sz="1800" dirty="0"/>
            </a:p>
          </p:txBody>
        </p:sp>
      </p:grpSp>
      <p:sp>
        <p:nvSpPr>
          <p:cNvPr id="1027" name="Text Placeholder 2"/>
          <p:cNvSpPr>
            <a:spLocks noGrp="1"/>
          </p:cNvSpPr>
          <p:nvPr>
            <p:ph type="body" idx="1"/>
          </p:nvPr>
        </p:nvSpPr>
        <p:spPr bwMode="auto">
          <a:xfrm>
            <a:off x="2438400" y="2286000"/>
            <a:ext cx="6248400" cy="3840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Title Placeholder 1"/>
          <p:cNvSpPr>
            <a:spLocks noGrp="1"/>
          </p:cNvSpPr>
          <p:nvPr>
            <p:ph type="title"/>
          </p:nvPr>
        </p:nvSpPr>
        <p:spPr>
          <a:xfrm>
            <a:off x="2438400" y="228600"/>
            <a:ext cx="62484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5" name="Footer Placeholder 4"/>
          <p:cNvSpPr>
            <a:spLocks noGrp="1"/>
          </p:cNvSpPr>
          <p:nvPr>
            <p:ph type="ftr" sz="quarter" idx="3"/>
          </p:nvPr>
        </p:nvSpPr>
        <p:spPr>
          <a:xfrm>
            <a:off x="2438400" y="6356350"/>
            <a:ext cx="5105400" cy="365125"/>
          </a:xfrm>
          <a:prstGeom prst="rect">
            <a:avLst/>
          </a:prstGeom>
        </p:spPr>
        <p:txBody>
          <a:bodyPr vert="horz" wrap="square" lIns="91440" tIns="45720" rIns="91440" bIns="45720" numCol="1" anchor="ctr" anchorCtr="0" compatLnSpc="1">
            <a:prstTxWarp prst="textNoShape">
              <a:avLst/>
            </a:prstTxWarp>
          </a:bodyPr>
          <a:lstStyle>
            <a:lvl1pPr>
              <a:defRPr sz="900" b="1">
                <a:latin typeface="Trebuchet MS" pitchFamily="-72" charset="0"/>
                <a:ea typeface="ＭＳ Ｐゴシック" pitchFamily="-72" charset="-128"/>
                <a:cs typeface="ＭＳ Ｐゴシック" pitchFamily="-72" charset="-128"/>
              </a:defRPr>
            </a:lvl1pPr>
          </a:lstStyle>
          <a:p>
            <a:pPr>
              <a:defRPr/>
            </a:pPr>
            <a:r>
              <a:rPr lang="en-US"/>
              <a:t> ©2012 PEARSON EDUCATION, INC. PUBLISHING AS PRENTICE HALL</a:t>
            </a:r>
          </a:p>
        </p:txBody>
      </p:sp>
      <p:sp>
        <p:nvSpPr>
          <p:cNvPr id="6" name="Slide Number Placeholder 5"/>
          <p:cNvSpPr>
            <a:spLocks noGrp="1"/>
          </p:cNvSpPr>
          <p:nvPr>
            <p:ph type="sldNum" sz="quarter" idx="4"/>
          </p:nvPr>
        </p:nvSpPr>
        <p:spPr>
          <a:xfrm>
            <a:off x="7848600" y="6248400"/>
            <a:ext cx="762000" cy="609600"/>
          </a:xfrm>
          <a:prstGeom prst="rect">
            <a:avLst/>
          </a:prstGeom>
        </p:spPr>
        <p:txBody>
          <a:bodyPr vert="horz" lIns="91440" tIns="45720" rIns="91440" bIns="45720" rtlCol="0" anchor="ctr"/>
          <a:lstStyle>
            <a:lvl1pPr algn="ctr" fontAlgn="auto">
              <a:spcBef>
                <a:spcPts val="0"/>
              </a:spcBef>
              <a:spcAft>
                <a:spcPts val="0"/>
              </a:spcAft>
              <a:defRPr sz="1600" cap="small" baseline="0">
                <a:solidFill>
                  <a:schemeClr val="tx1"/>
                </a:solidFill>
                <a:latin typeface="+mj-lt"/>
                <a:ea typeface="+mn-ea"/>
                <a:cs typeface="+mn-cs"/>
              </a:defRPr>
            </a:lvl1pPr>
          </a:lstStyle>
          <a:p>
            <a:pPr>
              <a:defRPr/>
            </a:pPr>
            <a:fld id="{8D86496B-7EC7-4E84-A37E-484EBEF6356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Lst>
  <p:hf hdr="0" dt="0"/>
  <p:txStyles>
    <p:titleStyle>
      <a:lvl1pPr algn="r" rtl="0" eaLnBrk="0" fontAlgn="base" hangingPunct="0">
        <a:spcBef>
          <a:spcPct val="0"/>
        </a:spcBef>
        <a:spcAft>
          <a:spcPct val="0"/>
        </a:spcAft>
        <a:defRPr sz="4400" kern="1200" cap="small" spc="200">
          <a:solidFill>
            <a:schemeClr val="tx1"/>
          </a:solidFill>
          <a:latin typeface="+mj-lt"/>
          <a:ea typeface="ＭＳ Ｐゴシック" pitchFamily="-72" charset="-128"/>
          <a:cs typeface="ＭＳ Ｐゴシック" pitchFamily="-72" charset="-128"/>
        </a:defRPr>
      </a:lvl1pPr>
      <a:lvl2pPr algn="r" rtl="0" eaLnBrk="0" fontAlgn="base" hangingPunct="0">
        <a:spcBef>
          <a:spcPct val="0"/>
        </a:spcBef>
        <a:spcAft>
          <a:spcPct val="0"/>
        </a:spcAft>
        <a:defRPr sz="4400">
          <a:solidFill>
            <a:schemeClr val="tx1"/>
          </a:solidFill>
          <a:latin typeface="Trebuchet MS" pitchFamily="-72" charset="0"/>
          <a:ea typeface="ＭＳ Ｐゴシック" pitchFamily="-72" charset="-128"/>
          <a:cs typeface="ＭＳ Ｐゴシック" pitchFamily="-72" charset="-128"/>
        </a:defRPr>
      </a:lvl2pPr>
      <a:lvl3pPr algn="r" rtl="0" eaLnBrk="0" fontAlgn="base" hangingPunct="0">
        <a:spcBef>
          <a:spcPct val="0"/>
        </a:spcBef>
        <a:spcAft>
          <a:spcPct val="0"/>
        </a:spcAft>
        <a:defRPr sz="4400">
          <a:solidFill>
            <a:schemeClr val="tx1"/>
          </a:solidFill>
          <a:latin typeface="Trebuchet MS" pitchFamily="-72" charset="0"/>
          <a:ea typeface="ＭＳ Ｐゴシック" pitchFamily="-72" charset="-128"/>
          <a:cs typeface="ＭＳ Ｐゴシック" pitchFamily="-72" charset="-128"/>
        </a:defRPr>
      </a:lvl3pPr>
      <a:lvl4pPr algn="r" rtl="0" eaLnBrk="0" fontAlgn="base" hangingPunct="0">
        <a:spcBef>
          <a:spcPct val="0"/>
        </a:spcBef>
        <a:spcAft>
          <a:spcPct val="0"/>
        </a:spcAft>
        <a:defRPr sz="4400">
          <a:solidFill>
            <a:schemeClr val="tx1"/>
          </a:solidFill>
          <a:latin typeface="Trebuchet MS" pitchFamily="-72" charset="0"/>
          <a:ea typeface="ＭＳ Ｐゴシック" pitchFamily="-72" charset="-128"/>
          <a:cs typeface="ＭＳ Ｐゴシック" pitchFamily="-72" charset="-128"/>
        </a:defRPr>
      </a:lvl4pPr>
      <a:lvl5pPr algn="r" rtl="0" eaLnBrk="0" fontAlgn="base" hangingPunct="0">
        <a:spcBef>
          <a:spcPct val="0"/>
        </a:spcBef>
        <a:spcAft>
          <a:spcPct val="0"/>
        </a:spcAft>
        <a:defRPr sz="4400">
          <a:solidFill>
            <a:schemeClr val="tx1"/>
          </a:solidFill>
          <a:latin typeface="Trebuchet MS" pitchFamily="-72" charset="0"/>
          <a:ea typeface="ＭＳ Ｐゴシック" pitchFamily="-72" charset="-128"/>
          <a:cs typeface="ＭＳ Ｐゴシック" pitchFamily="-72" charset="-128"/>
        </a:defRPr>
      </a:lvl5pPr>
      <a:lvl6pPr marL="457200" algn="r" rtl="0" fontAlgn="base">
        <a:spcBef>
          <a:spcPct val="0"/>
        </a:spcBef>
        <a:spcAft>
          <a:spcPct val="0"/>
        </a:spcAft>
        <a:defRPr sz="4400">
          <a:solidFill>
            <a:schemeClr val="tx1"/>
          </a:solidFill>
          <a:latin typeface="Trebuchet MS" pitchFamily="-72" charset="0"/>
          <a:ea typeface="ＭＳ Ｐゴシック" pitchFamily="-72" charset="-128"/>
          <a:cs typeface="ＭＳ Ｐゴシック" pitchFamily="-72" charset="-128"/>
        </a:defRPr>
      </a:lvl6pPr>
      <a:lvl7pPr marL="914400" algn="r" rtl="0" fontAlgn="base">
        <a:spcBef>
          <a:spcPct val="0"/>
        </a:spcBef>
        <a:spcAft>
          <a:spcPct val="0"/>
        </a:spcAft>
        <a:defRPr sz="4400">
          <a:solidFill>
            <a:schemeClr val="tx1"/>
          </a:solidFill>
          <a:latin typeface="Trebuchet MS" pitchFamily="-72" charset="0"/>
          <a:ea typeface="ＭＳ Ｐゴシック" pitchFamily="-72" charset="-128"/>
          <a:cs typeface="ＭＳ Ｐゴシック" pitchFamily="-72" charset="-128"/>
        </a:defRPr>
      </a:lvl7pPr>
      <a:lvl8pPr marL="1371600" algn="r" rtl="0" fontAlgn="base">
        <a:spcBef>
          <a:spcPct val="0"/>
        </a:spcBef>
        <a:spcAft>
          <a:spcPct val="0"/>
        </a:spcAft>
        <a:defRPr sz="4400">
          <a:solidFill>
            <a:schemeClr val="tx1"/>
          </a:solidFill>
          <a:latin typeface="Trebuchet MS" pitchFamily="-72" charset="0"/>
          <a:ea typeface="ＭＳ Ｐゴシック" pitchFamily="-72" charset="-128"/>
          <a:cs typeface="ＭＳ Ｐゴシック" pitchFamily="-72" charset="-128"/>
        </a:defRPr>
      </a:lvl8pPr>
      <a:lvl9pPr marL="1828800" algn="r" rtl="0" fontAlgn="base">
        <a:spcBef>
          <a:spcPct val="0"/>
        </a:spcBef>
        <a:spcAft>
          <a:spcPct val="0"/>
        </a:spcAft>
        <a:defRPr sz="4400">
          <a:solidFill>
            <a:schemeClr val="tx1"/>
          </a:solidFill>
          <a:latin typeface="Trebuchet MS" pitchFamily="-72" charset="0"/>
          <a:ea typeface="ＭＳ Ｐゴシック" pitchFamily="-72" charset="-128"/>
          <a:cs typeface="ＭＳ Ｐゴシック" pitchFamily="-72" charset="-128"/>
        </a:defRPr>
      </a:lvl9pPr>
    </p:titleStyle>
    <p:bodyStyle>
      <a:lvl1pPr marL="457200" indent="-457200" algn="l" rtl="0" eaLnBrk="0" fontAlgn="base" hangingPunct="0">
        <a:spcBef>
          <a:spcPts val="1800"/>
        </a:spcBef>
        <a:spcAft>
          <a:spcPct val="0"/>
        </a:spcAft>
        <a:buClr>
          <a:schemeClr val="accent1"/>
        </a:buClr>
        <a:buSzPct val="80000"/>
        <a:buFont typeface="Wingdings" pitchFamily="2" charset="2"/>
        <a:buChar char=""/>
        <a:defRPr sz="2200" kern="1200">
          <a:solidFill>
            <a:schemeClr val="tx1"/>
          </a:solidFill>
          <a:latin typeface="+mn-lt"/>
          <a:ea typeface="ＭＳ Ｐゴシック" pitchFamily="-72" charset="-128"/>
          <a:cs typeface="ＭＳ Ｐゴシック" pitchFamily="-72" charset="-128"/>
        </a:defRPr>
      </a:lvl1pPr>
      <a:lvl2pPr marL="914400" indent="-457200" algn="l" rtl="0" eaLnBrk="0" fontAlgn="base" hangingPunct="0">
        <a:spcBef>
          <a:spcPts val="1800"/>
        </a:spcBef>
        <a:spcAft>
          <a:spcPct val="0"/>
        </a:spcAft>
        <a:buClr>
          <a:schemeClr val="accent2"/>
        </a:buClr>
        <a:buSzPct val="80000"/>
        <a:buFont typeface="Wingdings" pitchFamily="2" charset="2"/>
        <a:buChar char=""/>
        <a:defRPr sz="2000" kern="1200">
          <a:solidFill>
            <a:schemeClr val="tx1"/>
          </a:solidFill>
          <a:latin typeface="+mn-lt"/>
          <a:ea typeface="ＭＳ Ｐゴシック" pitchFamily="-72" charset="-128"/>
          <a:cs typeface="+mn-cs"/>
        </a:defRPr>
      </a:lvl2pPr>
      <a:lvl3pPr marL="1371600" indent="-457200" algn="l" rtl="0" eaLnBrk="0" fontAlgn="base" hangingPunct="0">
        <a:spcBef>
          <a:spcPts val="1200"/>
        </a:spcBef>
        <a:spcAft>
          <a:spcPct val="0"/>
        </a:spcAft>
        <a:buClr>
          <a:srgbClr val="D4E336"/>
        </a:buClr>
        <a:buSzPct val="80000"/>
        <a:buFont typeface="Wingdings" pitchFamily="2" charset="2"/>
        <a:buChar char=""/>
        <a:defRPr kern="1200">
          <a:solidFill>
            <a:schemeClr val="tx1"/>
          </a:solidFill>
          <a:latin typeface="+mn-lt"/>
          <a:ea typeface="ＭＳ Ｐゴシック" pitchFamily="-72" charset="-128"/>
          <a:cs typeface="+mn-cs"/>
        </a:defRPr>
      </a:lvl3pPr>
      <a:lvl4pPr marL="1828800" indent="-457200" algn="l" rtl="0" eaLnBrk="0" fontAlgn="base" hangingPunct="0">
        <a:spcBef>
          <a:spcPts val="1200"/>
        </a:spcBef>
        <a:spcAft>
          <a:spcPct val="0"/>
        </a:spcAft>
        <a:buClr>
          <a:srgbClr val="0C8228"/>
        </a:buClr>
        <a:buSzPct val="80000"/>
        <a:buFont typeface="Wingdings" pitchFamily="2" charset="2"/>
        <a:buChar char=""/>
        <a:defRPr sz="1600" kern="1200">
          <a:solidFill>
            <a:schemeClr val="tx1"/>
          </a:solidFill>
          <a:latin typeface="+mn-lt"/>
          <a:ea typeface="ＭＳ Ｐゴシック" pitchFamily="-72" charset="-128"/>
          <a:cs typeface="+mn-cs"/>
        </a:defRPr>
      </a:lvl4pPr>
      <a:lvl5pPr marL="2286000" indent="-457200" algn="l" rtl="0" eaLnBrk="0" fontAlgn="base" hangingPunct="0">
        <a:spcBef>
          <a:spcPts val="1200"/>
        </a:spcBef>
        <a:spcAft>
          <a:spcPct val="0"/>
        </a:spcAft>
        <a:buClr>
          <a:srgbClr val="C0EDA8"/>
        </a:buClr>
        <a:buSzPct val="80000"/>
        <a:buFont typeface="Wingdings" pitchFamily="2" charset="2"/>
        <a:buChar char=""/>
        <a:defRPr sz="1600" kern="1200">
          <a:solidFill>
            <a:schemeClr val="tx1"/>
          </a:solidFill>
          <a:latin typeface="+mn-lt"/>
          <a:ea typeface="ＭＳ Ｐゴシック" pitchFamily="-72" charset="-128"/>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rtlCol="0"/>
          <a:lstStyle/>
          <a:p>
            <a:pPr eaLnBrk="1" fontAlgn="auto" hangingPunct="1">
              <a:spcAft>
                <a:spcPts val="0"/>
              </a:spcAft>
              <a:defRPr/>
            </a:pPr>
            <a:r>
              <a:rPr lang="en-US" dirty="0" smtClean="0">
                <a:ea typeface="+mn-ea"/>
                <a:cs typeface="+mn-cs"/>
              </a:rPr>
              <a:t>Past, Present, and Future</a:t>
            </a:r>
            <a:endParaRPr lang="en-US" dirty="0">
              <a:ea typeface="+mn-ea"/>
              <a:cs typeface="+mn-cs"/>
            </a:endParaRPr>
          </a:p>
        </p:txBody>
      </p:sp>
      <p:sp>
        <p:nvSpPr>
          <p:cNvPr id="2" name="Title 1"/>
          <p:cNvSpPr>
            <a:spLocks noGrp="1"/>
          </p:cNvSpPr>
          <p:nvPr>
            <p:ph type="ctrTitle"/>
          </p:nvPr>
        </p:nvSpPr>
        <p:spPr/>
        <p:txBody>
          <a:bodyPr/>
          <a:lstStyle/>
          <a:p>
            <a:pPr eaLnBrk="1" fontAlgn="auto" hangingPunct="1">
              <a:spcAft>
                <a:spcPts val="0"/>
              </a:spcAft>
              <a:defRPr/>
            </a:pPr>
            <a:r>
              <a:rPr lang="en-US" dirty="0" smtClean="0">
                <a:ea typeface="+mj-ea"/>
                <a:cs typeface="+mj-cs"/>
              </a:rPr>
              <a:t>E-Marketing/6E</a:t>
            </a:r>
            <a:br>
              <a:rPr lang="en-US" dirty="0" smtClean="0">
                <a:ea typeface="+mj-ea"/>
                <a:cs typeface="+mj-cs"/>
              </a:rPr>
            </a:br>
            <a:r>
              <a:rPr lang="en-US" dirty="0" smtClean="0">
                <a:ea typeface="+mj-ea"/>
                <a:cs typeface="+mj-cs"/>
              </a:rPr>
              <a:t>Chapter 1</a:t>
            </a:r>
            <a:endParaRPr lang="en-US" dirty="0">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Footer Placeholder 4"/>
          <p:cNvSpPr>
            <a:spLocks noGrp="1"/>
          </p:cNvSpPr>
          <p:nvPr>
            <p:ph type="ftr" sz="quarter" idx="10"/>
          </p:nvPr>
        </p:nvSpPr>
        <p:spPr bwMode="auto">
          <a:noFill/>
          <a:ln>
            <a:miter lim="800000"/>
            <a:headEnd/>
            <a:tailEnd/>
          </a:ln>
        </p:spPr>
        <p:txBody>
          <a:bodyPr/>
          <a:lstStyle/>
          <a:p>
            <a:r>
              <a:rPr lang="en-US" smtClean="0">
                <a:latin typeface="Trebuchet MS" pitchFamily="34" charset="0"/>
                <a:ea typeface="ＭＳ Ｐゴシック" pitchFamily="34" charset="-128"/>
              </a:rPr>
              <a:t> ©2012 PEARSON EDUCATION, INC. PUBLISHING AS PRENTICE HALL</a:t>
            </a:r>
            <a:endParaRPr lang="en-US" b="0" smtClean="0">
              <a:latin typeface="Trebuchet MS" pitchFamily="34" charset="0"/>
              <a:ea typeface="ＭＳ Ｐゴシック" pitchFamily="34" charset="-128"/>
            </a:endParaRPr>
          </a:p>
        </p:txBody>
      </p:sp>
      <p:sp>
        <p:nvSpPr>
          <p:cNvPr id="5" name="Slide Number Placeholder 5"/>
          <p:cNvSpPr>
            <a:spLocks noGrp="1"/>
          </p:cNvSpPr>
          <p:nvPr>
            <p:ph type="sldNum" sz="quarter" idx="11"/>
          </p:nvPr>
        </p:nvSpPr>
        <p:spPr/>
        <p:txBody>
          <a:bodyPr/>
          <a:lstStyle/>
          <a:p>
            <a:pPr>
              <a:defRPr/>
            </a:pPr>
            <a:r>
              <a:rPr lang="en-US"/>
              <a:t>1-</a:t>
            </a:r>
            <a:fld id="{7506FFE6-CD4A-4BC9-9864-B9A6905244F4}" type="slidenum">
              <a:rPr lang="en-US"/>
              <a:pPr>
                <a:defRPr/>
              </a:pPr>
              <a:t>10</a:t>
            </a:fld>
            <a:endParaRPr lang="en-US"/>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E-Marketing’s Past: </a:t>
            </a:r>
            <a:br>
              <a:rPr lang="en-US" dirty="0" smtClean="0">
                <a:ea typeface="+mj-ea"/>
                <a:cs typeface="+mj-cs"/>
              </a:rPr>
            </a:br>
            <a:r>
              <a:rPr lang="en-US" dirty="0" smtClean="0">
                <a:ea typeface="+mj-ea"/>
                <a:cs typeface="+mj-cs"/>
              </a:rPr>
              <a:t>Web 1.0</a:t>
            </a:r>
            <a:endParaRPr lang="en-US" dirty="0">
              <a:ea typeface="+mj-ea"/>
              <a:cs typeface="+mj-cs"/>
            </a:endParaRPr>
          </a:p>
        </p:txBody>
      </p:sp>
      <p:sp>
        <p:nvSpPr>
          <p:cNvPr id="22532" name="Content Placeholder 2"/>
          <p:cNvSpPr>
            <a:spLocks noGrp="1"/>
          </p:cNvSpPr>
          <p:nvPr>
            <p:ph idx="1"/>
          </p:nvPr>
        </p:nvSpPr>
        <p:spPr>
          <a:xfrm>
            <a:off x="1828800" y="1676400"/>
            <a:ext cx="7162800" cy="4572000"/>
          </a:xfrm>
        </p:spPr>
        <p:txBody>
          <a:bodyPr/>
          <a:lstStyle/>
          <a:p>
            <a:pPr eaLnBrk="1" hangingPunct="1">
              <a:lnSpc>
                <a:spcPct val="90000"/>
              </a:lnSpc>
            </a:pPr>
            <a:r>
              <a:rPr lang="en-US" sz="2400" smtClean="0">
                <a:ea typeface="ＭＳ Ｐゴシック" pitchFamily="34" charset="-128"/>
              </a:rPr>
              <a:t>The Internet started in 1969 as the ARPANET, a network for academic and military use.</a:t>
            </a:r>
          </a:p>
          <a:p>
            <a:pPr eaLnBrk="1" hangingPunct="1">
              <a:lnSpc>
                <a:spcPct val="90000"/>
              </a:lnSpc>
            </a:pPr>
            <a:r>
              <a:rPr lang="en-US" sz="2400" smtClean="0">
                <a:ea typeface="ＭＳ Ｐゴシック" pitchFamily="34" charset="-128"/>
              </a:rPr>
              <a:t>Web pages and browsers appeared in 1993.</a:t>
            </a:r>
          </a:p>
          <a:p>
            <a:pPr eaLnBrk="1" hangingPunct="1">
              <a:lnSpc>
                <a:spcPct val="90000"/>
              </a:lnSpc>
            </a:pPr>
            <a:r>
              <a:rPr lang="en-US" sz="2400" smtClean="0">
                <a:ea typeface="ＭＳ Ｐゴシック" pitchFamily="34" charset="-128"/>
              </a:rPr>
              <a:t>The first generation of e-business was like a gold rush.</a:t>
            </a:r>
          </a:p>
          <a:p>
            <a:pPr lvl="1" eaLnBrk="1" hangingPunct="1">
              <a:lnSpc>
                <a:spcPct val="90000"/>
              </a:lnSpc>
            </a:pPr>
            <a:r>
              <a:rPr lang="en-US" sz="2400" smtClean="0">
                <a:ea typeface="ＭＳ Ｐゴシック" pitchFamily="34" charset="-128"/>
              </a:rPr>
              <a:t>Between 2000 and 2002, more than 500 Internet firms shut down in the U.S.</a:t>
            </a:r>
          </a:p>
          <a:p>
            <a:pPr lvl="1" eaLnBrk="1" hangingPunct="1">
              <a:lnSpc>
                <a:spcPct val="90000"/>
              </a:lnSpc>
            </a:pPr>
            <a:r>
              <a:rPr lang="en-US" sz="2400" smtClean="0">
                <a:ea typeface="ＭＳ Ｐゴシック" pitchFamily="34" charset="-128"/>
              </a:rPr>
              <a:t>By Q4 2003, almost 60% of public dot-coms were profitable.</a:t>
            </a:r>
            <a:endParaRPr lang="en-US" smtClean="0">
              <a:ea typeface="ＭＳ Ｐゴシック" pitchFamily="34" charset="-12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Footer Placeholder 3"/>
          <p:cNvSpPr>
            <a:spLocks noGrp="1"/>
          </p:cNvSpPr>
          <p:nvPr>
            <p:ph type="ftr" sz="quarter" idx="10"/>
          </p:nvPr>
        </p:nvSpPr>
        <p:spPr bwMode="auto">
          <a:noFill/>
          <a:ln>
            <a:miter lim="800000"/>
            <a:headEnd/>
            <a:tailEnd/>
          </a:ln>
        </p:spPr>
        <p:txBody>
          <a:bodyPr/>
          <a:lstStyle/>
          <a:p>
            <a:r>
              <a:rPr lang="en-US" smtClean="0">
                <a:latin typeface="Trebuchet MS" pitchFamily="34" charset="0"/>
                <a:ea typeface="ＭＳ Ｐゴシック" pitchFamily="34" charset="-128"/>
              </a:rPr>
              <a:t>©2012 PEARSON EDUCATION, INC. PUBLISHING AS PRENTICE HALL</a:t>
            </a:r>
            <a:endParaRPr lang="en-US" sz="900" b="0" smtClean="0">
              <a:latin typeface="Trebuchet MS" pitchFamily="34" charset="0"/>
              <a:ea typeface="ＭＳ Ｐゴシック" pitchFamily="34" charset="-128"/>
            </a:endParaRPr>
          </a:p>
        </p:txBody>
      </p:sp>
      <p:sp>
        <p:nvSpPr>
          <p:cNvPr id="5" name="Slide Number Placeholder 4"/>
          <p:cNvSpPr>
            <a:spLocks noGrp="1"/>
          </p:cNvSpPr>
          <p:nvPr>
            <p:ph type="sldNum" sz="quarter" idx="11"/>
          </p:nvPr>
        </p:nvSpPr>
        <p:spPr/>
        <p:txBody>
          <a:bodyPr/>
          <a:lstStyle/>
          <a:p>
            <a:pPr>
              <a:defRPr/>
            </a:pPr>
            <a:r>
              <a:rPr lang="en-US"/>
              <a:t>1-</a:t>
            </a:r>
            <a:fld id="{CD6A028B-B0DA-4391-8256-104F30EC9970}" type="slidenum">
              <a:rPr lang="en-US"/>
              <a:pPr>
                <a:defRPr/>
              </a:pPr>
              <a:t>11</a:t>
            </a:fld>
            <a:endParaRPr lang="en-US"/>
          </a:p>
        </p:txBody>
      </p:sp>
      <p:sp>
        <p:nvSpPr>
          <p:cNvPr id="2" name="Title 1"/>
          <p:cNvSpPr>
            <a:spLocks noGrp="1"/>
          </p:cNvSpPr>
          <p:nvPr>
            <p:ph type="title"/>
          </p:nvPr>
        </p:nvSpPr>
        <p:spPr>
          <a:xfrm>
            <a:off x="2438400" y="304800"/>
            <a:ext cx="6248400" cy="914400"/>
          </a:xfrm>
        </p:spPr>
        <p:txBody>
          <a:bodyPr>
            <a:normAutofit fontScale="90000"/>
          </a:bodyPr>
          <a:lstStyle/>
          <a:p>
            <a:pPr eaLnBrk="1" fontAlgn="auto" hangingPunct="1">
              <a:spcAft>
                <a:spcPts val="0"/>
              </a:spcAft>
              <a:defRPr/>
            </a:pPr>
            <a:r>
              <a:rPr lang="en-US" dirty="0" smtClean="0">
                <a:ea typeface="+mj-ea"/>
                <a:cs typeface="+mj-cs"/>
              </a:rPr>
              <a:t>Internet Timeline</a:t>
            </a:r>
            <a:br>
              <a:rPr lang="en-US" dirty="0" smtClean="0">
                <a:ea typeface="+mj-ea"/>
                <a:cs typeface="+mj-cs"/>
              </a:rPr>
            </a:br>
            <a:endParaRPr lang="en-US" dirty="0">
              <a:ea typeface="+mj-ea"/>
              <a:cs typeface="+mj-cs"/>
            </a:endParaRPr>
          </a:p>
        </p:txBody>
      </p:sp>
      <p:pic>
        <p:nvPicPr>
          <p:cNvPr id="23556" name="Picture 2"/>
          <p:cNvPicPr>
            <a:picLocks noChangeAspect="1" noChangeArrowheads="1"/>
          </p:cNvPicPr>
          <p:nvPr/>
        </p:nvPicPr>
        <p:blipFill>
          <a:blip r:embed="rId2"/>
          <a:srcRect/>
          <a:stretch>
            <a:fillRect/>
          </a:stretch>
        </p:blipFill>
        <p:spPr bwMode="auto">
          <a:xfrm>
            <a:off x="533400" y="1981200"/>
            <a:ext cx="8153400" cy="4373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Footer Placeholder 4"/>
          <p:cNvSpPr>
            <a:spLocks noGrp="1"/>
          </p:cNvSpPr>
          <p:nvPr>
            <p:ph type="ftr" sz="quarter" idx="10"/>
          </p:nvPr>
        </p:nvSpPr>
        <p:spPr bwMode="auto">
          <a:noFill/>
          <a:ln>
            <a:miter lim="800000"/>
            <a:headEnd/>
            <a:tailEnd/>
          </a:ln>
        </p:spPr>
        <p:txBody>
          <a:bodyPr/>
          <a:lstStyle/>
          <a:p>
            <a:r>
              <a:rPr lang="en-US" smtClean="0">
                <a:latin typeface="Trebuchet MS" pitchFamily="34" charset="0"/>
                <a:ea typeface="ＭＳ Ｐゴシック" pitchFamily="34" charset="-128"/>
              </a:rPr>
              <a:t> ©2012 PEARSON EDUCATION, INC. PUBLISHING AS PRENTICE HALL</a:t>
            </a:r>
            <a:endParaRPr lang="en-US" b="0" smtClean="0">
              <a:latin typeface="Trebuchet MS" pitchFamily="34" charset="0"/>
              <a:ea typeface="ＭＳ Ｐゴシック" pitchFamily="34" charset="-128"/>
            </a:endParaRPr>
          </a:p>
        </p:txBody>
      </p:sp>
      <p:sp>
        <p:nvSpPr>
          <p:cNvPr id="5" name="Slide Number Placeholder 5"/>
          <p:cNvSpPr>
            <a:spLocks noGrp="1"/>
          </p:cNvSpPr>
          <p:nvPr>
            <p:ph type="sldNum" sz="quarter" idx="11"/>
          </p:nvPr>
        </p:nvSpPr>
        <p:spPr/>
        <p:txBody>
          <a:bodyPr/>
          <a:lstStyle/>
          <a:p>
            <a:pPr>
              <a:defRPr/>
            </a:pPr>
            <a:r>
              <a:rPr lang="en-US"/>
              <a:t>1-</a:t>
            </a:r>
            <a:fld id="{CD4CB19D-4B2F-48D5-AD00-4630624470C7}" type="slidenum">
              <a:rPr lang="en-US"/>
              <a:pPr>
                <a:defRPr/>
              </a:pPr>
              <a:t>12</a:t>
            </a:fld>
            <a:endParaRPr lang="en-US"/>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The </a:t>
            </a:r>
            <a:r>
              <a:rPr lang="en-US" i="1" dirty="0" smtClean="0">
                <a:ea typeface="+mj-ea"/>
                <a:cs typeface="+mj-cs"/>
              </a:rPr>
              <a:t>E </a:t>
            </a:r>
            <a:r>
              <a:rPr lang="en-US" dirty="0" smtClean="0">
                <a:ea typeface="+mj-ea"/>
                <a:cs typeface="+mj-cs"/>
              </a:rPr>
              <a:t>Drops from </a:t>
            </a:r>
            <a:br>
              <a:rPr lang="en-US" dirty="0" smtClean="0">
                <a:ea typeface="+mj-ea"/>
                <a:cs typeface="+mj-cs"/>
              </a:rPr>
            </a:br>
            <a:r>
              <a:rPr lang="en-US" dirty="0" smtClean="0">
                <a:ea typeface="+mj-ea"/>
                <a:cs typeface="+mj-cs"/>
              </a:rPr>
              <a:t>E-Marketing</a:t>
            </a:r>
            <a:endParaRPr lang="en-US" dirty="0">
              <a:ea typeface="+mj-ea"/>
              <a:cs typeface="+mj-cs"/>
            </a:endParaRPr>
          </a:p>
        </p:txBody>
      </p:sp>
      <p:sp>
        <p:nvSpPr>
          <p:cNvPr id="24580" name="Content Placeholder 2"/>
          <p:cNvSpPr>
            <a:spLocks noGrp="1"/>
          </p:cNvSpPr>
          <p:nvPr>
            <p:ph idx="1"/>
          </p:nvPr>
        </p:nvSpPr>
        <p:spPr>
          <a:xfrm>
            <a:off x="1828800" y="1752600"/>
            <a:ext cx="6858000" cy="4373563"/>
          </a:xfrm>
        </p:spPr>
        <p:txBody>
          <a:bodyPr/>
          <a:lstStyle/>
          <a:p>
            <a:pPr eaLnBrk="1" hangingPunct="1"/>
            <a:r>
              <a:rPr lang="en-US" sz="2800" smtClean="0">
                <a:ea typeface="ＭＳ Ｐゴシック" pitchFamily="34" charset="-128"/>
              </a:rPr>
              <a:t>Gartner predicted that the </a:t>
            </a:r>
            <a:r>
              <a:rPr lang="en-US" sz="2800" i="1" smtClean="0">
                <a:ea typeface="ＭＳ Ｐゴシック" pitchFamily="34" charset="-128"/>
              </a:rPr>
              <a:t>e </a:t>
            </a:r>
            <a:r>
              <a:rPr lang="en-US" sz="2800" smtClean="0">
                <a:ea typeface="ＭＳ Ｐゴシック" pitchFamily="34" charset="-128"/>
              </a:rPr>
              <a:t>would drop, making e-business just business and e-marketing just marketing.</a:t>
            </a:r>
          </a:p>
          <a:p>
            <a:pPr eaLnBrk="1" hangingPunct="1"/>
            <a:r>
              <a:rPr lang="en-US" sz="2800" smtClean="0">
                <a:ea typeface="ＭＳ Ｐゴシック" pitchFamily="34" charset="-128"/>
              </a:rPr>
              <a:t>Nevertheless, e-business will always have its unique models, concepts, and practices.</a:t>
            </a:r>
          </a:p>
          <a:p>
            <a:pPr lvl="1" eaLnBrk="1" hangingPunct="1"/>
            <a:r>
              <a:rPr lang="en-US" sz="2800" smtClean="0">
                <a:ea typeface="ＭＳ Ｐゴシック" pitchFamily="34" charset="-128"/>
              </a:rPr>
              <a:t>Online search</a:t>
            </a:r>
          </a:p>
          <a:p>
            <a:pPr lvl="1" eaLnBrk="1" hangingPunct="1"/>
            <a:r>
              <a:rPr lang="en-US" sz="2800" smtClean="0">
                <a:ea typeface="ＭＳ Ｐゴシック" pitchFamily="34" charset="-128"/>
              </a:rPr>
              <a:t>Online data collection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4"/>
          <p:cNvSpPr>
            <a:spLocks noGrp="1"/>
          </p:cNvSpPr>
          <p:nvPr>
            <p:ph type="ftr" sz="quarter" idx="10"/>
          </p:nvPr>
        </p:nvSpPr>
        <p:spPr bwMode="auto">
          <a:noFill/>
          <a:ln>
            <a:miter lim="800000"/>
            <a:headEnd/>
            <a:tailEnd/>
          </a:ln>
        </p:spPr>
        <p:txBody>
          <a:bodyPr/>
          <a:lstStyle/>
          <a:p>
            <a:r>
              <a:rPr lang="en-US" smtClean="0">
                <a:latin typeface="Trebuchet MS" pitchFamily="34" charset="0"/>
                <a:ea typeface="ＭＳ Ｐゴシック" pitchFamily="34" charset="-128"/>
              </a:rPr>
              <a:t> ©2012 PEARSON EDUCATION, INC. PUBLISHING AS PRENTICE HALL</a:t>
            </a:r>
            <a:endParaRPr lang="en-US" b="0" smtClean="0">
              <a:latin typeface="Trebuchet MS" pitchFamily="34" charset="0"/>
              <a:ea typeface="ＭＳ Ｐゴシック" pitchFamily="34" charset="-128"/>
            </a:endParaRPr>
          </a:p>
        </p:txBody>
      </p:sp>
      <p:sp>
        <p:nvSpPr>
          <p:cNvPr id="5" name="Slide Number Placeholder 5"/>
          <p:cNvSpPr>
            <a:spLocks noGrp="1"/>
          </p:cNvSpPr>
          <p:nvPr>
            <p:ph type="sldNum" sz="quarter" idx="11"/>
          </p:nvPr>
        </p:nvSpPr>
        <p:spPr/>
        <p:txBody>
          <a:bodyPr/>
          <a:lstStyle/>
          <a:p>
            <a:pPr>
              <a:defRPr/>
            </a:pPr>
            <a:r>
              <a:rPr lang="en-US"/>
              <a:t>1-</a:t>
            </a:r>
            <a:fld id="{882D2D6F-0378-4C86-B5CE-FB0611B0483B}" type="slidenum">
              <a:rPr lang="en-US"/>
              <a:pPr>
                <a:defRPr/>
              </a:pPr>
              <a:t>13</a:t>
            </a:fld>
            <a:endParaRPr lang="en-US"/>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E-Marketing Today: </a:t>
            </a:r>
            <a:br>
              <a:rPr lang="en-US" dirty="0" smtClean="0">
                <a:ea typeface="+mj-ea"/>
                <a:cs typeface="+mj-cs"/>
              </a:rPr>
            </a:br>
            <a:r>
              <a:rPr lang="en-US" dirty="0" smtClean="0">
                <a:ea typeface="+mj-ea"/>
                <a:cs typeface="+mj-cs"/>
              </a:rPr>
              <a:t>Web 2.0</a:t>
            </a:r>
            <a:endParaRPr lang="en-US" dirty="0">
              <a:ea typeface="+mj-ea"/>
              <a:cs typeface="+mj-cs"/>
            </a:endParaRPr>
          </a:p>
        </p:txBody>
      </p:sp>
      <p:sp>
        <p:nvSpPr>
          <p:cNvPr id="26628" name="Content Placeholder 2"/>
          <p:cNvSpPr>
            <a:spLocks noGrp="1"/>
          </p:cNvSpPr>
          <p:nvPr>
            <p:ph idx="1"/>
          </p:nvPr>
        </p:nvSpPr>
        <p:spPr>
          <a:xfrm>
            <a:off x="2057400" y="1752600"/>
            <a:ext cx="6705600" cy="4343400"/>
          </a:xfrm>
        </p:spPr>
        <p:txBody>
          <a:bodyPr/>
          <a:lstStyle/>
          <a:p>
            <a:pPr eaLnBrk="1" hangingPunct="1">
              <a:spcBef>
                <a:spcPts val="600"/>
              </a:spcBef>
            </a:pPr>
            <a:r>
              <a:rPr lang="en-US" sz="2800" smtClean="0">
                <a:ea typeface="ＭＳ Ｐゴシック" pitchFamily="34" charset="-128"/>
              </a:rPr>
              <a:t>Web 2.0 technologies connect people with each other through social media, which have created opportunities and challenges for marketers.</a:t>
            </a:r>
          </a:p>
          <a:p>
            <a:pPr lvl="1" eaLnBrk="1" hangingPunct="1">
              <a:spcBef>
                <a:spcPts val="600"/>
              </a:spcBef>
            </a:pPr>
            <a:r>
              <a:rPr lang="en-US" sz="2800" smtClean="0">
                <a:ea typeface="ＭＳ Ｐゴシック" pitchFamily="34" charset="-128"/>
              </a:rPr>
              <a:t>Power shift from sellers to buyers.</a:t>
            </a:r>
          </a:p>
          <a:p>
            <a:pPr lvl="1" eaLnBrk="1" hangingPunct="1">
              <a:spcBef>
                <a:spcPts val="600"/>
              </a:spcBef>
            </a:pPr>
            <a:r>
              <a:rPr lang="en-US" sz="2800" smtClean="0">
                <a:ea typeface="ＭＳ Ｐゴシック" pitchFamily="34" charset="-128"/>
              </a:rPr>
              <a:t>Consumers trust each other more than companies.</a:t>
            </a:r>
          </a:p>
          <a:p>
            <a:pPr lvl="1" eaLnBrk="1" hangingPunct="1">
              <a:spcBef>
                <a:spcPts val="600"/>
              </a:spcBef>
            </a:pPr>
            <a:r>
              <a:rPr lang="en-US" sz="2800" smtClean="0">
                <a:ea typeface="ＭＳ Ｐゴシック" pitchFamily="34" charset="-128"/>
              </a:rPr>
              <a:t>Market and media fragmentation.</a:t>
            </a:r>
          </a:p>
          <a:p>
            <a:pPr lvl="1" eaLnBrk="1" hangingPunct="1">
              <a:spcBef>
                <a:spcPts val="600"/>
              </a:spcBef>
            </a:pPr>
            <a:r>
              <a:rPr lang="en-US" sz="2800" smtClean="0">
                <a:ea typeface="ＭＳ Ｐゴシック" pitchFamily="34" charset="-128"/>
              </a:rPr>
              <a:t>Online connections are critical</a:t>
            </a:r>
            <a:endParaRPr lang="en-US" sz="2500" smtClean="0">
              <a:ea typeface="ＭＳ Ｐゴシック" pitchFamily="34"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Footer Placeholder 3"/>
          <p:cNvSpPr>
            <a:spLocks noGrp="1"/>
          </p:cNvSpPr>
          <p:nvPr>
            <p:ph type="ftr" sz="quarter" idx="10"/>
          </p:nvPr>
        </p:nvSpPr>
        <p:spPr bwMode="auto">
          <a:noFill/>
          <a:ln>
            <a:miter lim="800000"/>
            <a:headEnd/>
            <a:tailEnd/>
          </a:ln>
        </p:spPr>
        <p:txBody>
          <a:bodyPr/>
          <a:lstStyle/>
          <a:p>
            <a:r>
              <a:rPr lang="en-US" smtClean="0">
                <a:latin typeface="Trebuchet MS" pitchFamily="34" charset="0"/>
                <a:ea typeface="ＭＳ Ｐゴシック" pitchFamily="34" charset="-128"/>
              </a:rPr>
              <a:t>©2012 PEARSON EDUCATION, INC. PUBLISHING AS PRENTICE HALL</a:t>
            </a:r>
            <a:endParaRPr lang="en-US" sz="900" b="0" smtClean="0">
              <a:latin typeface="Trebuchet MS" pitchFamily="34" charset="0"/>
              <a:ea typeface="ＭＳ Ｐゴシック" pitchFamily="34" charset="-128"/>
            </a:endParaRPr>
          </a:p>
        </p:txBody>
      </p:sp>
      <p:sp>
        <p:nvSpPr>
          <p:cNvPr id="5" name="Slide Number Placeholder 4"/>
          <p:cNvSpPr>
            <a:spLocks noGrp="1"/>
          </p:cNvSpPr>
          <p:nvPr>
            <p:ph type="sldNum" sz="quarter" idx="11"/>
          </p:nvPr>
        </p:nvSpPr>
        <p:spPr/>
        <p:txBody>
          <a:bodyPr/>
          <a:lstStyle/>
          <a:p>
            <a:pPr>
              <a:defRPr/>
            </a:pPr>
            <a:r>
              <a:rPr lang="en-US"/>
              <a:t>1-</a:t>
            </a:r>
            <a:fld id="{8D7105EC-9B80-4415-8553-B3DA5E93A533}" type="slidenum">
              <a:rPr lang="en-US"/>
              <a:pPr>
                <a:defRPr/>
              </a:pPr>
              <a:t>14</a:t>
            </a:fld>
            <a:endParaRPr lang="en-US"/>
          </a:p>
        </p:txBody>
      </p:sp>
      <p:sp>
        <p:nvSpPr>
          <p:cNvPr id="2" name="Title 1"/>
          <p:cNvSpPr>
            <a:spLocks noGrp="1"/>
          </p:cNvSpPr>
          <p:nvPr>
            <p:ph type="title"/>
          </p:nvPr>
        </p:nvSpPr>
        <p:spPr/>
        <p:txBody>
          <a:bodyPr wrap="square" numCol="1" anchorCtr="0" compatLnSpc="1">
            <a:prstTxWarp prst="textNoShape">
              <a:avLst/>
            </a:prstTxWarp>
            <a:normAutofit fontScale="90000"/>
          </a:bodyPr>
          <a:lstStyle/>
          <a:p>
            <a:pPr eaLnBrk="1" hangingPunct="1">
              <a:defRPr/>
            </a:pPr>
            <a:r>
              <a:rPr lang="en-US" sz="3600" cap="none" smtClean="0"/>
              <a:t>POWER SHIFT FROM COMPANIES TO INDIVIDUALS</a:t>
            </a:r>
            <a:endParaRPr lang="en-US" sz="4000" cap="none" smtClean="0"/>
          </a:p>
        </p:txBody>
      </p:sp>
      <p:pic>
        <p:nvPicPr>
          <p:cNvPr id="27652" name="Picture 2"/>
          <p:cNvPicPr>
            <a:picLocks noChangeAspect="1" noChangeArrowheads="1"/>
          </p:cNvPicPr>
          <p:nvPr/>
        </p:nvPicPr>
        <p:blipFill>
          <a:blip r:embed="rId2"/>
          <a:srcRect/>
          <a:stretch>
            <a:fillRect/>
          </a:stretch>
        </p:blipFill>
        <p:spPr bwMode="auto">
          <a:xfrm>
            <a:off x="685800" y="1905000"/>
            <a:ext cx="7620000" cy="367665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Footer Placeholder 4"/>
          <p:cNvSpPr>
            <a:spLocks noGrp="1"/>
          </p:cNvSpPr>
          <p:nvPr>
            <p:ph type="ftr" sz="quarter" idx="10"/>
          </p:nvPr>
        </p:nvSpPr>
        <p:spPr bwMode="auto">
          <a:noFill/>
          <a:ln>
            <a:miter lim="800000"/>
            <a:headEnd/>
            <a:tailEnd/>
          </a:ln>
        </p:spPr>
        <p:txBody>
          <a:bodyPr/>
          <a:lstStyle/>
          <a:p>
            <a:r>
              <a:rPr lang="en-US" smtClean="0">
                <a:latin typeface="Trebuchet MS" pitchFamily="34" charset="0"/>
                <a:ea typeface="ＭＳ Ｐゴシック" pitchFamily="34" charset="-128"/>
              </a:rPr>
              <a:t> ©2012 PEARSON EDUCATION, INC. PUBLISHING AS PRENTICE HALL</a:t>
            </a:r>
            <a:endParaRPr lang="en-US" sz="900" b="0" smtClean="0">
              <a:latin typeface="Trebuchet MS" pitchFamily="34" charset="0"/>
              <a:ea typeface="ＭＳ Ｐゴシック" pitchFamily="34" charset="-128"/>
            </a:endParaRPr>
          </a:p>
        </p:txBody>
      </p:sp>
      <p:sp>
        <p:nvSpPr>
          <p:cNvPr id="6" name="Slide Number Placeholder 5"/>
          <p:cNvSpPr>
            <a:spLocks noGrp="1"/>
          </p:cNvSpPr>
          <p:nvPr>
            <p:ph type="sldNum" sz="quarter" idx="11"/>
          </p:nvPr>
        </p:nvSpPr>
        <p:spPr/>
        <p:txBody>
          <a:bodyPr/>
          <a:lstStyle/>
          <a:p>
            <a:pPr>
              <a:defRPr/>
            </a:pPr>
            <a:fld id="{E2B5E99D-935B-4EB3-975E-676DFEA3355B}" type="slidenum">
              <a:rPr lang="en-US"/>
              <a:pPr>
                <a:defRPr/>
              </a:pPr>
              <a:t>15</a:t>
            </a:fld>
            <a:endParaRPr lang="en-US" dirty="0"/>
          </a:p>
        </p:txBody>
      </p:sp>
      <p:sp>
        <p:nvSpPr>
          <p:cNvPr id="2" name="Title 1"/>
          <p:cNvSpPr>
            <a:spLocks noGrp="1"/>
          </p:cNvSpPr>
          <p:nvPr>
            <p:ph type="title"/>
          </p:nvPr>
        </p:nvSpPr>
        <p:spPr/>
        <p:txBody>
          <a:bodyPr wrap="square" numCol="1" anchorCtr="0" compatLnSpc="1">
            <a:prstTxWarp prst="textNoShape">
              <a:avLst/>
            </a:prstTxWarp>
            <a:normAutofit fontScale="90000"/>
          </a:bodyPr>
          <a:lstStyle/>
          <a:p>
            <a:pPr eaLnBrk="1" hangingPunct="1">
              <a:defRPr/>
            </a:pPr>
            <a:r>
              <a:rPr lang="en-US" sz="3600" cap="none" smtClean="0"/>
              <a:t>OTHER OPPORTUNITIES AND CHALLENGES IN WEB 2.0</a:t>
            </a:r>
            <a:endParaRPr lang="en-US" sz="4000" cap="none" smtClean="0"/>
          </a:p>
        </p:txBody>
      </p:sp>
      <p:sp>
        <p:nvSpPr>
          <p:cNvPr id="29700" name="Content Placeholder 2"/>
          <p:cNvSpPr>
            <a:spLocks noGrp="1"/>
          </p:cNvSpPr>
          <p:nvPr>
            <p:ph sz="half" idx="1"/>
          </p:nvPr>
        </p:nvSpPr>
        <p:spPr>
          <a:xfrm>
            <a:off x="1981200" y="1981200"/>
            <a:ext cx="2971800" cy="4038600"/>
          </a:xfrm>
        </p:spPr>
        <p:txBody>
          <a:bodyPr/>
          <a:lstStyle/>
          <a:p>
            <a:pPr eaLnBrk="1" hangingPunct="1"/>
            <a:r>
              <a:rPr lang="en-US" sz="2400" smtClean="0">
                <a:ea typeface="ＭＳ Ｐゴシック" pitchFamily="34" charset="-128"/>
              </a:rPr>
              <a:t>Internet adoption matures.</a:t>
            </a:r>
          </a:p>
          <a:p>
            <a:pPr eaLnBrk="1" hangingPunct="1"/>
            <a:r>
              <a:rPr lang="en-US" sz="2400" smtClean="0">
                <a:ea typeface="ＭＳ Ｐゴシック" pitchFamily="34" charset="-128"/>
              </a:rPr>
              <a:t>Online retail sales reach 4% of all sales.</a:t>
            </a:r>
          </a:p>
          <a:p>
            <a:pPr eaLnBrk="1" hangingPunct="1"/>
            <a:r>
              <a:rPr lang="en-US" sz="2400" smtClean="0">
                <a:ea typeface="ＭＳ Ｐゴシック" pitchFamily="34" charset="-128"/>
              </a:rPr>
              <a:t>Search engines are now reputation engines.</a:t>
            </a:r>
          </a:p>
          <a:p>
            <a:pPr eaLnBrk="1" hangingPunct="1"/>
            <a:r>
              <a:rPr lang="en-US" sz="2400" smtClean="0">
                <a:ea typeface="ＭＳ Ｐゴシック" pitchFamily="34" charset="-128"/>
              </a:rPr>
              <a:t>Content is still king.</a:t>
            </a:r>
            <a:endParaRPr lang="en-US" smtClean="0">
              <a:ea typeface="ＭＳ Ｐゴシック" pitchFamily="34" charset="-128"/>
            </a:endParaRPr>
          </a:p>
        </p:txBody>
      </p:sp>
      <p:sp>
        <p:nvSpPr>
          <p:cNvPr id="29701" name="Content Placeholder 3"/>
          <p:cNvSpPr>
            <a:spLocks noGrp="1"/>
          </p:cNvSpPr>
          <p:nvPr>
            <p:ph sz="half" idx="2"/>
          </p:nvPr>
        </p:nvSpPr>
        <p:spPr>
          <a:xfrm>
            <a:off x="5410200" y="1981200"/>
            <a:ext cx="2971800" cy="3827463"/>
          </a:xfrm>
        </p:spPr>
        <p:txBody>
          <a:bodyPr/>
          <a:lstStyle/>
          <a:p>
            <a:pPr eaLnBrk="1" hangingPunct="1"/>
            <a:r>
              <a:rPr lang="en-US" sz="2400" smtClean="0">
                <a:ea typeface="ＭＳ Ｐゴシック" pitchFamily="34" charset="-128"/>
              </a:rPr>
              <a:t>Improved online and offline strategy integration</a:t>
            </a:r>
          </a:p>
          <a:p>
            <a:pPr eaLnBrk="1" hangingPunct="1"/>
            <a:r>
              <a:rPr lang="en-US" sz="2400" smtClean="0">
                <a:ea typeface="ＭＳ Ｐゴシック" pitchFamily="34" charset="-128"/>
              </a:rPr>
              <a:t>Intellectual capital rules</a:t>
            </a:r>
          </a:p>
          <a:p>
            <a:pPr eaLnBrk="1" hangingPunct="1"/>
            <a:r>
              <a:rPr lang="en-US" sz="2400" smtClean="0">
                <a:ea typeface="ＭＳ Ｐゴシック" pitchFamily="34" charset="-128"/>
              </a:rPr>
              <a:t>60% broadband adoption at home</a:t>
            </a:r>
          </a:p>
          <a:p>
            <a:pPr eaLnBrk="1" hangingPunct="1"/>
            <a:r>
              <a:rPr lang="en-US" sz="2400" smtClean="0">
                <a:ea typeface="ＭＳ Ｐゴシック" pitchFamily="34" charset="-128"/>
              </a:rPr>
              <a:t>The long tail</a:t>
            </a:r>
            <a:endParaRPr lang="en-US" smtClean="0">
              <a:ea typeface="ＭＳ Ｐゴシック" pitchFamily="34" charset="-12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Footer Placeholder 4"/>
          <p:cNvSpPr>
            <a:spLocks noGrp="1"/>
          </p:cNvSpPr>
          <p:nvPr>
            <p:ph type="ftr" sz="quarter" idx="10"/>
          </p:nvPr>
        </p:nvSpPr>
        <p:spPr bwMode="auto">
          <a:noFill/>
          <a:ln>
            <a:miter lim="800000"/>
            <a:headEnd/>
            <a:tailEnd/>
          </a:ln>
        </p:spPr>
        <p:txBody>
          <a:bodyPr/>
          <a:lstStyle/>
          <a:p>
            <a:r>
              <a:rPr lang="en-US" smtClean="0">
                <a:latin typeface="Trebuchet MS" pitchFamily="34" charset="0"/>
                <a:ea typeface="ＭＳ Ｐゴシック" pitchFamily="34" charset="-128"/>
              </a:rPr>
              <a:t> ©2012 PEARSON EDUCATION, INC. PUBLISHING AS PRENTICE HALL</a:t>
            </a:r>
            <a:endParaRPr lang="en-US" b="0" smtClean="0">
              <a:latin typeface="Trebuchet MS" pitchFamily="34" charset="0"/>
              <a:ea typeface="ＭＳ Ｐゴシック" pitchFamily="34" charset="-128"/>
            </a:endParaRPr>
          </a:p>
        </p:txBody>
      </p:sp>
      <p:sp>
        <p:nvSpPr>
          <p:cNvPr id="5" name="Slide Number Placeholder 5"/>
          <p:cNvSpPr>
            <a:spLocks noGrp="1"/>
          </p:cNvSpPr>
          <p:nvPr>
            <p:ph type="sldNum" sz="quarter" idx="11"/>
          </p:nvPr>
        </p:nvSpPr>
        <p:spPr/>
        <p:txBody>
          <a:bodyPr/>
          <a:lstStyle/>
          <a:p>
            <a:pPr>
              <a:defRPr/>
            </a:pPr>
            <a:r>
              <a:rPr lang="en-US"/>
              <a:t>1-</a:t>
            </a:r>
            <a:fld id="{A0394A92-5DF2-409B-9B6E-3368F7C94D07}" type="slidenum">
              <a:rPr lang="en-US"/>
              <a:pPr>
                <a:defRPr/>
              </a:pPr>
              <a:t>16</a:t>
            </a:fld>
            <a:endParaRPr lang="en-US"/>
          </a:p>
        </p:txBody>
      </p:sp>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The Future: Web 3.0</a:t>
            </a:r>
            <a:endParaRPr lang="en-US" dirty="0">
              <a:ea typeface="+mj-ea"/>
              <a:cs typeface="+mj-cs"/>
            </a:endParaRPr>
          </a:p>
        </p:txBody>
      </p:sp>
      <p:sp>
        <p:nvSpPr>
          <p:cNvPr id="30724" name="Content Placeholder 2"/>
          <p:cNvSpPr>
            <a:spLocks noGrp="1"/>
          </p:cNvSpPr>
          <p:nvPr>
            <p:ph idx="1"/>
          </p:nvPr>
        </p:nvSpPr>
        <p:spPr>
          <a:xfrm>
            <a:off x="1981200" y="1905000"/>
            <a:ext cx="6248400" cy="3840163"/>
          </a:xfrm>
        </p:spPr>
        <p:txBody>
          <a:bodyPr/>
          <a:lstStyle/>
          <a:p>
            <a:pPr eaLnBrk="1" hangingPunct="1"/>
            <a:r>
              <a:rPr lang="en-US" sz="2400" smtClean="0">
                <a:ea typeface="ＭＳ Ｐゴシック" pitchFamily="34" charset="-128"/>
              </a:rPr>
              <a:t>Lines between traditional and new media are blurring.</a:t>
            </a:r>
          </a:p>
          <a:p>
            <a:pPr eaLnBrk="1" hangingPunct="1"/>
            <a:r>
              <a:rPr lang="en-US" sz="2400" smtClean="0">
                <a:ea typeface="ＭＳ Ｐゴシック" pitchFamily="34" charset="-128"/>
              </a:rPr>
              <a:t>Appliances are converging and becoming “smart.”</a:t>
            </a:r>
          </a:p>
          <a:p>
            <a:pPr eaLnBrk="1" hangingPunct="1"/>
            <a:r>
              <a:rPr lang="en-US" sz="2400" smtClean="0">
                <a:ea typeface="ＭＳ Ｐゴシック" pitchFamily="34" charset="-128"/>
              </a:rPr>
              <a:t>Wireless networking  is increasing.</a:t>
            </a:r>
          </a:p>
          <a:p>
            <a:pPr eaLnBrk="1" hangingPunct="1"/>
            <a:r>
              <a:rPr lang="en-US" sz="2400" smtClean="0">
                <a:ea typeface="ＭＳ Ｐゴシック" pitchFamily="34" charset="-128"/>
              </a:rPr>
              <a:t>Semantic web will provide worldwide access to data on demand without effort.</a:t>
            </a:r>
            <a:endParaRPr lang="en-US" smtClean="0">
              <a:ea typeface="ＭＳ Ｐゴシック" pitchFamily="34" charset="-12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Footer Placeholder 4"/>
          <p:cNvSpPr>
            <a:spLocks noGrp="1"/>
          </p:cNvSpPr>
          <p:nvPr>
            <p:ph type="ftr" sz="quarter" idx="10"/>
          </p:nvPr>
        </p:nvSpPr>
        <p:spPr bwMode="auto">
          <a:noFill/>
          <a:ln>
            <a:miter lim="800000"/>
            <a:headEnd/>
            <a:tailEnd/>
          </a:ln>
        </p:spPr>
        <p:txBody>
          <a:bodyPr/>
          <a:lstStyle/>
          <a:p>
            <a:r>
              <a:rPr lang="en-US" smtClean="0">
                <a:latin typeface="Trebuchet MS" pitchFamily="34" charset="0"/>
                <a:ea typeface="ＭＳ Ｐゴシック" pitchFamily="34" charset="-128"/>
              </a:rPr>
              <a:t> ©2012 PEARSON EDUCATION, INC. PUBLISHING AS PRENTICE HALL</a:t>
            </a:r>
            <a:endParaRPr lang="en-US" b="0" smtClean="0">
              <a:latin typeface="Trebuchet MS" pitchFamily="34" charset="0"/>
              <a:ea typeface="ＭＳ Ｐゴシック" pitchFamily="34" charset="-128"/>
            </a:endParaRPr>
          </a:p>
        </p:txBody>
      </p:sp>
      <p:sp>
        <p:nvSpPr>
          <p:cNvPr id="5" name="Slide Number Placeholder 5"/>
          <p:cNvSpPr>
            <a:spLocks noGrp="1"/>
          </p:cNvSpPr>
          <p:nvPr>
            <p:ph type="sldNum" sz="quarter" idx="11"/>
          </p:nvPr>
        </p:nvSpPr>
        <p:spPr/>
        <p:txBody>
          <a:bodyPr/>
          <a:lstStyle/>
          <a:p>
            <a:pPr>
              <a:defRPr/>
            </a:pPr>
            <a:r>
              <a:rPr lang="en-US"/>
              <a:t>1-</a:t>
            </a:r>
            <a:fld id="{9749EFFB-3C6C-4E69-9814-89FF7BBE1CBD}" type="slidenum">
              <a:rPr lang="en-US"/>
              <a:pPr>
                <a:defRPr/>
              </a:pPr>
              <a:t>17</a:t>
            </a:fld>
            <a:endParaRPr lang="en-US"/>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How do experts characterize Web 3.0?</a:t>
            </a:r>
            <a:endParaRPr lang="en-US" dirty="0">
              <a:ea typeface="+mj-ea"/>
              <a:cs typeface="+mj-cs"/>
            </a:endParaRPr>
          </a:p>
        </p:txBody>
      </p:sp>
      <p:sp>
        <p:nvSpPr>
          <p:cNvPr id="32772" name="Content Placeholder 2"/>
          <p:cNvSpPr>
            <a:spLocks noGrp="1"/>
          </p:cNvSpPr>
          <p:nvPr>
            <p:ph idx="1"/>
          </p:nvPr>
        </p:nvSpPr>
        <p:spPr>
          <a:xfrm>
            <a:off x="1981200" y="1828800"/>
            <a:ext cx="6553200" cy="3962400"/>
          </a:xfrm>
        </p:spPr>
        <p:txBody>
          <a:bodyPr/>
          <a:lstStyle/>
          <a:p>
            <a:pPr eaLnBrk="1" hangingPunct="1"/>
            <a:r>
              <a:rPr lang="en-US" dirty="0" smtClean="0">
                <a:ea typeface="ＭＳ Ｐゴシック" pitchFamily="34" charset="-128"/>
              </a:rPr>
              <a:t>Semantic web will be achieved and the mobile device will be the primary Internet connection tool by 2020 (Pew study).</a:t>
            </a:r>
          </a:p>
          <a:p>
            <a:pPr eaLnBrk="1" hangingPunct="1"/>
            <a:r>
              <a:rPr lang="en-US" dirty="0" smtClean="0">
                <a:ea typeface="ＭＳ Ｐゴシック" pitchFamily="34" charset="-128"/>
              </a:rPr>
              <a:t>Interactive media will cannibalize traditional media (Forrester Research).</a:t>
            </a:r>
          </a:p>
          <a:p>
            <a:pPr eaLnBrk="1" hangingPunct="1"/>
            <a:r>
              <a:rPr lang="en-US" dirty="0" smtClean="0">
                <a:ea typeface="ＭＳ Ｐゴシック" pitchFamily="34" charset="-128"/>
              </a:rPr>
              <a:t>Web 3.0 will ultimately be seen as applications which are pieced together…run on any device…are very fast…are distributed virtually (Eric Schmidt of Google).</a:t>
            </a:r>
          </a:p>
          <a:p>
            <a:pPr eaLnBrk="1" hangingPunct="1"/>
            <a:endParaRPr lang="en-US" dirty="0" smtClean="0">
              <a:ea typeface="ＭＳ Ｐゴシック" pitchFamily="34" charset="-12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Questions</a:t>
            </a:r>
            <a:endParaRPr lang="en-US" dirty="0"/>
          </a:p>
        </p:txBody>
      </p:sp>
      <p:sp>
        <p:nvSpPr>
          <p:cNvPr id="5" name="Content Placeholder 4"/>
          <p:cNvSpPr>
            <a:spLocks noGrp="1"/>
          </p:cNvSpPr>
          <p:nvPr>
            <p:ph idx="1"/>
          </p:nvPr>
        </p:nvSpPr>
        <p:spPr>
          <a:xfrm>
            <a:off x="1907704" y="1844824"/>
            <a:ext cx="7056784" cy="4392488"/>
          </a:xfrm>
        </p:spPr>
        <p:txBody>
          <a:bodyPr/>
          <a:lstStyle/>
          <a:p>
            <a:pPr>
              <a:buAutoNum type="arabicPeriod"/>
            </a:pPr>
            <a:endParaRPr lang="en-US" dirty="0" smtClean="0"/>
          </a:p>
          <a:p>
            <a:pPr>
              <a:buAutoNum type="arabicPeriod"/>
            </a:pPr>
            <a:endParaRPr lang="en-US" dirty="0"/>
          </a:p>
          <a:p>
            <a:pPr>
              <a:buAutoNum type="arabicPeriod"/>
            </a:pPr>
            <a:r>
              <a:rPr lang="en-US" dirty="0" smtClean="0"/>
              <a:t>Define e-business and e- marketing.</a:t>
            </a:r>
          </a:p>
          <a:p>
            <a:pPr>
              <a:buAutoNum type="arabicPeriod"/>
            </a:pPr>
            <a:r>
              <a:rPr lang="en-US" dirty="0" smtClean="0"/>
              <a:t>What are the characteristics of Web 2.0</a:t>
            </a:r>
          </a:p>
          <a:p>
            <a:pPr>
              <a:buAutoNum type="arabicPeriod"/>
            </a:pPr>
            <a:r>
              <a:rPr lang="en-US" dirty="0" smtClean="0"/>
              <a:t>What are the benefits of e-business.</a:t>
            </a:r>
          </a:p>
          <a:p>
            <a:pPr marL="0" indent="0">
              <a:buNone/>
            </a:pPr>
            <a:endParaRPr lang="en-US" dirty="0"/>
          </a:p>
        </p:txBody>
      </p:sp>
      <p:sp>
        <p:nvSpPr>
          <p:cNvPr id="3" name="Footer Placeholder 2"/>
          <p:cNvSpPr>
            <a:spLocks noGrp="1"/>
          </p:cNvSpPr>
          <p:nvPr>
            <p:ph type="ftr" sz="quarter" idx="10"/>
          </p:nvPr>
        </p:nvSpPr>
        <p:spPr/>
        <p:txBody>
          <a:bodyPr/>
          <a:lstStyle/>
          <a:p>
            <a:pPr>
              <a:defRPr/>
            </a:pPr>
            <a:r>
              <a:rPr lang="en-US" smtClean="0"/>
              <a:t>©2012 PEARSON EDUCATION, INC. PUBLISHING AS PRENTICE HALL</a:t>
            </a:r>
            <a:endParaRPr lang="en-US" b="0"/>
          </a:p>
        </p:txBody>
      </p:sp>
      <p:sp>
        <p:nvSpPr>
          <p:cNvPr id="4" name="Slide Number Placeholder 3"/>
          <p:cNvSpPr>
            <a:spLocks noGrp="1"/>
          </p:cNvSpPr>
          <p:nvPr>
            <p:ph type="sldNum" sz="quarter" idx="11"/>
          </p:nvPr>
        </p:nvSpPr>
        <p:spPr/>
        <p:txBody>
          <a:bodyPr/>
          <a:lstStyle/>
          <a:p>
            <a:pPr>
              <a:defRPr/>
            </a:pPr>
            <a:r>
              <a:rPr lang="en-US" smtClean="0"/>
              <a:t>1-</a:t>
            </a:r>
            <a:fld id="{D104D348-181E-410B-8670-E89FC49E3B23}" type="slidenum">
              <a:rPr lang="en-US" smtClean="0"/>
              <a:pPr>
                <a:defRPr/>
              </a:pPr>
              <a:t>18</a:t>
            </a:fld>
            <a:endParaRPr lang="en-US"/>
          </a:p>
        </p:txBody>
      </p:sp>
    </p:spTree>
    <p:extLst>
      <p:ext uri="{BB962C8B-B14F-4D97-AF65-F5344CB8AC3E}">
        <p14:creationId xmlns:p14="http://schemas.microsoft.com/office/powerpoint/2010/main" val="3293853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pPr>
              <a:defRPr/>
            </a:pPr>
            <a:r>
              <a:rPr lang="en-US"/>
              <a:t>1-</a:t>
            </a:r>
            <a:fld id="{DD24F076-BE5C-4454-A4CF-D01BBF255000}" type="slidenum">
              <a:rPr lang="en-US"/>
              <a:pPr>
                <a:defRPr/>
              </a:pPr>
              <a:t>19</a:t>
            </a:fld>
            <a:endParaRPr lang="en-US"/>
          </a:p>
        </p:txBody>
      </p:sp>
      <p:sp>
        <p:nvSpPr>
          <p:cNvPr id="34818"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spAutoFit/>
          </a:bodyPr>
          <a:lstStyle/>
          <a:p>
            <a:endParaRPr lang="en-US" sz="1800">
              <a:latin typeface="Calibri" pitchFamily="34" charset="0"/>
            </a:endParaRPr>
          </a:p>
        </p:txBody>
      </p:sp>
      <p:pic>
        <p:nvPicPr>
          <p:cNvPr id="34819" name="Picture 4" descr="cid:3287383400_2177562"/>
          <p:cNvPicPr>
            <a:picLocks noChangeAspect="1" noChangeArrowheads="1"/>
          </p:cNvPicPr>
          <p:nvPr/>
        </p:nvPicPr>
        <p:blipFill>
          <a:blip r:embed="rId2">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34820"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spAutoFit/>
          </a:bodyPr>
          <a:lstStyle/>
          <a:p>
            <a:pPr algn="ctr"/>
            <a:r>
              <a:rPr lang="en-US" sz="1600">
                <a:solidFill>
                  <a:srgbClr val="000000"/>
                </a:solidFill>
                <a:latin typeface="Calibri" pitchFamily="34"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Copyright © 2012 Pearson Education, Inc.  </a:t>
            </a:r>
          </a:p>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sz="1800" dirty="0">
              <a:solidFill>
                <a:srgbClr val="000000"/>
              </a:solidFill>
              <a:effectLst>
                <a:outerShdw blurRad="38100" dist="38100" dir="2700000" algn="tl">
                  <a:srgbClr val="C0C0C0"/>
                </a:outerShdw>
              </a:effectLst>
              <a:latin typeface="+mn-lt"/>
              <a:ea typeface="+mn-ea"/>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Footer Placeholder 4"/>
          <p:cNvSpPr>
            <a:spLocks noGrp="1"/>
          </p:cNvSpPr>
          <p:nvPr>
            <p:ph type="ftr" sz="quarter" idx="10"/>
          </p:nvPr>
        </p:nvSpPr>
        <p:spPr bwMode="auto">
          <a:noFill/>
          <a:ln>
            <a:miter lim="800000"/>
            <a:headEnd/>
            <a:tailEnd/>
          </a:ln>
        </p:spPr>
        <p:txBody>
          <a:bodyPr/>
          <a:lstStyle/>
          <a:p>
            <a:r>
              <a:rPr lang="en-US" smtClean="0">
                <a:latin typeface="Trebuchet MS" pitchFamily="34" charset="0"/>
                <a:ea typeface="ＭＳ Ｐゴシック" pitchFamily="34" charset="-128"/>
              </a:rPr>
              <a:t> ©2012 PEARSON EDUCATION, INC. PUBLISHING AS PRENTICE HALL</a:t>
            </a:r>
            <a:endParaRPr lang="en-US" b="0" smtClean="0">
              <a:latin typeface="Trebuchet MS" pitchFamily="34" charset="0"/>
              <a:ea typeface="ＭＳ Ｐゴシック" pitchFamily="34" charset="-128"/>
            </a:endParaRPr>
          </a:p>
        </p:txBody>
      </p:sp>
      <p:sp>
        <p:nvSpPr>
          <p:cNvPr id="6" name="Slide Number Placeholder 5"/>
          <p:cNvSpPr>
            <a:spLocks noGrp="1"/>
          </p:cNvSpPr>
          <p:nvPr>
            <p:ph type="sldNum" sz="quarter" idx="11"/>
          </p:nvPr>
        </p:nvSpPr>
        <p:spPr/>
        <p:txBody>
          <a:bodyPr/>
          <a:lstStyle/>
          <a:p>
            <a:pPr>
              <a:defRPr/>
            </a:pPr>
            <a:r>
              <a:rPr lang="en-US"/>
              <a:t>1-</a:t>
            </a:r>
            <a:fld id="{96055BFB-C118-4AE4-BAD0-7E49604A6716}" type="slidenum">
              <a:rPr lang="en-US"/>
              <a:pPr>
                <a:defRPr/>
              </a:pPr>
              <a:t>2</a:t>
            </a:fld>
            <a:endParaRPr lang="en-US"/>
          </a:p>
        </p:txBody>
      </p:sp>
      <p:sp>
        <p:nvSpPr>
          <p:cNvPr id="14339" name="Footer Placeholder 4"/>
          <p:cNvSpPr txBox="1">
            <a:spLocks noGrp="1"/>
          </p:cNvSpPr>
          <p:nvPr/>
        </p:nvSpPr>
        <p:spPr bwMode="auto">
          <a:xfrm>
            <a:off x="2438400" y="6356350"/>
            <a:ext cx="5105400" cy="365125"/>
          </a:xfrm>
          <a:prstGeom prst="rect">
            <a:avLst/>
          </a:prstGeom>
          <a:noFill/>
          <a:ln w="9525">
            <a:noFill/>
            <a:miter lim="800000"/>
            <a:headEnd/>
            <a:tailEnd/>
          </a:ln>
        </p:spPr>
        <p:txBody>
          <a:bodyPr anchor="ctr"/>
          <a:lstStyle/>
          <a:p>
            <a:r>
              <a:rPr lang="en-US" sz="1000">
                <a:latin typeface="Trebuchet MS" pitchFamily="34" charset="0"/>
              </a:rPr>
              <a:t> ©2012 PEARSON EDUCATION, INC. PUBLISHING AS PRENTICE HALL</a:t>
            </a:r>
            <a:endParaRPr lang="en-US" sz="900">
              <a:latin typeface="Trebuchet MS" pitchFamily="34" charset="0"/>
            </a:endParaRPr>
          </a:p>
        </p:txBody>
      </p:sp>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Chapter 1 Objectives</a:t>
            </a:r>
            <a:endParaRPr lang="en-US" dirty="0">
              <a:ea typeface="+mj-ea"/>
              <a:cs typeface="+mj-cs"/>
            </a:endParaRPr>
          </a:p>
        </p:txBody>
      </p:sp>
      <p:sp>
        <p:nvSpPr>
          <p:cNvPr id="14341" name="Content Placeholder 2"/>
          <p:cNvSpPr>
            <a:spLocks noGrp="1"/>
          </p:cNvSpPr>
          <p:nvPr>
            <p:ph idx="1"/>
          </p:nvPr>
        </p:nvSpPr>
        <p:spPr>
          <a:xfrm>
            <a:off x="1828800" y="1676400"/>
            <a:ext cx="7086600" cy="4648200"/>
          </a:xfrm>
        </p:spPr>
        <p:txBody>
          <a:bodyPr/>
          <a:lstStyle/>
          <a:p>
            <a:pPr eaLnBrk="1" hangingPunct="1">
              <a:spcBef>
                <a:spcPts val="600"/>
              </a:spcBef>
            </a:pPr>
            <a:r>
              <a:rPr lang="en-US" sz="2400" smtClean="0">
                <a:ea typeface="ＭＳ Ｐゴシック" pitchFamily="34" charset="-128"/>
              </a:rPr>
              <a:t>After reading Chapter 1, you will be able to:</a:t>
            </a:r>
          </a:p>
          <a:p>
            <a:pPr eaLnBrk="1" hangingPunct="1">
              <a:lnSpc>
                <a:spcPct val="0"/>
              </a:lnSpc>
              <a:spcBef>
                <a:spcPts val="600"/>
              </a:spcBef>
              <a:buFont typeface="Wingdings" pitchFamily="2" charset="2"/>
              <a:buNone/>
            </a:pPr>
            <a:endParaRPr lang="en-US" sz="2400" smtClean="0">
              <a:ea typeface="ＭＳ Ｐゴシック" pitchFamily="34" charset="-128"/>
            </a:endParaRPr>
          </a:p>
          <a:p>
            <a:pPr lvl="1" eaLnBrk="1" hangingPunct="1">
              <a:spcBef>
                <a:spcPts val="600"/>
              </a:spcBef>
            </a:pPr>
            <a:r>
              <a:rPr lang="en-US" smtClean="0">
                <a:ea typeface="ＭＳ Ｐゴシック" pitchFamily="34" charset="-128"/>
              </a:rPr>
              <a:t>Explain how advances in Internet and information technology offer benefits and challenges to consumers, businesses, marketers, and society.</a:t>
            </a:r>
          </a:p>
          <a:p>
            <a:pPr lvl="1" eaLnBrk="1" hangingPunct="1">
              <a:spcBef>
                <a:spcPts val="600"/>
              </a:spcBef>
            </a:pPr>
            <a:r>
              <a:rPr lang="en-US" smtClean="0">
                <a:ea typeface="ＭＳ Ｐゴシック" pitchFamily="34" charset="-128"/>
              </a:rPr>
              <a:t>Distinguish between e-business and e-marketing.</a:t>
            </a:r>
          </a:p>
          <a:p>
            <a:pPr lvl="1" eaLnBrk="1" hangingPunct="1">
              <a:spcBef>
                <a:spcPts val="600"/>
              </a:spcBef>
            </a:pPr>
            <a:r>
              <a:rPr lang="en-US" smtClean="0">
                <a:ea typeface="ＭＳ Ｐゴシック" pitchFamily="34" charset="-128"/>
              </a:rPr>
              <a:t>Explain how increasing buyer control is changing the marketing landscape.</a:t>
            </a:r>
          </a:p>
          <a:p>
            <a:pPr lvl="1" eaLnBrk="1" hangingPunct="1">
              <a:spcBef>
                <a:spcPts val="600"/>
              </a:spcBef>
            </a:pPr>
            <a:r>
              <a:rPr lang="en-US" smtClean="0">
                <a:ea typeface="ＭＳ Ｐゴシック" pitchFamily="34" charset="-128"/>
              </a:rPr>
              <a:t>Understand the distinction between information or entertainment as data.</a:t>
            </a:r>
          </a:p>
          <a:p>
            <a:pPr lvl="1" eaLnBrk="1" hangingPunct="1">
              <a:spcBef>
                <a:spcPts val="600"/>
              </a:spcBef>
            </a:pPr>
            <a:r>
              <a:rPr lang="en-US" smtClean="0">
                <a:ea typeface="ＭＳ Ｐゴシック" pitchFamily="34" charset="-128"/>
              </a:rPr>
              <a:t> Identify several trends that may shape the future of       e-marketing.</a:t>
            </a:r>
            <a:endParaRPr lang="en-US" sz="2400" smtClean="0">
              <a:ea typeface="ＭＳ Ｐゴシック" pitchFamily="34" charset="-128"/>
            </a:endParaRPr>
          </a:p>
          <a:p>
            <a:pPr eaLnBrk="1" hangingPunct="1">
              <a:lnSpc>
                <a:spcPct val="80000"/>
              </a:lnSpc>
            </a:pPr>
            <a:endParaRPr lang="en-US" sz="600" smtClean="0">
              <a:ea typeface="ＭＳ Ｐゴシック" pitchFamily="34"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oter Placeholder 4"/>
          <p:cNvSpPr>
            <a:spLocks noGrp="1"/>
          </p:cNvSpPr>
          <p:nvPr>
            <p:ph type="ftr" sz="quarter" idx="10"/>
          </p:nvPr>
        </p:nvSpPr>
        <p:spPr bwMode="auto">
          <a:noFill/>
          <a:ln>
            <a:miter lim="800000"/>
            <a:headEnd/>
            <a:tailEnd/>
          </a:ln>
        </p:spPr>
        <p:txBody>
          <a:bodyPr/>
          <a:lstStyle/>
          <a:p>
            <a:r>
              <a:rPr lang="en-US" smtClean="0">
                <a:latin typeface="Trebuchet MS" pitchFamily="34" charset="0"/>
                <a:ea typeface="ＭＳ Ｐゴシック" pitchFamily="34" charset="-128"/>
              </a:rPr>
              <a:t> ©2012 PEARSON EDUCATION, INC. PUBLISHING AS PRENTICE HALL</a:t>
            </a:r>
            <a:endParaRPr lang="en-US" b="0" smtClean="0">
              <a:latin typeface="Trebuchet MS" pitchFamily="34" charset="0"/>
              <a:ea typeface="ＭＳ Ｐゴシック" pitchFamily="34" charset="-128"/>
            </a:endParaRPr>
          </a:p>
        </p:txBody>
      </p:sp>
      <p:sp>
        <p:nvSpPr>
          <p:cNvPr id="5" name="Slide Number Placeholder 5"/>
          <p:cNvSpPr>
            <a:spLocks noGrp="1"/>
          </p:cNvSpPr>
          <p:nvPr>
            <p:ph type="sldNum" sz="quarter" idx="11"/>
          </p:nvPr>
        </p:nvSpPr>
        <p:spPr/>
        <p:txBody>
          <a:bodyPr/>
          <a:lstStyle/>
          <a:p>
            <a:pPr>
              <a:defRPr/>
            </a:pPr>
            <a:r>
              <a:rPr lang="en-US"/>
              <a:t>1-</a:t>
            </a:r>
            <a:fld id="{A3E85B81-CC52-4763-B3B6-3D7CF8F85338}" type="slidenum">
              <a:rPr lang="en-US"/>
              <a:pPr>
                <a:defRPr/>
              </a:pPr>
              <a:t>3</a:t>
            </a:fld>
            <a:endParaRPr lang="en-US"/>
          </a:p>
        </p:txBody>
      </p:sp>
      <p:sp>
        <p:nvSpPr>
          <p:cNvPr id="2" name="Title 1"/>
          <p:cNvSpPr>
            <a:spLocks noGrp="1"/>
          </p:cNvSpPr>
          <p:nvPr>
            <p:ph type="title"/>
          </p:nvPr>
        </p:nvSpPr>
        <p:spPr>
          <a:xfrm>
            <a:off x="1828800" y="228600"/>
            <a:ext cx="7315200" cy="1143000"/>
          </a:xfrm>
        </p:spPr>
        <p:txBody>
          <a:bodyPr>
            <a:noAutofit/>
          </a:bodyPr>
          <a:lstStyle/>
          <a:p>
            <a:pPr eaLnBrk="1" fontAlgn="auto" hangingPunct="1">
              <a:spcAft>
                <a:spcPts val="0"/>
              </a:spcAft>
              <a:defRPr/>
            </a:pPr>
            <a:r>
              <a:rPr lang="en-US" sz="3600" dirty="0" smtClean="0">
                <a:ea typeface="+mj-ea"/>
                <a:cs typeface="+mj-cs"/>
              </a:rPr>
              <a:t>The Barack Obama </a:t>
            </a:r>
            <a:br>
              <a:rPr lang="en-US" sz="3600" dirty="0" smtClean="0">
                <a:ea typeface="+mj-ea"/>
                <a:cs typeface="+mj-cs"/>
              </a:rPr>
            </a:br>
            <a:r>
              <a:rPr lang="en-US" sz="3600" dirty="0" smtClean="0">
                <a:ea typeface="+mj-ea"/>
                <a:cs typeface="+mj-cs"/>
              </a:rPr>
              <a:t>Campaign Story </a:t>
            </a:r>
            <a:endParaRPr lang="en-US" sz="3600" dirty="0">
              <a:ea typeface="+mj-ea"/>
              <a:cs typeface="+mj-cs"/>
            </a:endParaRPr>
          </a:p>
        </p:txBody>
      </p:sp>
      <p:sp>
        <p:nvSpPr>
          <p:cNvPr id="15364" name="Content Placeholder 2"/>
          <p:cNvSpPr>
            <a:spLocks noGrp="1"/>
          </p:cNvSpPr>
          <p:nvPr>
            <p:ph idx="1"/>
          </p:nvPr>
        </p:nvSpPr>
        <p:spPr>
          <a:xfrm>
            <a:off x="2438400" y="1828800"/>
            <a:ext cx="6248400" cy="4297363"/>
          </a:xfrm>
        </p:spPr>
        <p:txBody>
          <a:bodyPr/>
          <a:lstStyle/>
          <a:p>
            <a:pPr eaLnBrk="1" hangingPunct="1"/>
            <a:r>
              <a:rPr lang="en-US" sz="2800" smtClean="0">
                <a:ea typeface="ＭＳ Ｐゴシック" pitchFamily="34" charset="-128"/>
              </a:rPr>
              <a:t>Barack Obama’s Internet strategy targeted 18-29 year-old voters because 93% are online and used the Internet to get information and connect with friends.</a:t>
            </a:r>
          </a:p>
          <a:p>
            <a:pPr eaLnBrk="1" hangingPunct="1"/>
            <a:r>
              <a:rPr lang="en-US" sz="2800" smtClean="0">
                <a:ea typeface="ＭＳ Ｐゴシック" pitchFamily="34" charset="-128"/>
              </a:rPr>
              <a:t>Facebook displayed over 8 million Obama friends.</a:t>
            </a:r>
          </a:p>
          <a:p>
            <a:pPr eaLnBrk="1" hangingPunct="1"/>
            <a:r>
              <a:rPr lang="en-US" sz="2800" smtClean="0">
                <a:ea typeface="ＭＳ Ｐゴシック" pitchFamily="34" charset="-128"/>
              </a:rPr>
              <a:t>Two-thirds of all campaign funds came from Obama’s online channel.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Footer Placeholder 4"/>
          <p:cNvSpPr>
            <a:spLocks noGrp="1"/>
          </p:cNvSpPr>
          <p:nvPr>
            <p:ph type="ftr" sz="quarter" idx="10"/>
          </p:nvPr>
        </p:nvSpPr>
        <p:spPr bwMode="auto">
          <a:noFill/>
          <a:ln>
            <a:miter lim="800000"/>
            <a:headEnd/>
            <a:tailEnd/>
          </a:ln>
        </p:spPr>
        <p:txBody>
          <a:bodyPr/>
          <a:lstStyle/>
          <a:p>
            <a:r>
              <a:rPr lang="en-US" smtClean="0">
                <a:latin typeface="Trebuchet MS" pitchFamily="34" charset="0"/>
                <a:ea typeface="ＭＳ Ｐゴシック" pitchFamily="34" charset="-128"/>
              </a:rPr>
              <a:t> ©2012 PEARSON EDUCATION, INC. PUBLISHING AS PRENTICE HALL</a:t>
            </a:r>
            <a:endParaRPr lang="en-US" b="0" smtClean="0">
              <a:latin typeface="Trebuchet MS" pitchFamily="34" charset="0"/>
              <a:ea typeface="ＭＳ Ｐゴシック" pitchFamily="34" charset="-128"/>
            </a:endParaRPr>
          </a:p>
        </p:txBody>
      </p:sp>
      <p:sp>
        <p:nvSpPr>
          <p:cNvPr id="5" name="Slide Number Placeholder 5"/>
          <p:cNvSpPr>
            <a:spLocks noGrp="1"/>
          </p:cNvSpPr>
          <p:nvPr>
            <p:ph type="sldNum" sz="quarter" idx="11"/>
          </p:nvPr>
        </p:nvSpPr>
        <p:spPr/>
        <p:txBody>
          <a:bodyPr/>
          <a:lstStyle/>
          <a:p>
            <a:pPr>
              <a:defRPr/>
            </a:pPr>
            <a:r>
              <a:rPr lang="en-US"/>
              <a:t>1-</a:t>
            </a:r>
            <a:fld id="{219FB265-552E-4EB1-A0D6-784997E99AE4}" type="slidenum">
              <a:rPr lang="en-US"/>
              <a:pPr>
                <a:defRPr/>
              </a:pPr>
              <a:t>4</a:t>
            </a:fld>
            <a:endParaRPr lang="en-US"/>
          </a:p>
        </p:txBody>
      </p:sp>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Internet 101</a:t>
            </a:r>
            <a:endParaRPr lang="en-US" dirty="0">
              <a:ea typeface="+mj-ea"/>
              <a:cs typeface="+mj-cs"/>
            </a:endParaRPr>
          </a:p>
        </p:txBody>
      </p:sp>
      <p:sp>
        <p:nvSpPr>
          <p:cNvPr id="3" name="Content Placeholder 2"/>
          <p:cNvSpPr>
            <a:spLocks noGrp="1"/>
          </p:cNvSpPr>
          <p:nvPr>
            <p:ph idx="1"/>
          </p:nvPr>
        </p:nvSpPr>
        <p:spPr>
          <a:xfrm>
            <a:off x="2438400" y="1752600"/>
            <a:ext cx="6248400" cy="4373563"/>
          </a:xfrm>
        </p:spPr>
        <p:txBody>
          <a:bodyPr rtlCol="0">
            <a:normAutofit fontScale="92500" lnSpcReduction="10000"/>
          </a:bodyPr>
          <a:lstStyle/>
          <a:p>
            <a:pPr eaLnBrk="1" fontAlgn="auto" hangingPunct="1">
              <a:spcBef>
                <a:spcPts val="0"/>
              </a:spcBef>
              <a:spcAft>
                <a:spcPts val="0"/>
              </a:spcAft>
              <a:defRPr/>
            </a:pPr>
            <a:r>
              <a:rPr lang="en-US" sz="3000" dirty="0" smtClean="0">
                <a:ea typeface="+mn-ea"/>
                <a:cs typeface="+mn-cs"/>
              </a:rPr>
              <a:t>The internet is a global network of interconnected networks.</a:t>
            </a:r>
          </a:p>
          <a:p>
            <a:pPr eaLnBrk="1" fontAlgn="auto" hangingPunct="1">
              <a:spcBef>
                <a:spcPts val="0"/>
              </a:spcBef>
              <a:spcAft>
                <a:spcPts val="0"/>
              </a:spcAft>
              <a:defRPr/>
            </a:pPr>
            <a:r>
              <a:rPr lang="en-US" sz="3000" dirty="0" smtClean="0">
                <a:ea typeface="+mn-ea"/>
                <a:cs typeface="+mn-cs"/>
              </a:rPr>
              <a:t>E-mail and data files move over phone lines, cables and satellites.</a:t>
            </a:r>
          </a:p>
          <a:p>
            <a:pPr eaLnBrk="1" fontAlgn="auto" hangingPunct="1">
              <a:spcBef>
                <a:spcPts val="0"/>
              </a:spcBef>
              <a:spcAft>
                <a:spcPts val="0"/>
              </a:spcAft>
              <a:defRPr/>
            </a:pPr>
            <a:r>
              <a:rPr lang="en-US" sz="3000" dirty="0" smtClean="0">
                <a:ea typeface="+mn-ea"/>
                <a:cs typeface="+mn-cs"/>
              </a:rPr>
              <a:t>There are three types of access to the Internet:</a:t>
            </a:r>
          </a:p>
          <a:p>
            <a:pPr lvl="1" eaLnBrk="1" fontAlgn="auto" hangingPunct="1">
              <a:spcBef>
                <a:spcPts val="0"/>
              </a:spcBef>
              <a:spcAft>
                <a:spcPts val="0"/>
              </a:spcAft>
              <a:defRPr/>
            </a:pPr>
            <a:r>
              <a:rPr lang="en-US" sz="2800" dirty="0" smtClean="0">
                <a:ea typeface="+mn-ea"/>
              </a:rPr>
              <a:t>Public internet</a:t>
            </a:r>
          </a:p>
          <a:p>
            <a:pPr lvl="1" eaLnBrk="1" fontAlgn="auto" hangingPunct="1">
              <a:spcBef>
                <a:spcPts val="0"/>
              </a:spcBef>
              <a:spcAft>
                <a:spcPts val="0"/>
              </a:spcAft>
              <a:defRPr/>
            </a:pPr>
            <a:r>
              <a:rPr lang="en-US" sz="3000" dirty="0" smtClean="0">
                <a:ea typeface="+mn-ea"/>
              </a:rPr>
              <a:t>Intranet: network that runs internally in an organization.</a:t>
            </a:r>
          </a:p>
          <a:p>
            <a:pPr lvl="1" eaLnBrk="1" fontAlgn="auto" hangingPunct="1">
              <a:spcBef>
                <a:spcPts val="0"/>
              </a:spcBef>
              <a:spcAft>
                <a:spcPts val="0"/>
              </a:spcAft>
              <a:defRPr/>
            </a:pPr>
            <a:r>
              <a:rPr lang="en-US" sz="3000" dirty="0" smtClean="0">
                <a:ea typeface="+mn-ea"/>
              </a:rPr>
              <a:t>Extranet: two joined networks that share information.</a:t>
            </a:r>
          </a:p>
          <a:p>
            <a:pPr eaLnBrk="1" fontAlgn="auto" hangingPunct="1">
              <a:spcAft>
                <a:spcPts val="0"/>
              </a:spcAft>
              <a:defRPr/>
            </a:pPr>
            <a:endParaRPr lang="en-US" dirty="0">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Footer Placeholder 4"/>
          <p:cNvSpPr>
            <a:spLocks noGrp="1"/>
          </p:cNvSpPr>
          <p:nvPr>
            <p:ph type="ftr" sz="quarter" idx="10"/>
          </p:nvPr>
        </p:nvSpPr>
        <p:spPr bwMode="auto">
          <a:noFill/>
          <a:ln>
            <a:miter lim="800000"/>
            <a:headEnd/>
            <a:tailEnd/>
          </a:ln>
        </p:spPr>
        <p:txBody>
          <a:bodyPr/>
          <a:lstStyle/>
          <a:p>
            <a:r>
              <a:rPr lang="en-US" smtClean="0">
                <a:latin typeface="Trebuchet MS" pitchFamily="34" charset="0"/>
                <a:ea typeface="ＭＳ Ｐゴシック" pitchFamily="34" charset="-128"/>
              </a:rPr>
              <a:t> ©2012 PEARSON EDUCATION, INC. PUBLISHING AS PRENTICE HALL</a:t>
            </a:r>
            <a:endParaRPr lang="en-US" b="0" smtClean="0">
              <a:latin typeface="Trebuchet MS" pitchFamily="34" charset="0"/>
              <a:ea typeface="ＭＳ Ｐゴシック" pitchFamily="34" charset="-128"/>
            </a:endParaRPr>
          </a:p>
        </p:txBody>
      </p:sp>
      <p:sp>
        <p:nvSpPr>
          <p:cNvPr id="5" name="Slide Number Placeholder 5"/>
          <p:cNvSpPr>
            <a:spLocks noGrp="1"/>
          </p:cNvSpPr>
          <p:nvPr>
            <p:ph type="sldNum" sz="quarter" idx="11"/>
          </p:nvPr>
        </p:nvSpPr>
        <p:spPr/>
        <p:txBody>
          <a:bodyPr/>
          <a:lstStyle/>
          <a:p>
            <a:pPr>
              <a:defRPr/>
            </a:pPr>
            <a:r>
              <a:rPr lang="en-US"/>
              <a:t>1-</a:t>
            </a:r>
            <a:fld id="{BD4DDF58-401B-475F-AEBA-84FA591D9EC2}" type="slidenum">
              <a:rPr lang="en-US"/>
              <a:pPr>
                <a:defRPr/>
              </a:pPr>
              <a:t>5</a:t>
            </a:fld>
            <a:endParaRPr lang="en-US"/>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E-business, E-commerce, E-marketing</a:t>
            </a:r>
            <a:endParaRPr lang="en-US" dirty="0">
              <a:ea typeface="+mj-ea"/>
              <a:cs typeface="+mj-cs"/>
            </a:endParaRPr>
          </a:p>
        </p:txBody>
      </p:sp>
      <p:sp>
        <p:nvSpPr>
          <p:cNvPr id="17412" name="Content Placeholder 2"/>
          <p:cNvSpPr>
            <a:spLocks noGrp="1"/>
          </p:cNvSpPr>
          <p:nvPr>
            <p:ph idx="1"/>
          </p:nvPr>
        </p:nvSpPr>
        <p:spPr>
          <a:xfrm>
            <a:off x="1981200" y="1752600"/>
            <a:ext cx="6248400" cy="4373563"/>
          </a:xfrm>
        </p:spPr>
        <p:txBody>
          <a:bodyPr/>
          <a:lstStyle/>
          <a:p>
            <a:pPr eaLnBrk="1" hangingPunct="1"/>
            <a:r>
              <a:rPr lang="en-US" sz="2800" smtClean="0">
                <a:ea typeface="ＭＳ Ｐゴシック" pitchFamily="34" charset="-128"/>
              </a:rPr>
              <a:t>E-business is the continuous optimization of a firm’s business activities through digital technology.</a:t>
            </a:r>
          </a:p>
          <a:p>
            <a:pPr eaLnBrk="1" hangingPunct="1"/>
            <a:r>
              <a:rPr lang="en-US" sz="2800" smtClean="0">
                <a:ea typeface="ＭＳ Ｐゴシック" pitchFamily="34" charset="-128"/>
              </a:rPr>
              <a:t>E-commerce is the subset of e-business focused on transactions.</a:t>
            </a:r>
          </a:p>
          <a:p>
            <a:pPr eaLnBrk="1" hangingPunct="1"/>
            <a:r>
              <a:rPr lang="en-US" sz="2800" smtClean="0">
                <a:ea typeface="ＭＳ Ｐゴシック" pitchFamily="34" charset="-128"/>
              </a:rPr>
              <a:t>E-marketing is the result of information technology applied to traditional marketing.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Footer Placeholder 4"/>
          <p:cNvSpPr>
            <a:spLocks noGrp="1"/>
          </p:cNvSpPr>
          <p:nvPr>
            <p:ph type="ftr" sz="quarter" idx="10"/>
          </p:nvPr>
        </p:nvSpPr>
        <p:spPr bwMode="auto">
          <a:noFill/>
          <a:ln>
            <a:miter lim="800000"/>
            <a:headEnd/>
            <a:tailEnd/>
          </a:ln>
        </p:spPr>
        <p:txBody>
          <a:bodyPr/>
          <a:lstStyle/>
          <a:p>
            <a:r>
              <a:rPr lang="en-US" smtClean="0">
                <a:latin typeface="Trebuchet MS" pitchFamily="34" charset="0"/>
                <a:ea typeface="ＭＳ Ｐゴシック" pitchFamily="34" charset="-128"/>
              </a:rPr>
              <a:t> ©2012 PEARSON EDUCATION, INC. PUBLISHING AS PRENTICE HALL</a:t>
            </a:r>
            <a:endParaRPr lang="en-US" b="0" smtClean="0">
              <a:latin typeface="Trebuchet MS" pitchFamily="34" charset="0"/>
              <a:ea typeface="ＭＳ Ｐゴシック" pitchFamily="34" charset="-128"/>
            </a:endParaRPr>
          </a:p>
        </p:txBody>
      </p:sp>
      <p:sp>
        <p:nvSpPr>
          <p:cNvPr id="5" name="Slide Number Placeholder 5"/>
          <p:cNvSpPr>
            <a:spLocks noGrp="1"/>
          </p:cNvSpPr>
          <p:nvPr>
            <p:ph type="sldNum" sz="quarter" idx="11"/>
          </p:nvPr>
        </p:nvSpPr>
        <p:spPr/>
        <p:txBody>
          <a:bodyPr/>
          <a:lstStyle/>
          <a:p>
            <a:pPr>
              <a:defRPr/>
            </a:pPr>
            <a:r>
              <a:rPr lang="en-US"/>
              <a:t>1-</a:t>
            </a:r>
            <a:fld id="{0D0B20D3-6B52-4046-9CC7-59A0944CACE3}" type="slidenum">
              <a:rPr lang="en-US"/>
              <a:pPr>
                <a:defRPr/>
              </a:pPr>
              <a:t>6</a:t>
            </a:fld>
            <a:endParaRPr lang="en-US"/>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E-Marketing Is Bigger than the Web</a:t>
            </a:r>
            <a:endParaRPr lang="en-US" dirty="0">
              <a:ea typeface="+mj-ea"/>
              <a:cs typeface="+mj-cs"/>
            </a:endParaRPr>
          </a:p>
        </p:txBody>
      </p:sp>
      <p:sp>
        <p:nvSpPr>
          <p:cNvPr id="18436" name="Content Placeholder 2"/>
          <p:cNvSpPr>
            <a:spLocks noGrp="1"/>
          </p:cNvSpPr>
          <p:nvPr>
            <p:ph idx="1"/>
          </p:nvPr>
        </p:nvSpPr>
        <p:spPr>
          <a:xfrm>
            <a:off x="1905000" y="1828800"/>
            <a:ext cx="6248400" cy="3840163"/>
          </a:xfrm>
        </p:spPr>
        <p:txBody>
          <a:bodyPr/>
          <a:lstStyle/>
          <a:p>
            <a:pPr eaLnBrk="1" hangingPunct="1">
              <a:lnSpc>
                <a:spcPct val="90000"/>
              </a:lnSpc>
            </a:pPr>
            <a:r>
              <a:rPr lang="en-US" sz="2800" smtClean="0">
                <a:ea typeface="ＭＳ Ｐゴシック" pitchFamily="34" charset="-128"/>
              </a:rPr>
              <a:t>The web is the portion of the Internet that supports a graphical user interface for hypertext navigation with a browser</a:t>
            </a:r>
          </a:p>
          <a:p>
            <a:pPr eaLnBrk="1" hangingPunct="1">
              <a:lnSpc>
                <a:spcPct val="90000"/>
              </a:lnSpc>
            </a:pPr>
            <a:r>
              <a:rPr lang="en-US" sz="2800" smtClean="0">
                <a:ea typeface="ＭＳ Ｐゴシック" pitchFamily="34" charset="-128"/>
              </a:rPr>
              <a:t>The web is what most people think about when they think of the Internet.</a:t>
            </a:r>
          </a:p>
          <a:p>
            <a:pPr eaLnBrk="1" hangingPunct="1">
              <a:lnSpc>
                <a:spcPct val="90000"/>
              </a:lnSpc>
            </a:pPr>
            <a:r>
              <a:rPr lang="en-US" sz="2800" smtClean="0">
                <a:ea typeface="ＭＳ Ｐゴシック" pitchFamily="34" charset="-128"/>
              </a:rPr>
              <a:t>Electronic marketing reaches far beyond the web.</a:t>
            </a:r>
            <a:endParaRPr lang="en-US" smtClean="0">
              <a:ea typeface="ＭＳ Ｐゴシック" pitchFamily="34"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Footer Placeholder 3"/>
          <p:cNvSpPr>
            <a:spLocks noGrp="1"/>
          </p:cNvSpPr>
          <p:nvPr>
            <p:ph type="ftr" sz="quarter" idx="10"/>
          </p:nvPr>
        </p:nvSpPr>
        <p:spPr bwMode="auto">
          <a:noFill/>
          <a:ln>
            <a:miter lim="800000"/>
            <a:headEnd/>
            <a:tailEnd/>
          </a:ln>
        </p:spPr>
        <p:txBody>
          <a:bodyPr/>
          <a:lstStyle/>
          <a:p>
            <a:r>
              <a:rPr lang="en-US" smtClean="0">
                <a:latin typeface="Trebuchet MS" pitchFamily="34" charset="0"/>
                <a:ea typeface="ＭＳ Ｐゴシック" pitchFamily="34" charset="-128"/>
              </a:rPr>
              <a:t>©2012 PEARSON EDUCATION, INC. PUBLISHING AS PRENTICE HALL</a:t>
            </a:r>
            <a:endParaRPr lang="en-US" sz="900" b="0" smtClean="0">
              <a:latin typeface="Trebuchet MS" pitchFamily="34" charset="0"/>
              <a:ea typeface="ＭＳ Ｐゴシック" pitchFamily="34" charset="-128"/>
            </a:endParaRPr>
          </a:p>
        </p:txBody>
      </p:sp>
      <p:sp>
        <p:nvSpPr>
          <p:cNvPr id="6" name="Slide Number Placeholder 4"/>
          <p:cNvSpPr>
            <a:spLocks noGrp="1"/>
          </p:cNvSpPr>
          <p:nvPr>
            <p:ph type="sldNum" sz="quarter" idx="11"/>
          </p:nvPr>
        </p:nvSpPr>
        <p:spPr/>
        <p:txBody>
          <a:bodyPr/>
          <a:lstStyle/>
          <a:p>
            <a:pPr>
              <a:defRPr/>
            </a:pPr>
            <a:r>
              <a:rPr lang="en-US"/>
              <a:t>1-</a:t>
            </a:r>
            <a:fld id="{2E8708A2-8949-4464-A198-B225F642F038}" type="slidenum">
              <a:rPr lang="en-US"/>
              <a:pPr>
                <a:defRPr/>
              </a:pPr>
              <a:t>7</a:t>
            </a:fld>
            <a:endParaRPr lang="en-US"/>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The Web Is Only One Aspect of E-Marketing</a:t>
            </a:r>
            <a:endParaRPr lang="en-US" dirty="0">
              <a:ea typeface="+mj-ea"/>
              <a:cs typeface="+mj-cs"/>
            </a:endParaRPr>
          </a:p>
        </p:txBody>
      </p:sp>
      <p:pic>
        <p:nvPicPr>
          <p:cNvPr id="19460" name="Picture 3"/>
          <p:cNvPicPr>
            <a:picLocks noChangeAspect="1" noChangeArrowheads="1"/>
          </p:cNvPicPr>
          <p:nvPr/>
        </p:nvPicPr>
        <p:blipFill>
          <a:blip r:embed="rId2"/>
          <a:srcRect/>
          <a:stretch>
            <a:fillRect/>
          </a:stretch>
        </p:blipFill>
        <p:spPr bwMode="auto">
          <a:xfrm>
            <a:off x="1066800" y="2209800"/>
            <a:ext cx="6962775" cy="2895600"/>
          </a:xfrm>
          <a:prstGeom prst="rect">
            <a:avLst/>
          </a:prstGeom>
          <a:noFill/>
          <a:ln w="9525">
            <a:noFill/>
            <a:miter lim="800000"/>
            <a:headEnd/>
            <a:tailEnd/>
          </a:ln>
        </p:spPr>
      </p:pic>
      <p:sp>
        <p:nvSpPr>
          <p:cNvPr id="19461" name="Rectangle 1029"/>
          <p:cNvSpPr>
            <a:spLocks noChangeArrowheads="1"/>
          </p:cNvSpPr>
          <p:nvPr/>
        </p:nvSpPr>
        <p:spPr bwMode="auto">
          <a:xfrm>
            <a:off x="3508375" y="6284913"/>
            <a:ext cx="184150" cy="366712"/>
          </a:xfrm>
          <a:prstGeom prst="rect">
            <a:avLst/>
          </a:prstGeom>
          <a:noFill/>
          <a:ln w="9525">
            <a:noFill/>
            <a:miter lim="800000"/>
            <a:headEnd/>
            <a:tailEnd/>
          </a:ln>
        </p:spPr>
        <p:txBody>
          <a:bodyPr wrap="none">
            <a:spAutoFit/>
          </a:bodyPr>
          <a:lstStyle/>
          <a:p>
            <a:endParaRPr lang="en-US" sz="1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Footer Placeholder 4"/>
          <p:cNvSpPr>
            <a:spLocks noGrp="1"/>
          </p:cNvSpPr>
          <p:nvPr>
            <p:ph type="ftr" sz="quarter" idx="10"/>
          </p:nvPr>
        </p:nvSpPr>
        <p:spPr bwMode="auto">
          <a:noFill/>
          <a:ln>
            <a:miter lim="800000"/>
            <a:headEnd/>
            <a:tailEnd/>
          </a:ln>
        </p:spPr>
        <p:txBody>
          <a:bodyPr/>
          <a:lstStyle/>
          <a:p>
            <a:r>
              <a:rPr lang="en-US" smtClean="0">
                <a:latin typeface="Trebuchet MS" pitchFamily="34" charset="0"/>
                <a:ea typeface="ＭＳ Ｐゴシック" pitchFamily="34" charset="-128"/>
              </a:rPr>
              <a:t> ©2012 PEARSON EDUCATION, INC. PUBLISHING AS PRENTICE HALL</a:t>
            </a:r>
            <a:endParaRPr lang="en-US" b="0" smtClean="0">
              <a:latin typeface="Trebuchet MS" pitchFamily="34" charset="0"/>
              <a:ea typeface="ＭＳ Ｐゴシック" pitchFamily="34" charset="-128"/>
            </a:endParaRPr>
          </a:p>
        </p:txBody>
      </p:sp>
      <p:sp>
        <p:nvSpPr>
          <p:cNvPr id="5" name="Slide Number Placeholder 5"/>
          <p:cNvSpPr>
            <a:spLocks noGrp="1"/>
          </p:cNvSpPr>
          <p:nvPr>
            <p:ph type="sldNum" sz="quarter" idx="11"/>
          </p:nvPr>
        </p:nvSpPr>
        <p:spPr/>
        <p:txBody>
          <a:bodyPr/>
          <a:lstStyle/>
          <a:p>
            <a:pPr>
              <a:defRPr/>
            </a:pPr>
            <a:r>
              <a:rPr lang="en-US"/>
              <a:t>1-</a:t>
            </a:r>
            <a:fld id="{F37F566E-09BF-4506-8AE0-D32333B1F43C}" type="slidenum">
              <a:rPr lang="en-US"/>
              <a:pPr>
                <a:defRPr/>
              </a:pPr>
              <a:t>8</a:t>
            </a:fld>
            <a:endParaRPr lang="en-US"/>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E-Marketing Is Bigger than Technology</a:t>
            </a:r>
            <a:endParaRPr lang="en-US" dirty="0">
              <a:ea typeface="+mj-ea"/>
              <a:cs typeface="+mj-cs"/>
            </a:endParaRPr>
          </a:p>
        </p:txBody>
      </p:sp>
      <p:sp>
        <p:nvSpPr>
          <p:cNvPr id="20484" name="Content Placeholder 2"/>
          <p:cNvSpPr>
            <a:spLocks noGrp="1"/>
          </p:cNvSpPr>
          <p:nvPr>
            <p:ph idx="1"/>
          </p:nvPr>
        </p:nvSpPr>
        <p:spPr>
          <a:xfrm>
            <a:off x="1981200" y="1752600"/>
            <a:ext cx="6629400" cy="4572000"/>
          </a:xfrm>
        </p:spPr>
        <p:txBody>
          <a:bodyPr/>
          <a:lstStyle/>
          <a:p>
            <a:pPr eaLnBrk="1" hangingPunct="1">
              <a:spcBef>
                <a:spcPct val="0"/>
              </a:spcBef>
            </a:pPr>
            <a:r>
              <a:rPr lang="en-US" sz="2400" smtClean="0">
                <a:ea typeface="ＭＳ Ｐゴシック" pitchFamily="34" charset="-128"/>
              </a:rPr>
              <a:t>The Internet provides</a:t>
            </a:r>
            <a:r>
              <a:rPr lang="en-US" sz="2400" b="1" smtClean="0">
                <a:ea typeface="ＭＳ Ｐゴシック" pitchFamily="34" charset="-128"/>
              </a:rPr>
              <a:t> individual </a:t>
            </a:r>
            <a:r>
              <a:rPr lang="en-US" sz="2400" smtClean="0">
                <a:ea typeface="ＭＳ Ｐゴシック" pitchFamily="34" charset="-128"/>
              </a:rPr>
              <a:t>users with convenient and continuous access to information, entertainment, and communication.</a:t>
            </a:r>
          </a:p>
          <a:p>
            <a:pPr eaLnBrk="1" hangingPunct="1">
              <a:spcBef>
                <a:spcPct val="0"/>
              </a:spcBef>
            </a:pPr>
            <a:r>
              <a:rPr lang="en-US" sz="2400" b="1" smtClean="0">
                <a:ea typeface="ＭＳ Ｐゴシック" pitchFamily="34" charset="-128"/>
              </a:rPr>
              <a:t>Communities</a:t>
            </a:r>
            <a:r>
              <a:rPr lang="en-US" sz="2400" smtClean="0">
                <a:ea typeface="ＭＳ Ｐゴシック" pitchFamily="34" charset="-128"/>
              </a:rPr>
              <a:t> form around shared photos (Flickr), videos (YouTube), and individual or company profiles (Facebook).</a:t>
            </a:r>
          </a:p>
          <a:p>
            <a:pPr eaLnBrk="1" hangingPunct="1">
              <a:spcBef>
                <a:spcPct val="0"/>
              </a:spcBef>
            </a:pPr>
            <a:r>
              <a:rPr lang="en-US" sz="2400" smtClean="0">
                <a:ea typeface="ＭＳ Ｐゴシック" pitchFamily="34" charset="-128"/>
              </a:rPr>
              <a:t>The digital environment enhances processes and activities for </a:t>
            </a:r>
            <a:r>
              <a:rPr lang="en-US" sz="2400" b="1" smtClean="0">
                <a:ea typeface="ＭＳ Ｐゴシック" pitchFamily="34" charset="-128"/>
              </a:rPr>
              <a:t>businesses.</a:t>
            </a:r>
          </a:p>
          <a:p>
            <a:pPr eaLnBrk="1" hangingPunct="1">
              <a:spcBef>
                <a:spcPct val="0"/>
              </a:spcBef>
            </a:pPr>
            <a:r>
              <a:rPr lang="en-US" sz="2400" b="1" smtClean="0">
                <a:ea typeface="ＭＳ Ｐゴシック" pitchFamily="34" charset="-128"/>
              </a:rPr>
              <a:t>Societies </a:t>
            </a:r>
            <a:r>
              <a:rPr lang="en-US" sz="2400" smtClean="0">
                <a:ea typeface="ＭＳ Ｐゴシック" pitchFamily="34" charset="-128"/>
              </a:rPr>
              <a:t>and economies are enhanced through more efficient markets, more jobs, and information access.</a:t>
            </a:r>
            <a:endParaRPr lang="en-US" smtClean="0">
              <a:ea typeface="ＭＳ Ｐゴシック" pitchFamily="34" charset="-12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Footer Placeholder 3"/>
          <p:cNvSpPr>
            <a:spLocks noGrp="1"/>
          </p:cNvSpPr>
          <p:nvPr>
            <p:ph type="ftr" sz="quarter" idx="10"/>
          </p:nvPr>
        </p:nvSpPr>
        <p:spPr bwMode="auto">
          <a:noFill/>
          <a:ln>
            <a:miter lim="800000"/>
            <a:headEnd/>
            <a:tailEnd/>
          </a:ln>
        </p:spPr>
        <p:txBody>
          <a:bodyPr/>
          <a:lstStyle/>
          <a:p>
            <a:r>
              <a:rPr lang="en-US" smtClean="0">
                <a:latin typeface="Trebuchet MS" pitchFamily="34" charset="0"/>
                <a:ea typeface="ＭＳ Ｐゴシック" pitchFamily="34" charset="-128"/>
              </a:rPr>
              <a:t>©2012 PEARSON EDUCATION, INC. PUBLISHING AS PRENTICE HALL</a:t>
            </a:r>
            <a:endParaRPr lang="en-US" sz="900" b="0" smtClean="0">
              <a:latin typeface="Trebuchet MS" pitchFamily="34" charset="0"/>
              <a:ea typeface="ＭＳ Ｐゴシック" pitchFamily="34" charset="-128"/>
            </a:endParaRPr>
          </a:p>
        </p:txBody>
      </p:sp>
      <p:sp>
        <p:nvSpPr>
          <p:cNvPr id="5" name="Slide Number Placeholder 4"/>
          <p:cNvSpPr>
            <a:spLocks noGrp="1"/>
          </p:cNvSpPr>
          <p:nvPr>
            <p:ph type="sldNum" sz="quarter" idx="11"/>
          </p:nvPr>
        </p:nvSpPr>
        <p:spPr/>
        <p:txBody>
          <a:bodyPr/>
          <a:lstStyle/>
          <a:p>
            <a:pPr>
              <a:defRPr/>
            </a:pPr>
            <a:r>
              <a:rPr lang="en-US"/>
              <a:t>1-</a:t>
            </a:r>
            <a:fld id="{949DCCAE-99C2-42FF-B337-616BCB981D2C}" type="slidenum">
              <a:rPr lang="en-US"/>
              <a:pPr>
                <a:defRPr/>
              </a:pPr>
              <a:t>9</a:t>
            </a:fld>
            <a:endParaRPr lang="en-US"/>
          </a:p>
        </p:txBody>
      </p:sp>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Global Internet Users</a:t>
            </a:r>
            <a:endParaRPr lang="en-US" dirty="0">
              <a:ea typeface="+mj-ea"/>
              <a:cs typeface="+mj-cs"/>
            </a:endParaRPr>
          </a:p>
        </p:txBody>
      </p:sp>
      <p:pic>
        <p:nvPicPr>
          <p:cNvPr id="21508" name="Picture 2"/>
          <p:cNvPicPr>
            <a:picLocks noChangeAspect="1" noChangeArrowheads="1"/>
          </p:cNvPicPr>
          <p:nvPr/>
        </p:nvPicPr>
        <p:blipFill>
          <a:blip r:embed="rId2"/>
          <a:srcRect/>
          <a:stretch>
            <a:fillRect/>
          </a:stretch>
        </p:blipFill>
        <p:spPr bwMode="auto">
          <a:xfrm>
            <a:off x="2286000" y="2057400"/>
            <a:ext cx="4419600" cy="393382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Mod">
  <a:themeElements>
    <a:clrScheme name="Mod">
      <a:dk1>
        <a:sysClr val="windowText" lastClr="000000"/>
      </a:dk1>
      <a:lt1>
        <a:sysClr val="window" lastClr="FFFFFF"/>
      </a:lt1>
      <a:dk2>
        <a:srgbClr val="065218"/>
      </a:dk2>
      <a:lt2>
        <a:srgbClr val="EDF3AE"/>
      </a:lt2>
      <a:accent1>
        <a:srgbClr val="8FCB17"/>
      </a:accent1>
      <a:accent2>
        <a:srgbClr val="769F11"/>
      </a:accent2>
      <a:accent3>
        <a:srgbClr val="D4E336"/>
      </a:accent3>
      <a:accent4>
        <a:srgbClr val="0C8228"/>
      </a:accent4>
      <a:accent5>
        <a:srgbClr val="C0EDA8"/>
      </a:accent5>
      <a:accent6>
        <a:srgbClr val="3B4F18"/>
      </a:accent6>
      <a:hlink>
        <a:srgbClr val="0A6A21"/>
      </a:hlink>
      <a:folHlink>
        <a:srgbClr val="406EA5"/>
      </a:folHlink>
    </a:clrScheme>
    <a:fontScheme name="Mo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od">
      <a:fillStyleLst>
        <a:solidFill>
          <a:schemeClr val="phClr"/>
        </a:solidFill>
        <a:solidFill>
          <a:schemeClr val="phClr">
            <a:tint val="80000"/>
          </a:schemeClr>
        </a:solidFill>
        <a:solidFill>
          <a:schemeClr val="phClr">
            <a:shade val="30000"/>
            <a:satMod val="150000"/>
          </a:schemeClr>
        </a:solidFill>
      </a:fillStyleLst>
      <a:lnStyleLst>
        <a:ln w="9525" cap="flat" cmpd="sng" algn="ctr">
          <a:solidFill>
            <a:schemeClr val="phClr">
              <a:tint val="90000"/>
              <a:satMod val="105000"/>
            </a:schemeClr>
          </a:solidFill>
          <a:prstDash val="solid"/>
        </a:ln>
        <a:ln w="50800" cap="flat" cmpd="sng" algn="ctr">
          <a:solidFill>
            <a:schemeClr val="phClr">
              <a:tint val="90000"/>
            </a:schemeClr>
          </a:solidFill>
          <a:prstDash val="solid"/>
        </a:ln>
        <a:ln w="76200" cap="flat" cmpd="dbl" algn="ctr">
          <a:solidFill>
            <a:schemeClr val="phClr">
              <a:tint val="90000"/>
            </a:schemeClr>
          </a:solidFill>
          <a:prstDash val="solid"/>
        </a:ln>
      </a:lnStyleLst>
      <a:effectStyleLst>
        <a:effectStyle>
          <a:effectLst/>
        </a:effectStyle>
        <a:effectStyle>
          <a:effectLst>
            <a:outerShdw blurRad="76200" dist="25400" dir="5400000" sx="101000" sy="101000" rotWithShape="0">
              <a:srgbClr val="000000">
                <a:alpha val="50000"/>
              </a:srgbClr>
            </a:outerShdw>
          </a:effectLst>
        </a:effectStyle>
        <a:effectStyle>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a:effectStyle>
      </a:effectStyleLst>
      <a:bgFillStyleLst>
        <a:solidFill>
          <a:schemeClr val="phClr">
            <a:satMod val="125000"/>
          </a:schemeClr>
        </a:solidFill>
        <a:solidFill>
          <a:schemeClr val="phClr">
            <a:shade val="30000"/>
            <a:satMod val="150000"/>
          </a:schemeClr>
        </a:solidFill>
        <a:gradFill>
          <a:gsLst>
            <a:gs pos="0">
              <a:schemeClr val="phClr">
                <a:tint val="100000"/>
                <a:shade val="80000"/>
                <a:satMod val="135000"/>
              </a:schemeClr>
            </a:gs>
            <a:gs pos="55000">
              <a:schemeClr val="phClr">
                <a:tint val="70000"/>
                <a:shade val="100000"/>
                <a:satMod val="150000"/>
              </a:schemeClr>
            </a:gs>
            <a:gs pos="100000">
              <a:schemeClr val="phClr">
                <a:tint val="70000"/>
                <a:shade val="100000"/>
                <a:satMod val="15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Theme_Mod_theme</Template>
  <TotalTime>421</TotalTime>
  <Words>993</Words>
  <Application>Microsoft Office PowerPoint</Application>
  <PresentationFormat>On-screen Show (4:3)</PresentationFormat>
  <Paragraphs>118</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Mod</vt:lpstr>
      <vt:lpstr>E-Marketing/6E Chapter 1</vt:lpstr>
      <vt:lpstr>Chapter 1 Objectives</vt:lpstr>
      <vt:lpstr>The Barack Obama  Campaign Story </vt:lpstr>
      <vt:lpstr>Internet 101</vt:lpstr>
      <vt:lpstr>E-business, E-commerce, E-marketing</vt:lpstr>
      <vt:lpstr>E-Marketing Is Bigger than the Web</vt:lpstr>
      <vt:lpstr>The Web Is Only One Aspect of E-Marketing</vt:lpstr>
      <vt:lpstr>E-Marketing Is Bigger than Technology</vt:lpstr>
      <vt:lpstr>Global Internet Users</vt:lpstr>
      <vt:lpstr>E-Marketing’s Past:  Web 1.0</vt:lpstr>
      <vt:lpstr>Internet Timeline </vt:lpstr>
      <vt:lpstr>The E Drops from  E-Marketing</vt:lpstr>
      <vt:lpstr>E-Marketing Today:  Web 2.0</vt:lpstr>
      <vt:lpstr>POWER SHIFT FROM COMPANIES TO INDIVIDUALS</vt:lpstr>
      <vt:lpstr>OTHER OPPORTUNITIES AND CHALLENGES IN WEB 2.0</vt:lpstr>
      <vt:lpstr>The Future: Web 3.0</vt:lpstr>
      <vt:lpstr>How do experts characterize Web 3.0?</vt:lpstr>
      <vt:lpstr>Important Questions</vt:lpstr>
      <vt:lpstr>PowerPoint Presentation</vt:lpstr>
    </vt:vector>
  </TitlesOfParts>
  <Company>Haworth College of Business-WMU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HCOB</dc:creator>
  <cp:lastModifiedBy>Acer</cp:lastModifiedBy>
  <cp:revision>69</cp:revision>
  <dcterms:created xsi:type="dcterms:W3CDTF">2011-04-20T18:54:46Z</dcterms:created>
  <dcterms:modified xsi:type="dcterms:W3CDTF">2013-09-25T05:40:00Z</dcterms:modified>
</cp:coreProperties>
</file>