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2" r:id="rId1"/>
  </p:sldMasterIdLst>
  <p:notesMasterIdLst>
    <p:notesMasterId r:id="rId19"/>
  </p:notesMasterIdLst>
  <p:sldIdLst>
    <p:sldId id="256" r:id="rId2"/>
    <p:sldId id="278" r:id="rId3"/>
    <p:sldId id="267" r:id="rId4"/>
    <p:sldId id="268" r:id="rId5"/>
    <p:sldId id="257" r:id="rId6"/>
    <p:sldId id="258" r:id="rId7"/>
    <p:sldId id="259" r:id="rId8"/>
    <p:sldId id="260" r:id="rId9"/>
    <p:sldId id="269" r:id="rId10"/>
    <p:sldId id="273" r:id="rId11"/>
    <p:sldId id="270" r:id="rId12"/>
    <p:sldId id="271" r:id="rId13"/>
    <p:sldId id="272" r:id="rId14"/>
    <p:sldId id="275" r:id="rId15"/>
    <p:sldId id="274" r:id="rId16"/>
    <p:sldId id="276" r:id="rId17"/>
    <p:sldId id="277" r:id="rId18"/>
  </p:sldIdLst>
  <p:sldSz cx="9720263" cy="6480175"/>
  <p:notesSz cx="7772400" cy="10058400"/>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MS Gothic" pitchFamily="49" charset="-128"/>
        <a:cs typeface="+mn-cs"/>
      </a:defRPr>
    </a:lvl5pPr>
    <a:lvl6pPr marL="2286000" algn="l" defTabSz="914400" rtl="0" eaLnBrk="1" latinLnBrk="0" hangingPunct="1">
      <a:defRPr kern="1200">
        <a:solidFill>
          <a:schemeClr val="tx1"/>
        </a:solidFill>
        <a:latin typeface="Arial" charset="0"/>
        <a:ea typeface="MS Gothic" pitchFamily="49" charset="-128"/>
        <a:cs typeface="+mn-cs"/>
      </a:defRPr>
    </a:lvl6pPr>
    <a:lvl7pPr marL="2743200" algn="l" defTabSz="914400" rtl="0" eaLnBrk="1" latinLnBrk="0" hangingPunct="1">
      <a:defRPr kern="1200">
        <a:solidFill>
          <a:schemeClr val="tx1"/>
        </a:solidFill>
        <a:latin typeface="Arial" charset="0"/>
        <a:ea typeface="MS Gothic" pitchFamily="49" charset="-128"/>
        <a:cs typeface="+mn-cs"/>
      </a:defRPr>
    </a:lvl7pPr>
    <a:lvl8pPr marL="3200400" algn="l" defTabSz="914400" rtl="0" eaLnBrk="1" latinLnBrk="0" hangingPunct="1">
      <a:defRPr kern="1200">
        <a:solidFill>
          <a:schemeClr val="tx1"/>
        </a:solidFill>
        <a:latin typeface="Arial" charset="0"/>
        <a:ea typeface="MS Gothic" pitchFamily="49" charset="-128"/>
        <a:cs typeface="+mn-cs"/>
      </a:defRPr>
    </a:lvl8pPr>
    <a:lvl9pPr marL="3657600" algn="l" defTabSz="914400" rtl="0" eaLnBrk="1" latinLnBrk="0" hangingPunct="1">
      <a:defRPr kern="1200">
        <a:solidFill>
          <a:schemeClr val="tx1"/>
        </a:solidFill>
        <a:latin typeface="Arial" charset="0"/>
        <a:ea typeface="MS Gothic" pitchFamily="4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A8"/>
    <a:srgbClr val="336699"/>
    <a:srgbClr val="3366CC"/>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744" y="-17"/>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1"/>
          <p:cNvSpPr>
            <a:spLocks noGrp="1" noRot="1" noChangeAspect="1" noChangeArrowheads="1"/>
          </p:cNvSpPr>
          <p:nvPr>
            <p:ph type="sldImg"/>
          </p:nvPr>
        </p:nvSpPr>
        <p:spPr bwMode="auto">
          <a:xfrm>
            <a:off x="0" y="763588"/>
            <a:ext cx="0" cy="0"/>
          </a:xfrm>
          <a:prstGeom prst="rect">
            <a:avLst/>
          </a:prstGeom>
          <a:noFill/>
          <a:ln w="9525">
            <a:noFill/>
            <a:round/>
            <a:headEnd/>
            <a:tailEnd/>
          </a:ln>
        </p:spPr>
      </p:sp>
      <p:sp>
        <p:nvSpPr>
          <p:cNvPr id="2050" name="Rectangle 2"/>
          <p:cNvSpPr>
            <a:spLocks noGrp="1" noChangeArrowheads="1"/>
          </p:cNvSpPr>
          <p:nvPr>
            <p:ph type="body"/>
          </p:nvPr>
        </p:nvSpPr>
        <p:spPr bwMode="auto">
          <a:xfrm>
            <a:off x="777875" y="4776788"/>
            <a:ext cx="6216650" cy="45243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
        <p:nvSpPr>
          <p:cNvPr id="2051" name="Rectangle 3"/>
          <p:cNvSpPr>
            <a:spLocks noGrp="1" noChangeArrowheads="1"/>
          </p:cNvSpPr>
          <p:nvPr>
            <p:ph type="hdr"/>
          </p:nvPr>
        </p:nvSpPr>
        <p:spPr bwMode="auto">
          <a:xfrm>
            <a:off x="0"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2" name="Rectangle 4"/>
          <p:cNvSpPr>
            <a:spLocks noGrp="1" noChangeArrowheads="1"/>
          </p:cNvSpPr>
          <p:nvPr>
            <p:ph type="dt"/>
          </p:nvPr>
        </p:nvSpPr>
        <p:spPr bwMode="auto">
          <a:xfrm>
            <a:off x="4398963" y="0"/>
            <a:ext cx="3371850" cy="50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3" name="Rectangle 5"/>
          <p:cNvSpPr>
            <a:spLocks noGrp="1" noChangeArrowheads="1"/>
          </p:cNvSpPr>
          <p:nvPr>
            <p:ph type="ftr"/>
          </p:nvPr>
        </p:nvSpPr>
        <p:spPr bwMode="auto">
          <a:xfrm>
            <a:off x="0"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endParaRPr lang="en-CA"/>
          </a:p>
        </p:txBody>
      </p:sp>
      <p:sp>
        <p:nvSpPr>
          <p:cNvPr id="2054" name="Rectangle 6"/>
          <p:cNvSpPr>
            <a:spLocks noGrp="1" noChangeArrowheads="1"/>
          </p:cNvSpPr>
          <p:nvPr>
            <p:ph type="sldNum"/>
          </p:nvPr>
        </p:nvSpPr>
        <p:spPr bwMode="auto">
          <a:xfrm>
            <a:off x="4398963" y="9555163"/>
            <a:ext cx="3371850" cy="5016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buFont typeface="Times New Roman" pitchFamily="16" charset="0"/>
              <a:buNone/>
              <a:tabLst>
                <a:tab pos="723900" algn="l"/>
                <a:tab pos="1447800" algn="l"/>
                <a:tab pos="2171700" algn="l"/>
                <a:tab pos="2895600" algn="l"/>
              </a:tabLst>
              <a:defRPr sz="1400">
                <a:solidFill>
                  <a:srgbClr val="000000"/>
                </a:solidFill>
                <a:latin typeface="Times New Roman" pitchFamily="16" charset="0"/>
                <a:ea typeface="MS Gothic" charset="-128"/>
                <a:cs typeface="Arial Unicode MS" charset="0"/>
              </a:defRPr>
            </a:lvl1pPr>
          </a:lstStyle>
          <a:p>
            <a:pPr>
              <a:defRPr/>
            </a:pPr>
            <a:fld id="{10F0E206-1F48-4E6E-914D-6174579381E0}"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6"/>
          <p:cNvSpPr>
            <a:spLocks noGrp="1" noChangeArrowheads="1"/>
          </p:cNvSpPr>
          <p:nvPr>
            <p:ph type="sldNum" sz="quarter"/>
          </p:nvPr>
        </p:nvSpPr>
        <p:spPr>
          <a:noFill/>
        </p:spPr>
        <p:txBody>
          <a:bodyPr/>
          <a:lstStyle/>
          <a:p>
            <a:pPr>
              <a:buFont typeface="Times New Roman" pitchFamily="18" charset="0"/>
              <a:buNone/>
            </a:pPr>
            <a:fld id="{6ACF73AA-2EDA-42D0-BA41-475D41E3025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a:t>
            </a:fld>
            <a:endParaRPr lang="en-CA" smtClean="0">
              <a:latin typeface="Times New Roman" pitchFamily="18" charset="0"/>
              <a:ea typeface="Arial Unicode MS" pitchFamily="34" charset="-128"/>
              <a:cs typeface="Arial Unicode MS" pitchFamily="34" charset="-128"/>
            </a:endParaRPr>
          </a:p>
        </p:txBody>
      </p:sp>
      <p:sp>
        <p:nvSpPr>
          <p:cNvPr id="1945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946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6"/>
          <p:cNvSpPr>
            <a:spLocks noGrp="1" noChangeArrowheads="1"/>
          </p:cNvSpPr>
          <p:nvPr>
            <p:ph type="sldNum" sz="quarter"/>
          </p:nvPr>
        </p:nvSpPr>
        <p:spPr>
          <a:noFill/>
        </p:spPr>
        <p:txBody>
          <a:bodyPr/>
          <a:lstStyle/>
          <a:p>
            <a:pPr>
              <a:buFont typeface="Times New Roman" pitchFamily="18" charset="0"/>
              <a:buNone/>
            </a:pPr>
            <a:fld id="{A1F92E18-9059-412E-8551-19D9F3EC104B}"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10</a:t>
            </a:fld>
            <a:endParaRPr lang="en-CA" smtClean="0">
              <a:latin typeface="Times New Roman" pitchFamily="18" charset="0"/>
              <a:ea typeface="Arial Unicode MS" pitchFamily="34" charset="-128"/>
              <a:cs typeface="Arial Unicode MS" pitchFamily="34" charset="-128"/>
            </a:endParaRPr>
          </a:p>
        </p:txBody>
      </p:sp>
      <p:sp>
        <p:nvSpPr>
          <p:cNvPr id="2765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765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6"/>
          <p:cNvSpPr>
            <a:spLocks noGrp="1" noChangeArrowheads="1"/>
          </p:cNvSpPr>
          <p:nvPr>
            <p:ph type="sldNum" sz="quarter"/>
          </p:nvPr>
        </p:nvSpPr>
        <p:spPr>
          <a:noFill/>
        </p:spPr>
        <p:txBody>
          <a:bodyPr/>
          <a:lstStyle/>
          <a:p>
            <a:pPr>
              <a:buFont typeface="Times New Roman" pitchFamily="18" charset="0"/>
              <a:buNone/>
            </a:pPr>
            <a:fld id="{6FF897A9-202A-4CAB-8B7E-3A79E54D5F79}"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11</a:t>
            </a:fld>
            <a:endParaRPr lang="en-CA" smtClean="0">
              <a:latin typeface="Times New Roman" pitchFamily="18" charset="0"/>
              <a:ea typeface="Arial Unicode MS" pitchFamily="34" charset="-128"/>
              <a:cs typeface="Arial Unicode MS" pitchFamily="34" charset="-128"/>
            </a:endParaRPr>
          </a:p>
        </p:txBody>
      </p:sp>
      <p:sp>
        <p:nvSpPr>
          <p:cNvPr id="2867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867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6"/>
          <p:cNvSpPr>
            <a:spLocks noGrp="1" noChangeArrowheads="1"/>
          </p:cNvSpPr>
          <p:nvPr>
            <p:ph type="sldNum" sz="quarter"/>
          </p:nvPr>
        </p:nvSpPr>
        <p:spPr>
          <a:noFill/>
        </p:spPr>
        <p:txBody>
          <a:bodyPr/>
          <a:lstStyle/>
          <a:p>
            <a:pPr>
              <a:buFont typeface="Times New Roman" pitchFamily="18" charset="0"/>
              <a:buNone/>
            </a:pPr>
            <a:fld id="{DF39BD29-0EC3-4091-BAFD-ADD6AA1574EB}"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12</a:t>
            </a:fld>
            <a:endParaRPr lang="en-CA" smtClean="0">
              <a:latin typeface="Times New Roman" pitchFamily="18" charset="0"/>
              <a:ea typeface="Arial Unicode MS" pitchFamily="34" charset="-128"/>
              <a:cs typeface="Arial Unicode MS" pitchFamily="34" charset="-128"/>
            </a:endParaRPr>
          </a:p>
        </p:txBody>
      </p:sp>
      <p:sp>
        <p:nvSpPr>
          <p:cNvPr id="2969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970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6"/>
          <p:cNvSpPr>
            <a:spLocks noGrp="1" noChangeArrowheads="1"/>
          </p:cNvSpPr>
          <p:nvPr>
            <p:ph type="sldNum" sz="quarter"/>
          </p:nvPr>
        </p:nvSpPr>
        <p:spPr>
          <a:noFill/>
        </p:spPr>
        <p:txBody>
          <a:bodyPr/>
          <a:lstStyle/>
          <a:p>
            <a:pPr>
              <a:buFont typeface="Times New Roman" pitchFamily="18" charset="0"/>
              <a:buNone/>
            </a:pPr>
            <a:fld id="{DC90CE4C-07D7-46FD-B677-6B602F0AE1E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13</a:t>
            </a:fld>
            <a:endParaRPr lang="en-CA" smtClean="0">
              <a:latin typeface="Times New Roman" pitchFamily="18" charset="0"/>
              <a:ea typeface="Arial Unicode MS" pitchFamily="34" charset="-128"/>
              <a:cs typeface="Arial Unicode MS" pitchFamily="34" charset="-128"/>
            </a:endParaRPr>
          </a:p>
        </p:txBody>
      </p:sp>
      <p:sp>
        <p:nvSpPr>
          <p:cNvPr id="3072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072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6"/>
          <p:cNvSpPr>
            <a:spLocks noGrp="1" noChangeArrowheads="1"/>
          </p:cNvSpPr>
          <p:nvPr>
            <p:ph type="sldNum" sz="quarter"/>
          </p:nvPr>
        </p:nvSpPr>
        <p:spPr>
          <a:noFill/>
        </p:spPr>
        <p:txBody>
          <a:bodyPr/>
          <a:lstStyle/>
          <a:p>
            <a:pPr>
              <a:buFont typeface="Times New Roman" pitchFamily="18" charset="0"/>
              <a:buNone/>
            </a:pPr>
            <a:fld id="{FA13B9EB-8293-41E6-B7B9-5B77810DE904}"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14</a:t>
            </a:fld>
            <a:endParaRPr lang="en-CA" smtClean="0">
              <a:latin typeface="Times New Roman" pitchFamily="18" charset="0"/>
              <a:ea typeface="Arial Unicode MS" pitchFamily="34" charset="-128"/>
              <a:cs typeface="Arial Unicode MS" pitchFamily="34" charset="-128"/>
            </a:endParaRPr>
          </a:p>
        </p:txBody>
      </p:sp>
      <p:sp>
        <p:nvSpPr>
          <p:cNvPr id="3174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174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6"/>
          <p:cNvSpPr>
            <a:spLocks noGrp="1" noChangeArrowheads="1"/>
          </p:cNvSpPr>
          <p:nvPr>
            <p:ph type="sldNum" sz="quarter"/>
          </p:nvPr>
        </p:nvSpPr>
        <p:spPr>
          <a:noFill/>
        </p:spPr>
        <p:txBody>
          <a:bodyPr/>
          <a:lstStyle/>
          <a:p>
            <a:pPr>
              <a:buFont typeface="Times New Roman" pitchFamily="18" charset="0"/>
              <a:buNone/>
            </a:pPr>
            <a:fld id="{0226FBAC-3303-4ED2-9ADB-3ADC11C7FEA1}"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15</a:t>
            </a:fld>
            <a:endParaRPr lang="en-CA" smtClean="0">
              <a:latin typeface="Times New Roman" pitchFamily="18" charset="0"/>
              <a:ea typeface="Arial Unicode MS" pitchFamily="34" charset="-128"/>
              <a:cs typeface="Arial Unicode MS" pitchFamily="34" charset="-128"/>
            </a:endParaRPr>
          </a:p>
        </p:txBody>
      </p:sp>
      <p:sp>
        <p:nvSpPr>
          <p:cNvPr id="3277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277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6"/>
          <p:cNvSpPr>
            <a:spLocks noGrp="1" noChangeArrowheads="1"/>
          </p:cNvSpPr>
          <p:nvPr>
            <p:ph type="sldNum" sz="quarter"/>
          </p:nvPr>
        </p:nvSpPr>
        <p:spPr>
          <a:noFill/>
        </p:spPr>
        <p:txBody>
          <a:bodyPr/>
          <a:lstStyle/>
          <a:p>
            <a:pPr>
              <a:buFont typeface="Times New Roman" pitchFamily="18" charset="0"/>
              <a:buNone/>
            </a:pPr>
            <a:fld id="{417E754F-4AC1-45D5-8CE1-AE74FA5DD9F8}"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16</a:t>
            </a:fld>
            <a:endParaRPr lang="en-CA" smtClean="0">
              <a:latin typeface="Times New Roman" pitchFamily="18" charset="0"/>
              <a:ea typeface="Arial Unicode MS" pitchFamily="34" charset="-128"/>
              <a:cs typeface="Arial Unicode MS" pitchFamily="34" charset="-128"/>
            </a:endParaRPr>
          </a:p>
        </p:txBody>
      </p:sp>
      <p:sp>
        <p:nvSpPr>
          <p:cNvPr id="3379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379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p:cNvSpPr>
            <a:spLocks noGrp="1" noChangeArrowheads="1"/>
          </p:cNvSpPr>
          <p:nvPr>
            <p:ph type="sldNum" sz="quarter"/>
          </p:nvPr>
        </p:nvSpPr>
        <p:spPr>
          <a:noFill/>
        </p:spPr>
        <p:txBody>
          <a:bodyPr/>
          <a:lstStyle/>
          <a:p>
            <a:pPr>
              <a:buFont typeface="Times New Roman" pitchFamily="18" charset="0"/>
              <a:buNone/>
            </a:pPr>
            <a:fld id="{2CB0E82C-9B96-497B-9EBC-F834D73DF7C6}"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17</a:t>
            </a:fld>
            <a:endParaRPr lang="en-CA" smtClean="0">
              <a:latin typeface="Times New Roman" pitchFamily="18" charset="0"/>
              <a:ea typeface="Arial Unicode MS" pitchFamily="34" charset="-128"/>
              <a:cs typeface="Arial Unicode MS" pitchFamily="34" charset="-128"/>
            </a:endParaRPr>
          </a:p>
        </p:txBody>
      </p:sp>
      <p:sp>
        <p:nvSpPr>
          <p:cNvPr id="3481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3482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6"/>
          <p:cNvSpPr>
            <a:spLocks noGrp="1" noChangeArrowheads="1"/>
          </p:cNvSpPr>
          <p:nvPr>
            <p:ph type="sldNum" sz="quarter"/>
          </p:nvPr>
        </p:nvSpPr>
        <p:spPr>
          <a:noFill/>
        </p:spPr>
        <p:txBody>
          <a:bodyPr/>
          <a:lstStyle/>
          <a:p>
            <a:pPr>
              <a:buFont typeface="Times New Roman" pitchFamily="18" charset="0"/>
              <a:buNone/>
            </a:pPr>
            <a:fld id="{6ACF73AA-2EDA-42D0-BA41-475D41E3025A}"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2</a:t>
            </a:fld>
            <a:endParaRPr lang="en-CA" smtClean="0">
              <a:latin typeface="Times New Roman" pitchFamily="18" charset="0"/>
              <a:ea typeface="Arial Unicode MS" pitchFamily="34" charset="-128"/>
              <a:cs typeface="Arial Unicode MS" pitchFamily="34" charset="-128"/>
            </a:endParaRPr>
          </a:p>
        </p:txBody>
      </p:sp>
      <p:sp>
        <p:nvSpPr>
          <p:cNvPr id="1945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1946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6"/>
          <p:cNvSpPr>
            <a:spLocks noGrp="1" noChangeArrowheads="1"/>
          </p:cNvSpPr>
          <p:nvPr>
            <p:ph type="sldNum" sz="quarter"/>
          </p:nvPr>
        </p:nvSpPr>
        <p:spPr>
          <a:noFill/>
        </p:spPr>
        <p:txBody>
          <a:bodyPr/>
          <a:lstStyle/>
          <a:p>
            <a:pPr>
              <a:buFont typeface="Times New Roman" pitchFamily="18" charset="0"/>
              <a:buNone/>
            </a:pPr>
            <a:fld id="{3D6BF087-1A6B-4738-BD2E-065E24FB42F6}"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3</a:t>
            </a:fld>
            <a:endParaRPr lang="en-CA" smtClean="0">
              <a:latin typeface="Times New Roman" pitchFamily="18" charset="0"/>
              <a:ea typeface="Arial Unicode MS" pitchFamily="34" charset="-128"/>
              <a:cs typeface="Arial Unicode MS" pitchFamily="34" charset="-128"/>
            </a:endParaRPr>
          </a:p>
        </p:txBody>
      </p:sp>
      <p:sp>
        <p:nvSpPr>
          <p:cNvPr id="2048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048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6"/>
          <p:cNvSpPr>
            <a:spLocks noGrp="1" noChangeArrowheads="1"/>
          </p:cNvSpPr>
          <p:nvPr>
            <p:ph type="sldNum" sz="quarter"/>
          </p:nvPr>
        </p:nvSpPr>
        <p:spPr>
          <a:noFill/>
        </p:spPr>
        <p:txBody>
          <a:bodyPr/>
          <a:lstStyle/>
          <a:p>
            <a:pPr>
              <a:buFont typeface="Times New Roman" pitchFamily="18" charset="0"/>
              <a:buNone/>
            </a:pPr>
            <a:fld id="{D46A906C-DBD6-4EAA-8A25-8539E6175655}"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4</a:t>
            </a:fld>
            <a:endParaRPr lang="en-CA" smtClean="0">
              <a:latin typeface="Times New Roman" pitchFamily="18" charset="0"/>
              <a:ea typeface="Arial Unicode MS" pitchFamily="34" charset="-128"/>
              <a:cs typeface="Arial Unicode MS" pitchFamily="34" charset="-128"/>
            </a:endParaRPr>
          </a:p>
        </p:txBody>
      </p:sp>
      <p:sp>
        <p:nvSpPr>
          <p:cNvPr id="2150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150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6"/>
          <p:cNvSpPr>
            <a:spLocks noGrp="1" noChangeArrowheads="1"/>
          </p:cNvSpPr>
          <p:nvPr>
            <p:ph type="sldNum" sz="quarter"/>
          </p:nvPr>
        </p:nvSpPr>
        <p:spPr>
          <a:noFill/>
        </p:spPr>
        <p:txBody>
          <a:bodyPr/>
          <a:lstStyle/>
          <a:p>
            <a:pPr>
              <a:buFont typeface="Times New Roman" pitchFamily="18" charset="0"/>
              <a:buNone/>
            </a:pPr>
            <a:fld id="{B2EF2BC3-F9D8-4FF0-9900-AFEFA8482802}"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5</a:t>
            </a:fld>
            <a:endParaRPr lang="en-CA" smtClean="0">
              <a:latin typeface="Times New Roman" pitchFamily="18" charset="0"/>
              <a:ea typeface="Arial Unicode MS" pitchFamily="34" charset="-128"/>
              <a:cs typeface="Arial Unicode MS" pitchFamily="34" charset="-128"/>
            </a:endParaRPr>
          </a:p>
        </p:txBody>
      </p:sp>
      <p:sp>
        <p:nvSpPr>
          <p:cNvPr id="22531"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2532"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6"/>
          <p:cNvSpPr>
            <a:spLocks noGrp="1" noChangeArrowheads="1"/>
          </p:cNvSpPr>
          <p:nvPr>
            <p:ph type="sldNum" sz="quarter"/>
          </p:nvPr>
        </p:nvSpPr>
        <p:spPr>
          <a:noFill/>
        </p:spPr>
        <p:txBody>
          <a:bodyPr/>
          <a:lstStyle/>
          <a:p>
            <a:pPr>
              <a:buFont typeface="Times New Roman" pitchFamily="18" charset="0"/>
              <a:buNone/>
            </a:pPr>
            <a:fld id="{9A27450E-7CCC-4F9C-BA64-2425AF6F47C7}"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6</a:t>
            </a:fld>
            <a:endParaRPr lang="en-CA" smtClean="0">
              <a:latin typeface="Times New Roman" pitchFamily="18" charset="0"/>
              <a:ea typeface="Arial Unicode MS" pitchFamily="34" charset="-128"/>
              <a:cs typeface="Arial Unicode MS" pitchFamily="34" charset="-128"/>
            </a:endParaRPr>
          </a:p>
        </p:txBody>
      </p:sp>
      <p:sp>
        <p:nvSpPr>
          <p:cNvPr id="23555"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3556"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6"/>
          <p:cNvSpPr>
            <a:spLocks noGrp="1" noChangeArrowheads="1"/>
          </p:cNvSpPr>
          <p:nvPr>
            <p:ph type="sldNum" sz="quarter"/>
          </p:nvPr>
        </p:nvSpPr>
        <p:spPr>
          <a:noFill/>
        </p:spPr>
        <p:txBody>
          <a:bodyPr/>
          <a:lstStyle/>
          <a:p>
            <a:pPr>
              <a:buFont typeface="Times New Roman" pitchFamily="18" charset="0"/>
              <a:buNone/>
            </a:pPr>
            <a:fld id="{F08C44A0-16A2-4DFE-9A13-8504E764761D}"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7</a:t>
            </a:fld>
            <a:endParaRPr lang="en-CA" smtClean="0">
              <a:latin typeface="Times New Roman" pitchFamily="18" charset="0"/>
              <a:ea typeface="Arial Unicode MS" pitchFamily="34" charset="-128"/>
              <a:cs typeface="Arial Unicode MS" pitchFamily="34" charset="-128"/>
            </a:endParaRPr>
          </a:p>
        </p:txBody>
      </p:sp>
      <p:sp>
        <p:nvSpPr>
          <p:cNvPr id="24579"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4580"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6"/>
          <p:cNvSpPr>
            <a:spLocks noGrp="1" noChangeArrowheads="1"/>
          </p:cNvSpPr>
          <p:nvPr>
            <p:ph type="sldNum" sz="quarter"/>
          </p:nvPr>
        </p:nvSpPr>
        <p:spPr>
          <a:noFill/>
        </p:spPr>
        <p:txBody>
          <a:bodyPr/>
          <a:lstStyle/>
          <a:p>
            <a:pPr>
              <a:buFont typeface="Times New Roman" pitchFamily="18" charset="0"/>
              <a:buNone/>
            </a:pPr>
            <a:fld id="{C54EC6C1-EE41-415C-BA4A-CBD95475245D}"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8</a:t>
            </a:fld>
            <a:endParaRPr lang="en-CA" smtClean="0">
              <a:latin typeface="Times New Roman" pitchFamily="18" charset="0"/>
              <a:ea typeface="Arial Unicode MS" pitchFamily="34" charset="-128"/>
              <a:cs typeface="Arial Unicode MS" pitchFamily="34" charset="-128"/>
            </a:endParaRPr>
          </a:p>
        </p:txBody>
      </p:sp>
      <p:sp>
        <p:nvSpPr>
          <p:cNvPr id="25603"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5604"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6"/>
          <p:cNvSpPr>
            <a:spLocks noGrp="1" noChangeArrowheads="1"/>
          </p:cNvSpPr>
          <p:nvPr>
            <p:ph type="sldNum" sz="quarter"/>
          </p:nvPr>
        </p:nvSpPr>
        <p:spPr>
          <a:noFill/>
        </p:spPr>
        <p:txBody>
          <a:bodyPr/>
          <a:lstStyle/>
          <a:p>
            <a:pPr>
              <a:buFont typeface="Times New Roman" pitchFamily="18" charset="0"/>
              <a:buNone/>
            </a:pPr>
            <a:fld id="{05BB6F36-01E1-4C71-A61D-9A4C7CC22213}" type="slidenum">
              <a:rPr lang="en-CA" smtClean="0">
                <a:latin typeface="Times New Roman" pitchFamily="18" charset="0"/>
                <a:ea typeface="Arial Unicode MS" pitchFamily="34" charset="-128"/>
                <a:cs typeface="Arial Unicode MS" pitchFamily="34" charset="-128"/>
              </a:rPr>
              <a:pPr>
                <a:buFont typeface="Times New Roman" pitchFamily="18" charset="0"/>
                <a:buNone/>
              </a:pPr>
              <a:t>9</a:t>
            </a:fld>
            <a:endParaRPr lang="en-CA" smtClean="0">
              <a:latin typeface="Times New Roman" pitchFamily="18" charset="0"/>
              <a:ea typeface="Arial Unicode MS" pitchFamily="34" charset="-128"/>
              <a:cs typeface="Arial Unicode MS" pitchFamily="34" charset="-128"/>
            </a:endParaRPr>
          </a:p>
        </p:txBody>
      </p:sp>
      <p:sp>
        <p:nvSpPr>
          <p:cNvPr id="26627" name="Rectangle 1"/>
          <p:cNvSpPr>
            <a:spLocks noGrp="1" noRot="1" noChangeAspect="1" noChangeArrowheads="1" noTextEdit="1"/>
          </p:cNvSpPr>
          <p:nvPr>
            <p:ph type="sldImg"/>
          </p:nvPr>
        </p:nvSpPr>
        <p:spPr>
          <a:xfrm>
            <a:off x="1057275" y="763588"/>
            <a:ext cx="5656263" cy="3771900"/>
          </a:xfrm>
          <a:solidFill>
            <a:srgbClr val="FFFFFF"/>
          </a:solidFill>
          <a:ln>
            <a:solidFill>
              <a:srgbClr val="000000"/>
            </a:solidFill>
            <a:miter lim="800000"/>
          </a:ln>
        </p:spPr>
      </p:sp>
      <p:sp>
        <p:nvSpPr>
          <p:cNvPr id="26628" name="Rectangle 2"/>
          <p:cNvSpPr>
            <a:spLocks noGrp="1" noChangeArrowheads="1"/>
          </p:cNvSpPr>
          <p:nvPr>
            <p:ph type="body" idx="1"/>
          </p:nvPr>
        </p:nvSpPr>
        <p:spPr>
          <a:xfrm>
            <a:off x="777875" y="4776788"/>
            <a:ext cx="6218238" cy="4525962"/>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29020" y="2013055"/>
            <a:ext cx="8262224" cy="1389038"/>
          </a:xfrm>
        </p:spPr>
        <p:txBody>
          <a:bodyPr/>
          <a:lstStyle/>
          <a:p>
            <a:r>
              <a:rPr lang="en-US" smtClean="0"/>
              <a:t>Click to edit Master title style</a:t>
            </a:r>
            <a:endParaRPr lang="en-CA"/>
          </a:p>
        </p:txBody>
      </p:sp>
      <p:sp>
        <p:nvSpPr>
          <p:cNvPr id="3" name="Subtitle 2"/>
          <p:cNvSpPr>
            <a:spLocks noGrp="1"/>
          </p:cNvSpPr>
          <p:nvPr>
            <p:ph type="subTitle" idx="1"/>
          </p:nvPr>
        </p:nvSpPr>
        <p:spPr>
          <a:xfrm>
            <a:off x="1458040" y="3672099"/>
            <a:ext cx="6804184" cy="165604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41B21636-1BC8-4272-A5E2-F215CD0E5620}" type="slidenum">
              <a:rPr lang="en-CA"/>
              <a:pPr>
                <a:defRPr/>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A3075817-926F-46A9-BCDA-172EA9E36C09}" type="slidenum">
              <a:rPr lang="en-CA"/>
              <a:pPr>
                <a:defRPr/>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92705" y="244509"/>
            <a:ext cx="2323751" cy="5224641"/>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16392" y="244509"/>
            <a:ext cx="6814309" cy="52246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C5323B88-C17F-4ED3-A574-717C42E20F99}" type="slidenum">
              <a:rPr lang="en-CA"/>
              <a:pPr>
                <a:defRPr/>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4F8F1105-F1C5-4A78-B369-D4D739C5D581}" type="slidenum">
              <a:rPr lang="en-CA"/>
              <a:pPr>
                <a:defRPr/>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7834" y="4164115"/>
            <a:ext cx="8262224" cy="128703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7834" y="2746575"/>
            <a:ext cx="8262224" cy="1417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CA"/>
          </a:p>
        </p:txBody>
      </p:sp>
      <p:sp>
        <p:nvSpPr>
          <p:cNvPr id="5" name="Footer Placeholder 4"/>
          <p:cNvSpPr>
            <a:spLocks noGrp="1"/>
          </p:cNvSpPr>
          <p:nvPr>
            <p:ph type="ftr" sz="quarter" idx="11"/>
          </p:nvPr>
        </p:nvSpPr>
        <p:spPr/>
        <p:txBody>
          <a:bodyPr/>
          <a:lstStyle>
            <a:lvl1pPr>
              <a:defRPr/>
            </a:lvl1pPr>
          </a:lstStyle>
          <a:p>
            <a:pPr>
              <a:defRPr/>
            </a:pPr>
            <a:endParaRPr lang="en-CA"/>
          </a:p>
        </p:txBody>
      </p:sp>
      <p:sp>
        <p:nvSpPr>
          <p:cNvPr id="6" name="Slide Number Placeholder 5"/>
          <p:cNvSpPr>
            <a:spLocks noGrp="1"/>
          </p:cNvSpPr>
          <p:nvPr>
            <p:ph type="sldNum" sz="quarter" idx="12"/>
          </p:nvPr>
        </p:nvSpPr>
        <p:spPr/>
        <p:txBody>
          <a:bodyPr/>
          <a:lstStyle>
            <a:lvl1pPr>
              <a:defRPr/>
            </a:lvl1pPr>
          </a:lstStyle>
          <a:p>
            <a:pPr>
              <a:defRPr/>
            </a:pPr>
            <a:fld id="{43B8E526-71A1-43FA-9C7D-3A0CCCD27286}" type="slidenum">
              <a:rPr lang="en-CA"/>
              <a:pPr>
                <a:defRPr/>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16391" y="1428041"/>
            <a:ext cx="4568187"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246580" y="1428041"/>
            <a:ext cx="4569874" cy="404110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CE4815CA-EFC0-406B-8DCF-E6A26A789CF8}" type="slidenum">
              <a:rPr lang="en-CA"/>
              <a:pPr>
                <a:defRPr/>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9509"/>
            <a:ext cx="8748237" cy="1080029"/>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6013" y="1450540"/>
            <a:ext cx="4294804"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6013" y="2055058"/>
            <a:ext cx="4294804"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37761" y="1450540"/>
            <a:ext cx="4296491"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7761" y="2055058"/>
            <a:ext cx="4296491"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3"/>
          <p:cNvSpPr>
            <a:spLocks noGrp="1"/>
          </p:cNvSpPr>
          <p:nvPr>
            <p:ph type="dt" sz="half" idx="10"/>
          </p:nvPr>
        </p:nvSpPr>
        <p:spPr/>
        <p:txBody>
          <a:bodyPr/>
          <a:lstStyle>
            <a:lvl1pPr>
              <a:defRPr/>
            </a:lvl1pPr>
          </a:lstStyle>
          <a:p>
            <a:pPr>
              <a:defRPr/>
            </a:pPr>
            <a:endParaRPr lang="en-CA"/>
          </a:p>
        </p:txBody>
      </p:sp>
      <p:sp>
        <p:nvSpPr>
          <p:cNvPr id="8" name="Footer Placeholder 4"/>
          <p:cNvSpPr>
            <a:spLocks noGrp="1"/>
          </p:cNvSpPr>
          <p:nvPr>
            <p:ph type="ftr" sz="quarter" idx="11"/>
          </p:nvPr>
        </p:nvSpPr>
        <p:spPr/>
        <p:txBody>
          <a:bodyPr/>
          <a:lstStyle>
            <a:lvl1pPr>
              <a:defRPr/>
            </a:lvl1pPr>
          </a:lstStyle>
          <a:p>
            <a:pPr>
              <a:defRPr/>
            </a:pPr>
            <a:endParaRPr lang="en-CA"/>
          </a:p>
        </p:txBody>
      </p:sp>
      <p:sp>
        <p:nvSpPr>
          <p:cNvPr id="9" name="Slide Number Placeholder 5"/>
          <p:cNvSpPr>
            <a:spLocks noGrp="1"/>
          </p:cNvSpPr>
          <p:nvPr>
            <p:ph type="sldNum" sz="quarter" idx="12"/>
          </p:nvPr>
        </p:nvSpPr>
        <p:spPr/>
        <p:txBody>
          <a:bodyPr/>
          <a:lstStyle>
            <a:lvl1pPr>
              <a:defRPr/>
            </a:lvl1pPr>
          </a:lstStyle>
          <a:p>
            <a:pPr>
              <a:defRPr/>
            </a:pPr>
            <a:fld id="{7EA4D48B-D201-4EE7-B641-18FBA3151501}" type="slidenum">
              <a:rPr lang="en-CA"/>
              <a:pPr>
                <a:defRPr/>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3"/>
          <p:cNvSpPr>
            <a:spLocks noGrp="1"/>
          </p:cNvSpPr>
          <p:nvPr>
            <p:ph type="dt" sz="half" idx="10"/>
          </p:nvPr>
        </p:nvSpPr>
        <p:spPr/>
        <p:txBody>
          <a:bodyPr/>
          <a:lstStyle>
            <a:lvl1pPr>
              <a:defRPr/>
            </a:lvl1pPr>
          </a:lstStyle>
          <a:p>
            <a:pPr>
              <a:defRPr/>
            </a:pPr>
            <a:endParaRPr lang="en-CA"/>
          </a:p>
        </p:txBody>
      </p:sp>
      <p:sp>
        <p:nvSpPr>
          <p:cNvPr id="4" name="Footer Placeholder 4"/>
          <p:cNvSpPr>
            <a:spLocks noGrp="1"/>
          </p:cNvSpPr>
          <p:nvPr>
            <p:ph type="ftr" sz="quarter" idx="11"/>
          </p:nvPr>
        </p:nvSpPr>
        <p:spPr/>
        <p:txBody>
          <a:bodyPr/>
          <a:lstStyle>
            <a:lvl1pPr>
              <a:defRPr/>
            </a:lvl1pPr>
          </a:lstStyle>
          <a:p>
            <a:pPr>
              <a:defRPr/>
            </a:pPr>
            <a:endParaRPr lang="en-CA"/>
          </a:p>
        </p:txBody>
      </p:sp>
      <p:sp>
        <p:nvSpPr>
          <p:cNvPr id="5" name="Slide Number Placeholder 5"/>
          <p:cNvSpPr>
            <a:spLocks noGrp="1"/>
          </p:cNvSpPr>
          <p:nvPr>
            <p:ph type="sldNum" sz="quarter" idx="12"/>
          </p:nvPr>
        </p:nvSpPr>
        <p:spPr/>
        <p:txBody>
          <a:bodyPr/>
          <a:lstStyle>
            <a:lvl1pPr>
              <a:defRPr/>
            </a:lvl1pPr>
          </a:lstStyle>
          <a:p>
            <a:pPr>
              <a:defRPr/>
            </a:pPr>
            <a:fld id="{B1ABFFE6-EF1C-4629-B67F-1262C5D25CA8}" type="slidenum">
              <a:rPr lang="en-CA"/>
              <a:pPr>
                <a:defRPr/>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CA"/>
          </a:p>
        </p:txBody>
      </p:sp>
      <p:sp>
        <p:nvSpPr>
          <p:cNvPr id="3" name="Footer Placeholder 4"/>
          <p:cNvSpPr>
            <a:spLocks noGrp="1"/>
          </p:cNvSpPr>
          <p:nvPr>
            <p:ph type="ftr" sz="quarter" idx="11"/>
          </p:nvPr>
        </p:nvSpPr>
        <p:spPr/>
        <p:txBody>
          <a:bodyPr/>
          <a:lstStyle>
            <a:lvl1pPr>
              <a:defRPr/>
            </a:lvl1pPr>
          </a:lstStyle>
          <a:p>
            <a:pPr>
              <a:defRPr/>
            </a:pPr>
            <a:endParaRPr lang="en-CA"/>
          </a:p>
        </p:txBody>
      </p:sp>
      <p:sp>
        <p:nvSpPr>
          <p:cNvPr id="4" name="Slide Number Placeholder 5"/>
          <p:cNvSpPr>
            <a:spLocks noGrp="1"/>
          </p:cNvSpPr>
          <p:nvPr>
            <p:ph type="sldNum" sz="quarter" idx="12"/>
          </p:nvPr>
        </p:nvSpPr>
        <p:spPr/>
        <p:txBody>
          <a:bodyPr/>
          <a:lstStyle>
            <a:lvl1pPr>
              <a:defRPr/>
            </a:lvl1pPr>
          </a:lstStyle>
          <a:p>
            <a:pPr>
              <a:defRPr/>
            </a:pPr>
            <a:fld id="{A0773CCA-5BAF-4CFB-8889-36E15A03FF90}" type="slidenum">
              <a:rPr lang="en-CA"/>
              <a:pPr>
                <a:defRPr/>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6013" y="258007"/>
            <a:ext cx="3197900" cy="109803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00355" y="258007"/>
            <a:ext cx="5433897" cy="5530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6013" y="1356037"/>
            <a:ext cx="3197900" cy="44326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71CDA6FB-266B-4E08-997E-12FA15132973}" type="slidenum">
              <a:rPr lang="en-CA"/>
              <a:pPr>
                <a:defRPr/>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05239" y="4536122"/>
            <a:ext cx="5832158" cy="535515"/>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05239" y="579018"/>
            <a:ext cx="5832158" cy="388810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905239" y="5071637"/>
            <a:ext cx="5832158" cy="7605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CA"/>
          </a:p>
        </p:txBody>
      </p:sp>
      <p:sp>
        <p:nvSpPr>
          <p:cNvPr id="6" name="Footer Placeholder 4"/>
          <p:cNvSpPr>
            <a:spLocks noGrp="1"/>
          </p:cNvSpPr>
          <p:nvPr>
            <p:ph type="ftr" sz="quarter" idx="11"/>
          </p:nvPr>
        </p:nvSpPr>
        <p:spPr/>
        <p:txBody>
          <a:bodyPr/>
          <a:lstStyle>
            <a:lvl1pPr>
              <a:defRPr/>
            </a:lvl1pPr>
          </a:lstStyle>
          <a:p>
            <a:pPr>
              <a:defRPr/>
            </a:pPr>
            <a:endParaRPr lang="en-CA"/>
          </a:p>
        </p:txBody>
      </p:sp>
      <p:sp>
        <p:nvSpPr>
          <p:cNvPr id="7" name="Slide Number Placeholder 5"/>
          <p:cNvSpPr>
            <a:spLocks noGrp="1"/>
          </p:cNvSpPr>
          <p:nvPr>
            <p:ph type="sldNum" sz="quarter" idx="12"/>
          </p:nvPr>
        </p:nvSpPr>
        <p:spPr/>
        <p:txBody>
          <a:bodyPr/>
          <a:lstStyle>
            <a:lvl1pPr>
              <a:defRPr/>
            </a:lvl1pPr>
          </a:lstStyle>
          <a:p>
            <a:pPr>
              <a:defRPr/>
            </a:pPr>
            <a:fld id="{F52328A6-EBCA-4264-B54A-7E96FEC6E6FC}" type="slidenum">
              <a:rPr lang="en-CA"/>
              <a:pPr>
                <a:defRPr/>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85775" y="258763"/>
            <a:ext cx="8748713" cy="10810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CA" smtClean="0"/>
          </a:p>
        </p:txBody>
      </p:sp>
      <p:sp>
        <p:nvSpPr>
          <p:cNvPr id="1027" name="Text Placeholder 2"/>
          <p:cNvSpPr>
            <a:spLocks noGrp="1"/>
          </p:cNvSpPr>
          <p:nvPr>
            <p:ph type="body" idx="1"/>
          </p:nvPr>
        </p:nvSpPr>
        <p:spPr bwMode="auto">
          <a:xfrm>
            <a:off x="485775" y="1511300"/>
            <a:ext cx="8748713" cy="427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smtClean="0"/>
          </a:p>
        </p:txBody>
      </p:sp>
      <p:sp>
        <p:nvSpPr>
          <p:cNvPr id="4" name="Date Placeholder 3"/>
          <p:cNvSpPr>
            <a:spLocks noGrp="1"/>
          </p:cNvSpPr>
          <p:nvPr>
            <p:ph type="dt" sz="half" idx="2"/>
          </p:nvPr>
        </p:nvSpPr>
        <p:spPr>
          <a:xfrm>
            <a:off x="485775" y="6005513"/>
            <a:ext cx="2268538" cy="346075"/>
          </a:xfrm>
          <a:prstGeom prst="rect">
            <a:avLst/>
          </a:prstGeom>
        </p:spPr>
        <p:txBody>
          <a:bodyPr vert="horz" lIns="91440" tIns="45720" rIns="91440" bIns="45720" rtlCol="0" anchor="ctr"/>
          <a:lstStyle>
            <a:lvl1pPr algn="l">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5" name="Footer Placeholder 4"/>
          <p:cNvSpPr>
            <a:spLocks noGrp="1"/>
          </p:cNvSpPr>
          <p:nvPr>
            <p:ph type="ftr" sz="quarter" idx="3"/>
          </p:nvPr>
        </p:nvSpPr>
        <p:spPr>
          <a:xfrm>
            <a:off x="3321050" y="6005513"/>
            <a:ext cx="3078163" cy="346075"/>
          </a:xfrm>
          <a:prstGeom prst="rect">
            <a:avLst/>
          </a:prstGeom>
        </p:spPr>
        <p:txBody>
          <a:bodyPr vert="horz" lIns="91440" tIns="45720" rIns="91440" bIns="45720" rtlCol="0" anchor="ctr"/>
          <a:lstStyle>
            <a:lvl1pPr algn="ctr">
              <a:buFont typeface="Times New Roman" pitchFamily="16" charset="0"/>
              <a:buNone/>
              <a:defRPr sz="1200">
                <a:solidFill>
                  <a:schemeClr val="tx1">
                    <a:tint val="75000"/>
                  </a:schemeClr>
                </a:solidFill>
                <a:ea typeface="MS Gothic" charset="-128"/>
              </a:defRPr>
            </a:lvl1pPr>
          </a:lstStyle>
          <a:p>
            <a:pPr>
              <a:defRPr/>
            </a:pPr>
            <a:endParaRPr lang="en-CA"/>
          </a:p>
        </p:txBody>
      </p:sp>
      <p:sp>
        <p:nvSpPr>
          <p:cNvPr id="6" name="Slide Number Placeholder 5"/>
          <p:cNvSpPr>
            <a:spLocks noGrp="1"/>
          </p:cNvSpPr>
          <p:nvPr>
            <p:ph type="sldNum" sz="quarter" idx="4"/>
          </p:nvPr>
        </p:nvSpPr>
        <p:spPr>
          <a:xfrm>
            <a:off x="6965950" y="6005513"/>
            <a:ext cx="2268538" cy="346075"/>
          </a:xfrm>
          <a:prstGeom prst="rect">
            <a:avLst/>
          </a:prstGeom>
        </p:spPr>
        <p:txBody>
          <a:bodyPr vert="horz" lIns="91440" tIns="45720" rIns="91440" bIns="45720" rtlCol="0" anchor="ctr"/>
          <a:lstStyle>
            <a:lvl1pPr algn="r">
              <a:buFont typeface="Times New Roman" pitchFamily="16" charset="0"/>
              <a:buNone/>
              <a:defRPr sz="1200">
                <a:solidFill>
                  <a:schemeClr val="tx1">
                    <a:tint val="75000"/>
                  </a:schemeClr>
                </a:solidFill>
                <a:ea typeface="MS Gothic" charset="-128"/>
              </a:defRPr>
            </a:lvl1pPr>
          </a:lstStyle>
          <a:p>
            <a:pPr>
              <a:defRPr/>
            </a:pPr>
            <a:fld id="{B2AAD255-15DA-43D4-A440-59D45BDD5C9E}"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90E7B8F3-D4A5-419D-A308-5C38DFD74F57}" type="slidenum">
              <a:rPr lang="en-CA"/>
              <a:pPr>
                <a:defRPr/>
              </a:pPr>
              <a:t>1</a:t>
            </a:fld>
            <a:endParaRPr lang="en-CA"/>
          </a:p>
        </p:txBody>
      </p:sp>
      <p:sp>
        <p:nvSpPr>
          <p:cNvPr id="2051" name="Text Box 1"/>
          <p:cNvSpPr txBox="1">
            <a:spLocks noChangeArrowheads="1"/>
          </p:cNvSpPr>
          <p:nvPr/>
        </p:nvSpPr>
        <p:spPr bwMode="auto">
          <a:xfrm>
            <a:off x="2288363" y="2382831"/>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3200" b="1" dirty="0">
                <a:solidFill>
                  <a:srgbClr val="000080"/>
                </a:solidFill>
              </a:rPr>
              <a:t>Maintenance Capacity Planning</a:t>
            </a: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A11DA71F-40D1-4717-A0C6-D6B27C092E52}" type="slidenum">
              <a:rPr lang="en-CA"/>
              <a:pPr>
                <a:defRPr/>
              </a:pPr>
              <a:t>10</a:t>
            </a:fld>
            <a:endParaRPr lang="en-CA"/>
          </a:p>
        </p:txBody>
      </p:sp>
      <p:sp>
        <p:nvSpPr>
          <p:cNvPr id="1024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10244"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a:solidFill>
                  <a:srgbClr val="000080"/>
                </a:solidFill>
              </a:rPr>
              <a:t>Heuristic Tableau Method</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Principles and guidelines: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sz="2000">
              <a:solidFill>
                <a:srgbClr val="000080"/>
              </a:solidFill>
            </a:endParaRP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Maintenance work load is classified into grades according to the skill the work requires and the priority of the work.</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All priority work is performed by regular in-house workers as much as possible.</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If it is not possible to satisfy grade 1 work by regular in-house workers, use overtime. </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No backlog is allowed for grade 1 work.</a:t>
            </a:r>
          </a:p>
          <a:p>
            <a:pPr marL="922338"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endParaRPr lang="en-US" sz="2000">
              <a:solidFill>
                <a:srgbClr val="000080"/>
              </a:solidFill>
            </a:endParaRPr>
          </a:p>
          <a:p>
            <a:pPr marL="179388">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 </a:t>
            </a:r>
          </a:p>
        </p:txBody>
      </p:sp>
      <p:sp>
        <p:nvSpPr>
          <p:cNvPr id="10245"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1024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024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4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025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10251"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025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025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D9D76D55-D5AB-4F7B-9618-E35B0FB6BAF6}" type="slidenum">
              <a:rPr lang="en-CA"/>
              <a:pPr>
                <a:defRPr/>
              </a:pPr>
              <a:t>11</a:t>
            </a:fld>
            <a:endParaRPr lang="en-CA"/>
          </a:p>
        </p:txBody>
      </p:sp>
      <p:sp>
        <p:nvSpPr>
          <p:cNvPr id="1126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11268"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a:solidFill>
                  <a:srgbClr val="000080"/>
                </a:solidFill>
              </a:rPr>
              <a:t>Heuristic Tableau Method...</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400">
              <a:solidFill>
                <a:srgbClr val="000080"/>
              </a:solidFill>
            </a:endParaRP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The staffing level must be determined based on the average maintenance load with a healthy backlog from grade 2 work carried out into the system.</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The grade 2 work can be met with overtime or contract maintenance.</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The overtime capacity is at most 25% of the regular in-house capacity.</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The maximum for backlog is 100 man-hours. If the backlog exceeds this limit, subcontracting is utilized and it is assumed that subcontracting can provide as much capacity as needed.</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US" sz="2000">
              <a:solidFill>
                <a:srgbClr val="000080"/>
              </a:solidFill>
            </a:endParaRPr>
          </a:p>
          <a:p>
            <a:pPr marL="179388">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 </a:t>
            </a:r>
          </a:p>
        </p:txBody>
      </p:sp>
      <p:sp>
        <p:nvSpPr>
          <p:cNvPr id="11269"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1127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127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127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11275"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127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127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002D9261-E882-4D0D-9C47-D7AB950B2D81}" type="slidenum">
              <a:rPr lang="en-CA"/>
              <a:pPr>
                <a:defRPr/>
              </a:pPr>
              <a:t>12</a:t>
            </a:fld>
            <a:endParaRPr lang="en-CA"/>
          </a:p>
        </p:txBody>
      </p:sp>
      <p:sp>
        <p:nvSpPr>
          <p:cNvPr id="1229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12292"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a:solidFill>
                  <a:srgbClr val="000080"/>
                </a:solidFill>
              </a:rPr>
              <a:t>Steps of Heuristic Tableau Method</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FM</a:t>
            </a:r>
            <a:r>
              <a:rPr lang="en-US" sz="2000" baseline="-25000">
                <a:solidFill>
                  <a:srgbClr val="000080"/>
                </a:solidFill>
              </a:rPr>
              <a:t>t</a:t>
            </a:r>
            <a:r>
              <a:rPr lang="en-US" sz="2000">
                <a:solidFill>
                  <a:srgbClr val="000080"/>
                </a:solidFill>
              </a:rPr>
              <a:t> = Total forecasted Maintenance load.</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B</a:t>
            </a:r>
            <a:r>
              <a:rPr lang="en-US" sz="2000" baseline="-25000">
                <a:solidFill>
                  <a:srgbClr val="000080"/>
                </a:solidFill>
              </a:rPr>
              <a:t>t-1</a:t>
            </a:r>
            <a:r>
              <a:rPr lang="en-US" sz="2000">
                <a:solidFill>
                  <a:srgbClr val="000080"/>
                </a:solidFill>
              </a:rPr>
              <a:t> = Maintenance workload backlog from period t-1</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TM</a:t>
            </a:r>
            <a:r>
              <a:rPr lang="en-US" sz="2000" baseline="-25000">
                <a:solidFill>
                  <a:srgbClr val="000080"/>
                </a:solidFill>
              </a:rPr>
              <a:t>t</a:t>
            </a:r>
            <a:r>
              <a:rPr lang="en-US" sz="2000">
                <a:solidFill>
                  <a:srgbClr val="000080"/>
                </a:solidFill>
              </a:rPr>
              <a:t> = Total Maintenance workload for period t; </a:t>
            </a:r>
          </a:p>
          <a:p>
            <a:pPr marL="922338"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			TM</a:t>
            </a:r>
            <a:r>
              <a:rPr lang="en-US" sz="2000" baseline="-25000">
                <a:solidFill>
                  <a:srgbClr val="000080"/>
                </a:solidFill>
              </a:rPr>
              <a:t>t</a:t>
            </a:r>
            <a:r>
              <a:rPr lang="en-US" sz="2000">
                <a:solidFill>
                  <a:srgbClr val="000080"/>
                </a:solidFill>
              </a:rPr>
              <a:t> = FM</a:t>
            </a:r>
            <a:r>
              <a:rPr lang="en-US" sz="2000" baseline="-25000">
                <a:solidFill>
                  <a:srgbClr val="000080"/>
                </a:solidFill>
              </a:rPr>
              <a:t>t</a:t>
            </a:r>
            <a:r>
              <a:rPr lang="en-US" sz="2000">
                <a:solidFill>
                  <a:srgbClr val="000080"/>
                </a:solidFill>
              </a:rPr>
              <a:t> + B</a:t>
            </a:r>
            <a:r>
              <a:rPr lang="en-US" sz="2000" baseline="-25000">
                <a:solidFill>
                  <a:srgbClr val="000080"/>
                </a:solidFill>
              </a:rPr>
              <a:t>t-1</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TM </a:t>
            </a:r>
            <a:r>
              <a:rPr lang="en-US" sz="2000" baseline="-25000">
                <a:solidFill>
                  <a:srgbClr val="000080"/>
                </a:solidFill>
              </a:rPr>
              <a:t>i,t </a:t>
            </a:r>
            <a:r>
              <a:rPr lang="en-US" sz="2000">
                <a:solidFill>
                  <a:srgbClr val="000080"/>
                </a:solidFill>
              </a:rPr>
              <a:t>= Total Maintenance workload of grade i in period t, i=1,2  as needed.</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RM </a:t>
            </a:r>
            <a:r>
              <a:rPr lang="en-US" sz="2000" baseline="-25000">
                <a:solidFill>
                  <a:srgbClr val="000080"/>
                </a:solidFill>
              </a:rPr>
              <a:t>i,t</a:t>
            </a:r>
            <a:r>
              <a:rPr lang="en-US" sz="2000">
                <a:solidFill>
                  <a:srgbClr val="000080"/>
                </a:solidFill>
              </a:rPr>
              <a:t> = Regular in-house capacity for Maintenance workload of grade i in period t</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OM </a:t>
            </a:r>
            <a:r>
              <a:rPr lang="en-US" sz="2000" baseline="-25000">
                <a:solidFill>
                  <a:srgbClr val="000080"/>
                </a:solidFill>
              </a:rPr>
              <a:t>i,t</a:t>
            </a:r>
            <a:r>
              <a:rPr lang="en-US" sz="2000">
                <a:solidFill>
                  <a:srgbClr val="000080"/>
                </a:solidFill>
              </a:rPr>
              <a:t> = Overtime capacity for Maintenance workload of grade i in period t</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CM </a:t>
            </a:r>
            <a:r>
              <a:rPr lang="en-US" sz="2000" baseline="-25000">
                <a:solidFill>
                  <a:srgbClr val="000080"/>
                </a:solidFill>
              </a:rPr>
              <a:t>i,t</a:t>
            </a:r>
            <a:r>
              <a:rPr lang="en-US" sz="2000">
                <a:solidFill>
                  <a:srgbClr val="000080"/>
                </a:solidFill>
              </a:rPr>
              <a:t> = Contract capacity for Maintenance work of grade i in period t</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US" sz="2000">
              <a:solidFill>
                <a:srgbClr val="000080"/>
              </a:solidFill>
            </a:endParaRP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US" sz="2000">
              <a:solidFill>
                <a:srgbClr val="000080"/>
              </a:solidFill>
            </a:endParaRPr>
          </a:p>
          <a:p>
            <a:pPr marL="179388">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 </a:t>
            </a:r>
          </a:p>
        </p:txBody>
      </p:sp>
      <p:sp>
        <p:nvSpPr>
          <p:cNvPr id="1229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1229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229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229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1229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230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230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B45B724B-5FC9-4002-B88C-25D0A8256B23}" type="slidenum">
              <a:rPr lang="en-CA"/>
              <a:pPr>
                <a:defRPr/>
              </a:pPr>
              <a:t>13</a:t>
            </a:fld>
            <a:endParaRPr lang="en-CA"/>
          </a:p>
        </p:txBody>
      </p:sp>
      <p:sp>
        <p:nvSpPr>
          <p:cNvPr id="1331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13316"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a:solidFill>
                  <a:srgbClr val="000080"/>
                </a:solidFill>
              </a:rPr>
              <a:t>Steps of Heuristic Tableau Method</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400">
              <a:solidFill>
                <a:srgbClr val="000080"/>
              </a:solidFill>
            </a:endParaRP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C</a:t>
            </a:r>
            <a:r>
              <a:rPr lang="en-US" sz="2000" baseline="-25000">
                <a:solidFill>
                  <a:srgbClr val="000080"/>
                </a:solidFill>
              </a:rPr>
              <a:t>r</a:t>
            </a:r>
            <a:r>
              <a:rPr lang="en-US" sz="2000">
                <a:solidFill>
                  <a:srgbClr val="000080"/>
                </a:solidFill>
              </a:rPr>
              <a:t> = Hourly cost of trade on regular time </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C</a:t>
            </a:r>
            <a:r>
              <a:rPr lang="en-US" sz="2000" baseline="-25000">
                <a:solidFill>
                  <a:srgbClr val="000080"/>
                </a:solidFill>
              </a:rPr>
              <a:t>o</a:t>
            </a:r>
            <a:r>
              <a:rPr lang="en-US" sz="2000">
                <a:solidFill>
                  <a:srgbClr val="000080"/>
                </a:solidFill>
              </a:rPr>
              <a:t> = Hourly cost of trade on overtime</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C</a:t>
            </a:r>
            <a:r>
              <a:rPr lang="en-US" sz="2000" baseline="-25000">
                <a:solidFill>
                  <a:srgbClr val="000080"/>
                </a:solidFill>
              </a:rPr>
              <a:t>s</a:t>
            </a:r>
            <a:r>
              <a:rPr lang="en-US" sz="2000">
                <a:solidFill>
                  <a:srgbClr val="000080"/>
                </a:solidFill>
              </a:rPr>
              <a:t> = Hourly cost of subcontracting</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B</a:t>
            </a:r>
            <a:r>
              <a:rPr lang="en-US" sz="2000" baseline="-25000">
                <a:solidFill>
                  <a:srgbClr val="000080"/>
                </a:solidFill>
              </a:rPr>
              <a:t>t</a:t>
            </a:r>
            <a:r>
              <a:rPr lang="en-US" sz="2000">
                <a:solidFill>
                  <a:srgbClr val="000080"/>
                </a:solidFill>
              </a:rPr>
              <a:t> = Backlog in man-hours at the beginning of period t</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CR</a:t>
            </a:r>
            <a:r>
              <a:rPr lang="en-US" sz="2000" baseline="-25000">
                <a:solidFill>
                  <a:srgbClr val="000080"/>
                </a:solidFill>
              </a:rPr>
              <a:t>t</a:t>
            </a:r>
            <a:r>
              <a:rPr lang="en-US" sz="2000">
                <a:solidFill>
                  <a:srgbClr val="000080"/>
                </a:solidFill>
              </a:rPr>
              <a:t> = Capacity of in-house regular time in period t</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CO</a:t>
            </a:r>
            <a:r>
              <a:rPr lang="en-US" sz="2000" baseline="-25000">
                <a:solidFill>
                  <a:srgbClr val="000080"/>
                </a:solidFill>
              </a:rPr>
              <a:t>t</a:t>
            </a:r>
            <a:r>
              <a:rPr lang="en-US" sz="2000">
                <a:solidFill>
                  <a:srgbClr val="000080"/>
                </a:solidFill>
              </a:rPr>
              <a:t> = Capacity of in-house overtime in period t</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CS</a:t>
            </a:r>
            <a:r>
              <a:rPr lang="en-US" sz="2000" baseline="-25000">
                <a:solidFill>
                  <a:srgbClr val="000080"/>
                </a:solidFill>
              </a:rPr>
              <a:t>t </a:t>
            </a:r>
            <a:r>
              <a:rPr lang="en-US" sz="2000">
                <a:solidFill>
                  <a:srgbClr val="000080"/>
                </a:solidFill>
              </a:rPr>
              <a:t>= Capacity of subcontracting in period t</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FM</a:t>
            </a:r>
            <a:r>
              <a:rPr lang="en-US" sz="2000" baseline="-25000">
                <a:solidFill>
                  <a:srgbClr val="000080"/>
                </a:solidFill>
              </a:rPr>
              <a:t>t</a:t>
            </a:r>
            <a:r>
              <a:rPr lang="en-US" sz="2000">
                <a:solidFill>
                  <a:srgbClr val="000080"/>
                </a:solidFill>
              </a:rPr>
              <a:t> = Forecasted maintenance load in period t</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US" sz="2000">
              <a:solidFill>
                <a:srgbClr val="000080"/>
              </a:solidFill>
            </a:endParaRPr>
          </a:p>
        </p:txBody>
      </p:sp>
      <p:sp>
        <p:nvSpPr>
          <p:cNvPr id="13317"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1331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331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2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2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332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13323"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332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332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84193B7D-DCA4-421E-B9E0-12F073C6381C}" type="slidenum">
              <a:rPr lang="en-CA"/>
              <a:pPr>
                <a:defRPr/>
              </a:pPr>
              <a:t>14</a:t>
            </a:fld>
            <a:endParaRPr lang="en-CA"/>
          </a:p>
        </p:txBody>
      </p:sp>
      <p:sp>
        <p:nvSpPr>
          <p:cNvPr id="1433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14340"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lgn="just">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b="1" dirty="0">
                <a:solidFill>
                  <a:srgbClr val="FF0000"/>
                </a:solidFill>
              </a:rPr>
              <a:t>Steps of Heuristic Tableau Method</a:t>
            </a:r>
          </a:p>
          <a:p>
            <a:pPr marL="446088" lvl="1" indent="-268288" algn="just">
              <a:spcAft>
                <a:spcPts val="1425"/>
              </a:spcAft>
              <a:buClr>
                <a:srgbClr val="FF0000"/>
              </a:buClr>
              <a:buSzPct val="52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dirty="0">
                <a:solidFill>
                  <a:srgbClr val="000080"/>
                </a:solidFill>
              </a:rPr>
              <a:t>The transportation tableau in shows the setup for a three-period planning horizon, with three resources for maintenance work in each period (m = R: regular time, m = O: overtime, m = S: subcontract). Assigning an infinite cost (∞) prohibits assigning any maintenance work to the given (</a:t>
            </a:r>
            <a:r>
              <a:rPr lang="en-US" dirty="0" err="1">
                <a:solidFill>
                  <a:srgbClr val="000080"/>
                </a:solidFill>
              </a:rPr>
              <a:t>i</a:t>
            </a:r>
            <a:r>
              <a:rPr lang="en-US" dirty="0">
                <a:solidFill>
                  <a:srgbClr val="000080"/>
                </a:solidFill>
              </a:rPr>
              <a:t>, j) cell.</a:t>
            </a:r>
          </a:p>
          <a:p>
            <a:pPr marL="446088" lvl="1" indent="-268288" algn="just">
              <a:spcAft>
                <a:spcPts val="1425"/>
              </a:spcAft>
              <a:buClr>
                <a:srgbClr val="FF0000"/>
              </a:buClr>
              <a:buSzPct val="52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US" dirty="0">
              <a:solidFill>
                <a:srgbClr val="000080"/>
              </a:solidFill>
            </a:endParaRPr>
          </a:p>
          <a:p>
            <a:pPr marL="446088" lvl="1" indent="-268288" algn="just">
              <a:spcAft>
                <a:spcPts val="1425"/>
              </a:spcAft>
              <a:buClr>
                <a:srgbClr val="FF0000"/>
              </a:buClr>
              <a:buSzPct val="52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US" dirty="0">
                <a:solidFill>
                  <a:srgbClr val="000080"/>
                </a:solidFill>
              </a:rPr>
              <a:t>After the modified transportation tableau is constructed, it is solved by the </a:t>
            </a:r>
            <a:r>
              <a:rPr lang="en-US" b="1" u="sng" dirty="0">
                <a:solidFill>
                  <a:srgbClr val="FF0000"/>
                </a:solidFill>
              </a:rPr>
              <a:t>least-cost assignment heuristic</a:t>
            </a:r>
            <a:r>
              <a:rPr lang="en-US" dirty="0">
                <a:solidFill>
                  <a:srgbClr val="000080"/>
                </a:solidFill>
              </a:rPr>
              <a:t>. This heuristic assigns as much as possible (the minimum of supply and demand) to the available (unassigned) cell with the least cost. After each assignment, the supply and demand for the given cell are updated, and the process continues until all demands have been assigned. Although this technique does not guarantee an optimum solution, it is an effective heuristic that frequently leads to optimum solutions.</a:t>
            </a:r>
          </a:p>
        </p:txBody>
      </p:sp>
      <p:sp>
        <p:nvSpPr>
          <p:cNvPr id="14341"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1434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434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434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434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434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14347"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434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435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A4957553-9743-46EF-B672-846149D28CBD}" type="slidenum">
              <a:rPr lang="en-CA"/>
              <a:pPr>
                <a:defRPr/>
              </a:pPr>
              <a:t>15</a:t>
            </a:fld>
            <a:endParaRPr lang="en-CA"/>
          </a:p>
        </p:txBody>
      </p:sp>
      <p:sp>
        <p:nvSpPr>
          <p:cNvPr id="1536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15364"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15365"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5366"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5367"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5368"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5369"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15370"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5372"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5373"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graphicFrame>
        <p:nvGraphicFramePr>
          <p:cNvPr id="16" name="Group 533"/>
          <p:cNvGraphicFramePr>
            <a:graphicFrameLocks noGrp="1"/>
          </p:cNvGraphicFramePr>
          <p:nvPr/>
        </p:nvGraphicFramePr>
        <p:xfrm>
          <a:off x="2339975" y="1439863"/>
          <a:ext cx="6096000" cy="4155879"/>
        </p:xfrm>
        <a:graphic>
          <a:graphicData uri="http://schemas.openxmlformats.org/drawingml/2006/table">
            <a:tbl>
              <a:tblPr/>
              <a:tblGrid>
                <a:gridCol w="977900"/>
                <a:gridCol w="1182216"/>
                <a:gridCol w="887884"/>
                <a:gridCol w="982663"/>
                <a:gridCol w="1087437"/>
                <a:gridCol w="977900"/>
              </a:tblGrid>
              <a:tr h="576064">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1" kern="1200" dirty="0" smtClean="0">
                          <a:solidFill>
                            <a:srgbClr val="000080"/>
                          </a:solidFill>
                          <a:latin typeface="Arial" charset="0"/>
                          <a:ea typeface="MS Gothic" pitchFamily="49" charset="-128"/>
                          <a:cs typeface="+mn-cs"/>
                        </a:rPr>
                        <a:t>Periods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1" kern="1200" dirty="0" smtClean="0">
                          <a:solidFill>
                            <a:srgbClr val="000080"/>
                          </a:solidFill>
                          <a:latin typeface="Arial" charset="0"/>
                          <a:ea typeface="MS Gothic" pitchFamily="49" charset="-128"/>
                          <a:cs typeface="+mn-cs"/>
                        </a:rPr>
                        <a:t>Period Sources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1" kern="1200" smtClean="0">
                          <a:solidFill>
                            <a:srgbClr val="000080"/>
                          </a:solidFill>
                          <a:latin typeface="Arial" charset="0"/>
                          <a:ea typeface="MS Gothic" pitchFamily="49" charset="-128"/>
                          <a:cs typeface="+mn-cs"/>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1" kern="1200" smtClean="0">
                          <a:solidFill>
                            <a:srgbClr val="000080"/>
                          </a:solidFill>
                          <a:latin typeface="Arial" charset="0"/>
                          <a:ea typeface="MS Gothic" pitchFamily="49" charset="-128"/>
                          <a:cs typeface="+mn-cs"/>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1" kern="1200" dirty="0" smtClean="0">
                          <a:solidFill>
                            <a:srgbClr val="000080"/>
                          </a:solidFill>
                          <a:latin typeface="Arial" charset="0"/>
                          <a:ea typeface="MS Gothic" pitchFamily="49" charset="-128"/>
                          <a:cs typeface="+mn-cs"/>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1" kern="1200" dirty="0" smtClean="0">
                          <a:solidFill>
                            <a:srgbClr val="000080"/>
                          </a:solidFill>
                          <a:latin typeface="Arial" charset="0"/>
                          <a:ea typeface="MS Gothic" pitchFamily="49" charset="-128"/>
                          <a:cs typeface="+mn-cs"/>
                        </a:rPr>
                        <a:t>Capacity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2900">
                <a:tc rowSpan="3">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Regular Time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CR1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8775">
                <a:tc vMerge="1">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lang="en-US" sz="1000" kern="1200" dirty="0" smtClean="0">
                        <a:solidFill>
                          <a:srgbClr val="000080"/>
                        </a:solidFill>
                        <a:latin typeface="Arial" charset="0"/>
                        <a:ea typeface="MS Gothic" pitchFamily="49" charset="-128"/>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Overtime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CO1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2588">
                <a:tc vMerge="1">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lang="en-US" sz="1000" kern="1200" dirty="0" smtClean="0">
                        <a:solidFill>
                          <a:srgbClr val="000080"/>
                        </a:solidFill>
                        <a:latin typeface="Arial" charset="0"/>
                        <a:ea typeface="MS Gothic" pitchFamily="49" charset="-128"/>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Subcontract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CS1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6550">
                <a:tc rowSpan="3">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Regular Time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r</a:t>
                      </a:r>
                      <a:r>
                        <a:rPr lang="en-US" sz="1200" b="0" kern="1200" dirty="0" smtClean="0">
                          <a:solidFill>
                            <a:srgbClr val="000080"/>
                          </a:solidFill>
                          <a:latin typeface="Arial" charset="0"/>
                          <a:ea typeface="MS Gothic" pitchFamily="49" charset="-128"/>
                          <a:cs typeface="+mn-cs"/>
                        </a:rPr>
                        <a:t> + </a:t>
                      </a: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CR2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6550">
                <a:tc vMerge="1">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lang="en-US" sz="1000" kern="1200" dirty="0" smtClean="0">
                        <a:solidFill>
                          <a:srgbClr val="000080"/>
                        </a:solidFill>
                        <a:latin typeface="Arial" charset="0"/>
                        <a:ea typeface="MS Gothic" pitchFamily="49" charset="-128"/>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Overtime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o</a:t>
                      </a:r>
                      <a:r>
                        <a:rPr lang="en-US" sz="1200" b="0" kern="1200" dirty="0" smtClean="0">
                          <a:solidFill>
                            <a:srgbClr val="000080"/>
                          </a:solidFill>
                          <a:latin typeface="Arial" charset="0"/>
                          <a:ea typeface="MS Gothic" pitchFamily="49" charset="-128"/>
                          <a:cs typeface="+mn-cs"/>
                        </a:rPr>
                        <a:t> + </a:t>
                      </a: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CO2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213">
                <a:tc vMerge="1">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lang="en-US" sz="1000" kern="1200" dirty="0" smtClean="0">
                        <a:solidFill>
                          <a:srgbClr val="000080"/>
                        </a:solidFill>
                        <a:latin typeface="Arial" charset="0"/>
                        <a:ea typeface="MS Gothic" pitchFamily="49" charset="-128"/>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Subcontract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s</a:t>
                      </a:r>
                      <a:r>
                        <a:rPr lang="en-US" sz="1200" b="0" kern="1200" dirty="0" smtClean="0">
                          <a:solidFill>
                            <a:srgbClr val="000080"/>
                          </a:solidFill>
                          <a:latin typeface="Arial" charset="0"/>
                          <a:ea typeface="MS Gothic" pitchFamily="49" charset="-128"/>
                          <a:cs typeface="+mn-cs"/>
                        </a:rPr>
                        <a:t> + </a:t>
                      </a: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CS2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6238">
                <a:tc rowSpan="3">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Regular Time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r</a:t>
                      </a:r>
                      <a:r>
                        <a:rPr lang="en-US" sz="1200" b="0" kern="1200" dirty="0" smtClean="0">
                          <a:solidFill>
                            <a:srgbClr val="000080"/>
                          </a:solidFill>
                          <a:latin typeface="Arial" charset="0"/>
                          <a:ea typeface="MS Gothic" pitchFamily="49" charset="-128"/>
                          <a:cs typeface="+mn-cs"/>
                        </a:rPr>
                        <a:t> + 2</a:t>
                      </a: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r</a:t>
                      </a:r>
                      <a:r>
                        <a:rPr lang="en-US" sz="1200" b="0" kern="1200" dirty="0" smtClean="0">
                          <a:solidFill>
                            <a:srgbClr val="000080"/>
                          </a:solidFill>
                          <a:latin typeface="Arial" charset="0"/>
                          <a:ea typeface="MS Gothic" pitchFamily="49" charset="-128"/>
                          <a:cs typeface="+mn-cs"/>
                        </a:rPr>
                        <a:t> + </a:t>
                      </a: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CR3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2588">
                <a:tc vMerge="1">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endParaRPr lang="en-US" sz="1000" kern="1200" dirty="0" smtClean="0">
                        <a:solidFill>
                          <a:srgbClr val="000080"/>
                        </a:solidFill>
                        <a:latin typeface="Arial" charset="0"/>
                        <a:ea typeface="MS Gothic" pitchFamily="49" charset="-128"/>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Overtime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o</a:t>
                      </a:r>
                      <a:r>
                        <a:rPr lang="en-US" sz="1200" b="0" kern="1200" dirty="0" smtClean="0">
                          <a:solidFill>
                            <a:srgbClr val="000080"/>
                          </a:solidFill>
                          <a:latin typeface="Arial" charset="0"/>
                          <a:ea typeface="MS Gothic" pitchFamily="49" charset="-128"/>
                          <a:cs typeface="+mn-cs"/>
                        </a:rPr>
                        <a:t> +2</a:t>
                      </a: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o</a:t>
                      </a:r>
                      <a:r>
                        <a:rPr lang="en-US" sz="1200" b="0" kern="1200" dirty="0" smtClean="0">
                          <a:solidFill>
                            <a:srgbClr val="000080"/>
                          </a:solidFill>
                          <a:latin typeface="Arial" charset="0"/>
                          <a:ea typeface="MS Gothic" pitchFamily="49" charset="-128"/>
                          <a:cs typeface="+mn-cs"/>
                        </a:rPr>
                        <a:t> +</a:t>
                      </a: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CO3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213">
                <a:tc vMerge="1">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endParaRPr lang="en-US" sz="1000" kern="1200" dirty="0" smtClean="0">
                        <a:solidFill>
                          <a:srgbClr val="000080"/>
                        </a:solidFill>
                        <a:latin typeface="Arial" charset="0"/>
                        <a:ea typeface="MS Gothic" pitchFamily="49" charset="-128"/>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Subcontract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S</a:t>
                      </a:r>
                      <a:r>
                        <a:rPr lang="en-US" sz="1200" b="0" kern="1200" dirty="0" smtClean="0">
                          <a:solidFill>
                            <a:srgbClr val="000080"/>
                          </a:solidFill>
                          <a:latin typeface="Arial" charset="0"/>
                          <a:ea typeface="MS Gothic" pitchFamily="49" charset="-128"/>
                          <a:cs typeface="+mn-cs"/>
                        </a:rPr>
                        <a:t> + 2</a:t>
                      </a: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s</a:t>
                      </a:r>
                      <a:r>
                        <a:rPr lang="en-US" sz="1200" b="0" kern="1200" dirty="0" smtClean="0">
                          <a:solidFill>
                            <a:srgbClr val="000080"/>
                          </a:solidFill>
                          <a:latin typeface="Arial" charset="0"/>
                          <a:ea typeface="MS Gothic" pitchFamily="49" charset="-128"/>
                          <a:cs typeface="+mn-cs"/>
                        </a:rPr>
                        <a:t> +</a:t>
                      </a:r>
                      <a:r>
                        <a:rPr lang="en-US" sz="1200" b="0" kern="1200" dirty="0" smtClean="0">
                          <a:solidFill>
                            <a:srgbClr val="000080"/>
                          </a:solidFill>
                          <a:latin typeface="Arial" charset="0"/>
                          <a:ea typeface="MS Gothic" pitchFamily="49" charset="-128"/>
                          <a:cs typeface="+mn-cs"/>
                          <a:sym typeface="Symbol" pitchFamily="18" charset="2"/>
                        </a:rPr>
                        <a: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a:t>
                      </a:r>
                      <a:r>
                        <a:rPr lang="en-US" sz="1200" b="0" kern="1200" baseline="-25000" dirty="0" smtClean="0">
                          <a:solidFill>
                            <a:srgbClr val="000080"/>
                          </a:solidFill>
                          <a:latin typeface="Arial" charset="0"/>
                          <a:ea typeface="MS Gothic" pitchFamily="49" charset="-128"/>
                          <a:cs typeface="+mn-cs"/>
                        </a:rPr>
                        <a: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CS3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213">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endParaRPr lang="en-US" sz="1200" b="0" kern="1200" smtClean="0">
                        <a:solidFill>
                          <a:srgbClr val="000080"/>
                        </a:solidFill>
                        <a:latin typeface="Arial" charset="0"/>
                        <a:ea typeface="MS Gothic" pitchFamily="49" charset="-128"/>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smtClean="0">
                          <a:solidFill>
                            <a:srgbClr val="000080"/>
                          </a:solidFill>
                          <a:latin typeface="Arial" charset="0"/>
                          <a:ea typeface="MS Gothic" pitchFamily="49" charset="-128"/>
                          <a:cs typeface="+mn-cs"/>
                        </a:rPr>
                        <a:t>Maintenance load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M</a:t>
                      </a:r>
                      <a:r>
                        <a:rPr lang="en-US" sz="1200" b="0" kern="1200" baseline="-25000" dirty="0" smtClean="0">
                          <a:solidFill>
                            <a:srgbClr val="000080"/>
                          </a:solidFill>
                          <a:latin typeface="Arial" charset="0"/>
                          <a:ea typeface="MS Gothic" pitchFamily="49" charset="-128"/>
                          <a:cs typeface="+mn-cs"/>
                        </a:rPr>
                        <a:t>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M</a:t>
                      </a:r>
                      <a:r>
                        <a:rPr lang="en-US" sz="1200" b="0" kern="1200" baseline="-25000" dirty="0" smtClean="0">
                          <a:solidFill>
                            <a:srgbClr val="000080"/>
                          </a:solidFill>
                          <a:latin typeface="Arial" charset="0"/>
                          <a:ea typeface="MS Gothic" pitchFamily="49" charset="-128"/>
                          <a:cs typeface="+mn-cs"/>
                        </a:rPr>
                        <a:t>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r>
                        <a:rPr lang="en-US" sz="1200" b="0" kern="1200" dirty="0" smtClean="0">
                          <a:solidFill>
                            <a:srgbClr val="000080"/>
                          </a:solidFill>
                          <a:latin typeface="Arial" charset="0"/>
                          <a:ea typeface="MS Gothic" pitchFamily="49" charset="-128"/>
                          <a:cs typeface="+mn-cs"/>
                        </a:rPr>
                        <a:t>M</a:t>
                      </a:r>
                      <a:r>
                        <a:rPr lang="en-US" sz="1200" b="0" kern="1200" baseline="-25000" dirty="0" smtClean="0">
                          <a:solidFill>
                            <a:srgbClr val="000080"/>
                          </a:solidFill>
                          <a:latin typeface="Arial" charset="0"/>
                          <a:ea typeface="MS Gothic" pitchFamily="49" charset="-128"/>
                          <a:cs typeface="+mn-cs"/>
                        </a:rPr>
                        <a:t>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91440" marR="0" lvl="0" indent="0" algn="l" defTabSz="914400" rtl="0" eaLnBrk="0" fontAlgn="base" latinLnBrk="0" hangingPunct="0">
                        <a:lnSpc>
                          <a:spcPct val="100000"/>
                        </a:lnSpc>
                        <a:spcBef>
                          <a:spcPct val="0"/>
                        </a:spcBef>
                        <a:spcAft>
                          <a:spcPct val="0"/>
                        </a:spcAft>
                        <a:buClrTx/>
                        <a:buSzTx/>
                        <a:buFontTx/>
                        <a:buNone/>
                        <a:tabLst/>
                      </a:pPr>
                      <a:endParaRPr lang="en-US" sz="1200" b="0" kern="1200" dirty="0" smtClean="0">
                        <a:solidFill>
                          <a:srgbClr val="000080"/>
                        </a:solidFill>
                        <a:latin typeface="Arial" charset="0"/>
                        <a:ea typeface="MS Gothic" pitchFamily="49" charset="-128"/>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DA38BC19-0888-4894-AE95-079471C61506}" type="slidenum">
              <a:rPr lang="en-CA"/>
              <a:pPr>
                <a:defRPr/>
              </a:pPr>
              <a:t>16</a:t>
            </a:fld>
            <a:endParaRPr lang="en-CA"/>
          </a:p>
        </p:txBody>
      </p:sp>
      <p:sp>
        <p:nvSpPr>
          <p:cNvPr id="1638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Example</a:t>
            </a:r>
          </a:p>
        </p:txBody>
      </p:sp>
      <p:sp>
        <p:nvSpPr>
          <p:cNvPr id="16388"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16389"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6390"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6391"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6392"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6393"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16394"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6396"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6397"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6399"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lvl="1" indent="0">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a:solidFill>
                <a:srgbClr val="000080"/>
              </a:solidFill>
            </a:endParaRPr>
          </a:p>
        </p:txBody>
      </p:sp>
      <p:pic>
        <p:nvPicPr>
          <p:cNvPr id="16400" name="Picture 17"/>
          <p:cNvPicPr>
            <a:picLocks noChangeAspect="1" noChangeArrowheads="1"/>
          </p:cNvPicPr>
          <p:nvPr/>
        </p:nvPicPr>
        <p:blipFill>
          <a:blip r:embed="rId5" cstate="print"/>
          <a:srcRect/>
          <a:stretch>
            <a:fillRect/>
          </a:stretch>
        </p:blipFill>
        <p:spPr bwMode="auto">
          <a:xfrm>
            <a:off x="1835150" y="1368425"/>
            <a:ext cx="7165975" cy="1155700"/>
          </a:xfrm>
          <a:prstGeom prst="rect">
            <a:avLst/>
          </a:prstGeom>
          <a:noFill/>
          <a:ln w="9525">
            <a:noFill/>
            <a:miter lim="800000"/>
            <a:headEnd/>
            <a:tailEnd/>
          </a:ln>
        </p:spPr>
      </p:pic>
      <p:pic>
        <p:nvPicPr>
          <p:cNvPr id="16401" name="Picture 18"/>
          <p:cNvPicPr>
            <a:picLocks noChangeAspect="1" noChangeArrowheads="1"/>
          </p:cNvPicPr>
          <p:nvPr/>
        </p:nvPicPr>
        <p:blipFill>
          <a:blip r:embed="rId6" cstate="print"/>
          <a:srcRect b="1585"/>
          <a:stretch>
            <a:fillRect/>
          </a:stretch>
        </p:blipFill>
        <p:spPr bwMode="auto">
          <a:xfrm>
            <a:off x="1908175" y="2254250"/>
            <a:ext cx="7054850" cy="2065338"/>
          </a:xfrm>
          <a:prstGeom prst="rect">
            <a:avLst/>
          </a:prstGeom>
          <a:noFill/>
          <a:ln w="9525">
            <a:noFill/>
            <a:miter lim="800000"/>
            <a:headEnd/>
            <a:tailEnd/>
          </a:ln>
        </p:spPr>
      </p:pic>
      <p:pic>
        <p:nvPicPr>
          <p:cNvPr id="16402" name="Picture 19"/>
          <p:cNvPicPr>
            <a:picLocks noChangeAspect="1" noChangeArrowheads="1"/>
          </p:cNvPicPr>
          <p:nvPr/>
        </p:nvPicPr>
        <p:blipFill>
          <a:blip r:embed="rId7" cstate="print"/>
          <a:srcRect/>
          <a:stretch>
            <a:fillRect/>
          </a:stretch>
        </p:blipFill>
        <p:spPr bwMode="auto">
          <a:xfrm>
            <a:off x="7956550" y="4032250"/>
            <a:ext cx="936625" cy="3333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9A99CCDC-DEAD-44E1-BF51-11AAA472C6E9}" type="slidenum">
              <a:rPr lang="en-CA"/>
              <a:pPr>
                <a:defRPr/>
              </a:pPr>
              <a:t>17</a:t>
            </a:fld>
            <a:endParaRPr lang="en-CA"/>
          </a:p>
        </p:txBody>
      </p:sp>
      <p:sp>
        <p:nvSpPr>
          <p:cNvPr id="1741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Example</a:t>
            </a:r>
          </a:p>
        </p:txBody>
      </p:sp>
      <p:sp>
        <p:nvSpPr>
          <p:cNvPr id="17412"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17413"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17414"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7415"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7416"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17417"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17418"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tabLst>
                <a:tab pos="723900" algn="l"/>
                <a:tab pos="1447800" algn="l"/>
              </a:tabLst>
              <a:defRPr/>
            </a:pPr>
            <a:r>
              <a:rPr lang="en-CA" b="1" dirty="0">
                <a:solidFill>
                  <a:srgbClr val="0000A8"/>
                </a:solidFill>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17420"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17421"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17423"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lvl="1" indent="0">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US">
              <a:solidFill>
                <a:srgbClr val="000080"/>
              </a:solidFill>
            </a:endParaRPr>
          </a:p>
        </p:txBody>
      </p:sp>
      <p:pic>
        <p:nvPicPr>
          <p:cNvPr id="17424" name="Picture 16"/>
          <p:cNvPicPr>
            <a:picLocks noChangeAspect="1" noChangeArrowheads="1"/>
          </p:cNvPicPr>
          <p:nvPr/>
        </p:nvPicPr>
        <p:blipFill>
          <a:blip r:embed="rId5" cstate="print"/>
          <a:srcRect/>
          <a:stretch>
            <a:fillRect/>
          </a:stretch>
        </p:blipFill>
        <p:spPr bwMode="auto">
          <a:xfrm>
            <a:off x="2268538" y="1008063"/>
            <a:ext cx="5975350" cy="501332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90E7B8F3-D4A5-419D-A308-5C38DFD74F57}" type="slidenum">
              <a:rPr lang="en-CA"/>
              <a:pPr>
                <a:defRPr/>
              </a:pPr>
              <a:t>2</a:t>
            </a:fld>
            <a:endParaRPr lang="en-CA"/>
          </a:p>
        </p:txBody>
      </p:sp>
      <p:sp>
        <p:nvSpPr>
          <p:cNvPr id="205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dirty="0">
                <a:solidFill>
                  <a:srgbClr val="000080"/>
                </a:solidFill>
              </a:rPr>
              <a:t>Maintenance Capacity Planning</a:t>
            </a:r>
          </a:p>
        </p:txBody>
      </p:sp>
      <p:sp>
        <p:nvSpPr>
          <p:cNvPr id="2052" name="Text Box 2"/>
          <p:cNvSpPr txBox="1">
            <a:spLocks noChangeArrowheads="1"/>
          </p:cNvSpPr>
          <p:nvPr/>
        </p:nvSpPr>
        <p:spPr bwMode="auto">
          <a:xfrm>
            <a:off x="1930400" y="954088"/>
            <a:ext cx="68897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Maintenance capacity planning is performed to determine the optimal level of resources required to meet the forecasted maintenance load</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Maintenance Capacity planning procedures: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Determine the total maintenance load</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Estimate the required spare parts and material to meet the load</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Determine the equipment and tools necessary for all types of maintenance work</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Determine the skills and the number of workers for each skill</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Provide special plans for highly computerized equipment</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 </a:t>
            </a:r>
          </a:p>
        </p:txBody>
      </p:sp>
      <p:sp>
        <p:nvSpPr>
          <p:cNvPr id="205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Capacity Planning</a:t>
            </a:r>
          </a:p>
        </p:txBody>
      </p:sp>
      <p:sp>
        <p:nvSpPr>
          <p:cNvPr id="205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205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205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205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Capacity Planning Techniques </a:t>
            </a:r>
            <a:endParaRPr lang="en-CA">
              <a:solidFill>
                <a:srgbClr val="000000"/>
              </a:solidFill>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206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206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653159F2-B063-4687-9F25-705A3AEF7703}" type="slidenum">
              <a:rPr lang="en-CA"/>
              <a:pPr>
                <a:defRPr/>
              </a:pPr>
              <a:t>3</a:t>
            </a:fld>
            <a:endParaRPr lang="en-CA"/>
          </a:p>
        </p:txBody>
      </p:sp>
      <p:sp>
        <p:nvSpPr>
          <p:cNvPr id="307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Capacity Planning</a:t>
            </a:r>
          </a:p>
        </p:txBody>
      </p:sp>
      <p:sp>
        <p:nvSpPr>
          <p:cNvPr id="3076" name="Text Box 2"/>
          <p:cNvSpPr txBox="1">
            <a:spLocks noChangeArrowheads="1"/>
          </p:cNvSpPr>
          <p:nvPr/>
        </p:nvSpPr>
        <p:spPr bwMode="auto">
          <a:xfrm>
            <a:off x="1930400" y="954088"/>
            <a:ext cx="68897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Four basic strategies are used to match the fixed capacity with fluctuating monthly maintenance demands:</a:t>
            </a:r>
          </a:p>
          <a:p>
            <a:pPr marL="922338" lvl="1">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1. Chase strategy: performing the exact amount of maintenance workload required for each month, without advancing or delay</a:t>
            </a:r>
          </a:p>
          <a:p>
            <a:pPr marL="922338" lvl="1">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2. Levelling strategy: the peaks of demand are distributed to periods of lower demand, aiming to have a constant level of monthly maintenance activity</a:t>
            </a:r>
          </a:p>
          <a:p>
            <a:pPr marL="922338" lvl="1">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3. Demand management: the maintenance demand itself is levelled by distributing preventive maintenance equally among all periods</a:t>
            </a:r>
          </a:p>
          <a:p>
            <a:pPr marL="922338" lvl="1">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4. Subcontracting: regular employees perform a constant level of monthly maintenance activity, leaving any excess workload to contractors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p>
        </p:txBody>
      </p:sp>
      <p:sp>
        <p:nvSpPr>
          <p:cNvPr id="3077"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Capacity Planning</a:t>
            </a:r>
          </a:p>
        </p:txBody>
      </p:sp>
      <p:sp>
        <p:nvSpPr>
          <p:cNvPr id="307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307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308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3083"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Capacity Planning Techniques </a:t>
            </a:r>
            <a:endParaRPr lang="en-CA">
              <a:solidFill>
                <a:srgbClr val="000000"/>
              </a:solidFill>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308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308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CFB54D50-493A-4CC0-B0EE-13711EE1B3A6}" type="slidenum">
              <a:rPr lang="en-CA"/>
              <a:pPr>
                <a:defRPr/>
              </a:pPr>
              <a:t>4</a:t>
            </a:fld>
            <a:endParaRPr lang="en-CA"/>
          </a:p>
        </p:txBody>
      </p:sp>
      <p:sp>
        <p:nvSpPr>
          <p:cNvPr id="409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Capacity Planning</a:t>
            </a:r>
          </a:p>
        </p:txBody>
      </p:sp>
      <p:sp>
        <p:nvSpPr>
          <p:cNvPr id="4100"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Capacity Planning</a:t>
            </a:r>
          </a:p>
        </p:txBody>
      </p:sp>
      <p:sp>
        <p:nvSpPr>
          <p:cNvPr id="4101"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4102"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3"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4"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4105"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4106"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Capacity Planning Techniques </a:t>
            </a:r>
            <a:endParaRPr lang="en-CA">
              <a:solidFill>
                <a:srgbClr val="000000"/>
              </a:solidFill>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4108"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4109"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
        <p:nvSpPr>
          <p:cNvPr id="4111" name="Rectangle 15"/>
          <p:cNvSpPr>
            <a:spLocks noChangeArrowheads="1"/>
          </p:cNvSpPr>
          <p:nvPr/>
        </p:nvSpPr>
        <p:spPr bwMode="auto">
          <a:xfrm>
            <a:off x="1858963" y="954088"/>
            <a:ext cx="7002462" cy="2897187"/>
          </a:xfrm>
          <a:prstGeom prst="rect">
            <a:avLst/>
          </a:prstGeom>
          <a:noFill/>
          <a:ln w="9525">
            <a:noFill/>
            <a:miter lim="800000"/>
            <a:headEnd/>
            <a:tailEnd/>
          </a:ln>
        </p:spPr>
        <p:txBody>
          <a:bodyPr>
            <a:spAutoFit/>
          </a:bodyPr>
          <a:lstStyle/>
          <a:p>
            <a:pPr>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The Extremes</a:t>
            </a:r>
          </a:p>
          <a:p>
            <a:pPr>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a:tabLst>
                <a:tab pos="723900" algn="l"/>
                <a:tab pos="1447800" algn="l"/>
                <a:tab pos="2171700" algn="l"/>
                <a:tab pos="2895600" algn="l"/>
                <a:tab pos="3619500" algn="l"/>
                <a:tab pos="4343400" algn="l"/>
                <a:tab pos="5067300" algn="l"/>
                <a:tab pos="5791200" algn="l"/>
                <a:tab pos="6515100" algn="l"/>
              </a:tabLst>
            </a:pPr>
            <a:endParaRPr lang="en-CA" sz="1600">
              <a:solidFill>
                <a:srgbClr val="000080"/>
              </a:solidFill>
            </a:endParaRPr>
          </a:p>
        </p:txBody>
      </p:sp>
      <p:pic>
        <p:nvPicPr>
          <p:cNvPr id="4112" name="Picture 4" descr="graph2"/>
          <p:cNvPicPr>
            <a:picLocks noChangeAspect="1" noChangeArrowheads="1"/>
          </p:cNvPicPr>
          <p:nvPr/>
        </p:nvPicPr>
        <p:blipFill>
          <a:blip r:embed="rId5" cstate="print"/>
          <a:srcRect/>
          <a:stretch>
            <a:fillRect/>
          </a:stretch>
        </p:blipFill>
        <p:spPr bwMode="auto">
          <a:xfrm>
            <a:off x="1930400" y="3597275"/>
            <a:ext cx="7129463" cy="2554288"/>
          </a:xfrm>
          <a:prstGeom prst="rect">
            <a:avLst/>
          </a:prstGeom>
          <a:noFill/>
          <a:ln w="9525">
            <a:noFill/>
            <a:miter lim="800000"/>
            <a:headEnd/>
            <a:tailEnd/>
          </a:ln>
        </p:spPr>
      </p:pic>
      <p:sp>
        <p:nvSpPr>
          <p:cNvPr id="4113" name="Text Box 4"/>
          <p:cNvSpPr txBox="1">
            <a:spLocks noChangeArrowheads="1"/>
          </p:cNvSpPr>
          <p:nvPr/>
        </p:nvSpPr>
        <p:spPr bwMode="auto">
          <a:xfrm>
            <a:off x="2093913" y="1539875"/>
            <a:ext cx="1630362" cy="608013"/>
          </a:xfrm>
          <a:prstGeom prst="rect">
            <a:avLst/>
          </a:prstGeom>
          <a:noFill/>
          <a:ln w="28575">
            <a:solidFill>
              <a:srgbClr val="FF9933"/>
            </a:solidFill>
            <a:miter lim="800000"/>
            <a:headEnd/>
            <a:tailEnd/>
          </a:ln>
        </p:spPr>
        <p:txBody>
          <a:bodyPr>
            <a:spAutoFit/>
          </a:bodyPr>
          <a:lstStyle/>
          <a:p>
            <a:pPr algn="ctr">
              <a:spcBef>
                <a:spcPct val="50000"/>
              </a:spcBef>
            </a:pPr>
            <a:r>
              <a:rPr lang="en-US" b="1"/>
              <a:t>Level Strategy</a:t>
            </a:r>
          </a:p>
        </p:txBody>
      </p:sp>
      <p:sp>
        <p:nvSpPr>
          <p:cNvPr id="4114" name="Text Box 5"/>
          <p:cNvSpPr txBox="1">
            <a:spLocks noChangeArrowheads="1"/>
          </p:cNvSpPr>
          <p:nvPr/>
        </p:nvSpPr>
        <p:spPr bwMode="auto">
          <a:xfrm>
            <a:off x="7494588" y="1511300"/>
            <a:ext cx="1438275" cy="608013"/>
          </a:xfrm>
          <a:prstGeom prst="rect">
            <a:avLst/>
          </a:prstGeom>
          <a:noFill/>
          <a:ln w="28575">
            <a:solidFill>
              <a:srgbClr val="FF9933"/>
            </a:solidFill>
            <a:miter lim="800000"/>
            <a:headEnd/>
            <a:tailEnd/>
          </a:ln>
        </p:spPr>
        <p:txBody>
          <a:bodyPr>
            <a:spAutoFit/>
          </a:bodyPr>
          <a:lstStyle/>
          <a:p>
            <a:pPr algn="ctr">
              <a:spcBef>
                <a:spcPct val="50000"/>
              </a:spcBef>
            </a:pPr>
            <a:r>
              <a:rPr lang="en-US" b="1"/>
              <a:t>Chase Strategy</a:t>
            </a:r>
          </a:p>
        </p:txBody>
      </p:sp>
      <p:sp>
        <p:nvSpPr>
          <p:cNvPr id="4115" name="AutoShape 6"/>
          <p:cNvSpPr>
            <a:spLocks noChangeArrowheads="1"/>
          </p:cNvSpPr>
          <p:nvPr/>
        </p:nvSpPr>
        <p:spPr bwMode="auto">
          <a:xfrm>
            <a:off x="3787775" y="1582738"/>
            <a:ext cx="3511550" cy="566737"/>
          </a:xfrm>
          <a:prstGeom prst="leftRightArrow">
            <a:avLst>
              <a:gd name="adj1" fmla="val 50000"/>
              <a:gd name="adj2" fmla="val 65719"/>
            </a:avLst>
          </a:prstGeom>
          <a:solidFill>
            <a:srgbClr val="CC0066"/>
          </a:solidFill>
          <a:ln w="9525">
            <a:solidFill>
              <a:schemeClr val="tx1"/>
            </a:solidFill>
            <a:miter lim="800000"/>
            <a:headEnd/>
            <a:tailEnd/>
          </a:ln>
        </p:spPr>
        <p:txBody>
          <a:bodyPr wrap="none" anchor="ctr"/>
          <a:lstStyle/>
          <a:p>
            <a:pPr algn="ctr"/>
            <a:endParaRPr lang="en-US">
              <a:solidFill>
                <a:srgbClr val="CC0066"/>
              </a:solidFill>
            </a:endParaRPr>
          </a:p>
        </p:txBody>
      </p:sp>
      <p:sp>
        <p:nvSpPr>
          <p:cNvPr id="4116" name="Text Box 7"/>
          <p:cNvSpPr txBox="1">
            <a:spLocks noChangeArrowheads="1"/>
          </p:cNvSpPr>
          <p:nvPr/>
        </p:nvSpPr>
        <p:spPr bwMode="auto">
          <a:xfrm>
            <a:off x="7399338" y="2297113"/>
            <a:ext cx="1676400" cy="1187450"/>
          </a:xfrm>
          <a:prstGeom prst="rect">
            <a:avLst/>
          </a:prstGeom>
          <a:noFill/>
          <a:ln w="9525">
            <a:noFill/>
            <a:miter lim="800000"/>
            <a:headEnd/>
            <a:tailEnd/>
          </a:ln>
        </p:spPr>
        <p:txBody>
          <a:bodyPr>
            <a:spAutoFit/>
          </a:bodyPr>
          <a:lstStyle/>
          <a:p>
            <a:pPr algn="ctr">
              <a:spcBef>
                <a:spcPct val="50000"/>
              </a:spcBef>
            </a:pPr>
            <a:r>
              <a:rPr lang="en-US">
                <a:solidFill>
                  <a:srgbClr val="FF0000"/>
                </a:solidFill>
              </a:rPr>
              <a:t>Production equals demand</a:t>
            </a:r>
          </a:p>
        </p:txBody>
      </p:sp>
      <p:sp>
        <p:nvSpPr>
          <p:cNvPr id="4117" name="Text Box 8"/>
          <p:cNvSpPr txBox="1">
            <a:spLocks noChangeArrowheads="1"/>
          </p:cNvSpPr>
          <p:nvPr/>
        </p:nvSpPr>
        <p:spPr bwMode="auto">
          <a:xfrm>
            <a:off x="1989138" y="2449513"/>
            <a:ext cx="2057400" cy="822325"/>
          </a:xfrm>
          <a:prstGeom prst="rect">
            <a:avLst/>
          </a:prstGeom>
          <a:noFill/>
          <a:ln w="9525">
            <a:noFill/>
            <a:miter lim="800000"/>
            <a:headEnd/>
            <a:tailEnd/>
          </a:ln>
        </p:spPr>
        <p:txBody>
          <a:bodyPr>
            <a:spAutoFit/>
          </a:bodyPr>
          <a:lstStyle/>
          <a:p>
            <a:pPr algn="ctr">
              <a:spcBef>
                <a:spcPct val="50000"/>
              </a:spcBef>
            </a:pPr>
            <a:r>
              <a:rPr lang="en-US">
                <a:solidFill>
                  <a:srgbClr val="FF0000"/>
                </a:solidFill>
              </a:rPr>
              <a:t>Production rate is constant</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87F16193-F96F-4A1B-88B3-BE5072CA21EB}" type="slidenum">
              <a:rPr lang="en-CA"/>
              <a:pPr>
                <a:defRPr/>
              </a:pPr>
              <a:t>5</a:t>
            </a:fld>
            <a:endParaRPr lang="en-CA"/>
          </a:p>
        </p:txBody>
      </p:sp>
      <p:sp>
        <p:nvSpPr>
          <p:cNvPr id="5123"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Maintenance Capacity Planning</a:t>
            </a:r>
          </a:p>
        </p:txBody>
      </p:sp>
      <p:sp>
        <p:nvSpPr>
          <p:cNvPr id="5124"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Sources of Craftsmen </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Regular workers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Overtime in-house workers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Contract maintenance workers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marL="179388">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The best mix is determined by using cost and availability measures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 </a:t>
            </a:r>
          </a:p>
        </p:txBody>
      </p:sp>
      <p:sp>
        <p:nvSpPr>
          <p:cNvPr id="5125"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buFont typeface="Wingdings" pitchFamily="2" charset="2"/>
              <a:buNone/>
              <a:tabLst>
                <a:tab pos="723900" algn="l"/>
                <a:tab pos="1447800" algn="l"/>
              </a:tabLst>
            </a:pPr>
            <a:r>
              <a:rPr lang="en-CA" b="1">
                <a:solidFill>
                  <a:srgbClr val="0000A8"/>
                </a:solidFill>
              </a:rPr>
              <a:t>Maintenance Capacity Planning</a:t>
            </a:r>
          </a:p>
        </p:txBody>
      </p:sp>
      <p:sp>
        <p:nvSpPr>
          <p:cNvPr id="5126"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5127"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8"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29"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5130"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5131"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lnSpc>
                <a:spcPct val="100000"/>
              </a:lnSpc>
              <a:spcAft>
                <a:spcPts val="1425"/>
              </a:spcAft>
              <a:buSzPct val="45000"/>
              <a:tabLst>
                <a:tab pos="723900" algn="l"/>
                <a:tab pos="1447800" algn="l"/>
              </a:tabLst>
            </a:pPr>
            <a:r>
              <a:rPr lang="en-CA" b="1">
                <a:solidFill>
                  <a:srgbClr val="E6E6FF"/>
                </a:solidFill>
              </a:rPr>
              <a:t>Capacity Planning Techniques </a:t>
            </a:r>
            <a:endParaRPr lang="en-CA">
              <a:solidFill>
                <a:srgbClr val="000000"/>
              </a:solidFill>
            </a:endParaRP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5133"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5134"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AB224DE0-83C3-4A9C-BE29-5547E132BF37}" type="slidenum">
              <a:rPr lang="en-CA"/>
              <a:pPr>
                <a:defRPr/>
              </a:pPr>
              <a:t>6</a:t>
            </a:fld>
            <a:endParaRPr lang="en-CA"/>
          </a:p>
        </p:txBody>
      </p:sp>
      <p:sp>
        <p:nvSpPr>
          <p:cNvPr id="6147"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6148"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a:solidFill>
                  <a:srgbClr val="000080"/>
                </a:solidFill>
              </a:rPr>
              <a:t>Capacity Planning Techniques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Deterministic models </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Stochastic models </a:t>
            </a:r>
          </a:p>
          <a:p>
            <a:pPr marL="922338"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 </a:t>
            </a:r>
          </a:p>
        </p:txBody>
      </p:sp>
      <p:sp>
        <p:nvSpPr>
          <p:cNvPr id="6149"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6150"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6151"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2"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3"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6154"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6155"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6157"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6158"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844B4514-DAFC-4373-8B9F-5D99AD991C07}" type="slidenum">
              <a:rPr lang="en-CA"/>
              <a:pPr>
                <a:defRPr/>
              </a:pPr>
              <a:t>7</a:t>
            </a:fld>
            <a:endParaRPr lang="en-CA"/>
          </a:p>
        </p:txBody>
      </p:sp>
      <p:sp>
        <p:nvSpPr>
          <p:cNvPr id="7171"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7172"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dirty="0">
                <a:solidFill>
                  <a:srgbClr val="000080"/>
                </a:solidFill>
              </a:rPr>
              <a:t>Deterministic models:</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Assumes the following are fixed constants: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Forecasted maintenance load</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Standard times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smtClean="0">
                <a:solidFill>
                  <a:srgbClr val="000080"/>
                </a:solidFill>
              </a:rPr>
              <a:t>Other </a:t>
            </a:r>
            <a:r>
              <a:rPr lang="en-CA" sz="2000" dirty="0">
                <a:solidFill>
                  <a:srgbClr val="000080"/>
                </a:solidFill>
              </a:rPr>
              <a:t>variables</a:t>
            </a:r>
          </a:p>
          <a:p>
            <a:pPr marL="179388">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dirty="0">
                <a:solidFill>
                  <a:srgbClr val="000080"/>
                </a:solidFill>
              </a:rPr>
              <a:t>Types of deterministic techniques: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Heuristic tableau method</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Linear programming</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dirty="0">
                <a:solidFill>
                  <a:srgbClr val="000080"/>
                </a:solidFill>
              </a:rPr>
              <a:t>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p>
        </p:txBody>
      </p:sp>
      <p:sp>
        <p:nvSpPr>
          <p:cNvPr id="7173"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7174"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7175"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6"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7"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7178"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7179"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7181"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7182"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34C15016-D40C-4F15-B3E7-0A77080075A2}" type="slidenum">
              <a:rPr lang="en-CA"/>
              <a:pPr>
                <a:defRPr/>
              </a:pPr>
              <a:t>8</a:t>
            </a:fld>
            <a:endParaRPr lang="en-CA"/>
          </a:p>
        </p:txBody>
      </p:sp>
      <p:sp>
        <p:nvSpPr>
          <p:cNvPr id="8195"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8196"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dirty="0">
                <a:solidFill>
                  <a:srgbClr val="000080"/>
                </a:solidFill>
              </a:rPr>
              <a:t>Stochastic models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Assumes the following are random variables with certain probability distributions: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Forecasted maintenance load</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Standard times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Other variables</a:t>
            </a:r>
          </a:p>
          <a:p>
            <a:pPr marL="179388">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endParaRPr lang="en-CA" sz="2000" dirty="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dirty="0">
                <a:solidFill>
                  <a:srgbClr val="000080"/>
                </a:solidFill>
              </a:rPr>
              <a:t>Types of deterministic techniques: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Queuing models.</a:t>
            </a:r>
          </a:p>
          <a:p>
            <a:pPr marL="922338" lvl="1">
              <a:spcAft>
                <a:spcPts val="1425"/>
              </a:spcAft>
              <a:buClr>
                <a:srgbClr val="0000A8"/>
              </a:buClr>
              <a:buSzPct val="80000"/>
              <a:buFont typeface="Wingdings" pitchFamily="2" charset="2"/>
              <a:buChar char="q"/>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Stochastic discrete event simulation</a:t>
            </a:r>
            <a:r>
              <a:rPr lang="en-CA" sz="2400" dirty="0">
                <a:solidFill>
                  <a:srgbClr val="000080"/>
                </a:solidFill>
              </a:rPr>
              <a:t> </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dirty="0">
                <a:solidFill>
                  <a:srgbClr val="000080"/>
                </a:solidFill>
              </a:rPr>
              <a:t> </a:t>
            </a:r>
          </a:p>
        </p:txBody>
      </p:sp>
      <p:sp>
        <p:nvSpPr>
          <p:cNvPr id="8197"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8198"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8199"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0"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1"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8202"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8203"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8205"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8206"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3"/>
          <p:cNvSpPr>
            <a:spLocks noGrp="1"/>
          </p:cNvSpPr>
          <p:nvPr>
            <p:ph type="sldNum" sz="quarter" idx="12"/>
          </p:nvPr>
        </p:nvSpPr>
        <p:spPr/>
        <p:txBody>
          <a:bodyPr/>
          <a:lstStyle/>
          <a:p>
            <a:pPr>
              <a:defRPr/>
            </a:pPr>
            <a:fld id="{B310C608-EFF9-4C32-BDB1-D86A49205D80}" type="slidenum">
              <a:rPr lang="en-CA"/>
              <a:pPr>
                <a:defRPr/>
              </a:pPr>
              <a:t>9</a:t>
            </a:fld>
            <a:endParaRPr lang="en-CA"/>
          </a:p>
        </p:txBody>
      </p:sp>
      <p:sp>
        <p:nvSpPr>
          <p:cNvPr id="9219" name="Text Box 1"/>
          <p:cNvSpPr txBox="1">
            <a:spLocks noChangeArrowheads="1"/>
          </p:cNvSpPr>
          <p:nvPr/>
        </p:nvSpPr>
        <p:spPr bwMode="auto">
          <a:xfrm>
            <a:off x="1839913" y="163513"/>
            <a:ext cx="6677025" cy="585787"/>
          </a:xfrm>
          <a:prstGeom prst="rect">
            <a:avLst/>
          </a:prstGeom>
          <a:noFill/>
          <a:ln w="9525">
            <a:noFill/>
            <a:round/>
            <a:headEnd/>
            <a:tailEnd/>
          </a:ln>
        </p:spPr>
        <p:txBody>
          <a:bodyPr lIns="0" tIns="21168" rIns="0" bIns="0" anchor="ctr"/>
          <a:lstStyle/>
          <a:p>
            <a:pPr algn="ctr">
              <a:tabLst>
                <a:tab pos="723900" algn="l"/>
                <a:tab pos="1447800" algn="l"/>
                <a:tab pos="2171700" algn="l"/>
                <a:tab pos="2895600" algn="l"/>
                <a:tab pos="3619500" algn="l"/>
                <a:tab pos="4343400" algn="l"/>
                <a:tab pos="5067300" algn="l"/>
                <a:tab pos="5791200" algn="l"/>
                <a:tab pos="6515100" algn="l"/>
              </a:tabLst>
            </a:pPr>
            <a:r>
              <a:rPr lang="en-CA" sz="2400" b="1">
                <a:solidFill>
                  <a:srgbClr val="000080"/>
                </a:solidFill>
              </a:rPr>
              <a:t>Capacity Planning Techniques </a:t>
            </a:r>
          </a:p>
        </p:txBody>
      </p:sp>
      <p:sp>
        <p:nvSpPr>
          <p:cNvPr id="9220" name="Text Box 2"/>
          <p:cNvSpPr txBox="1">
            <a:spLocks noChangeArrowheads="1"/>
          </p:cNvSpPr>
          <p:nvPr/>
        </p:nvSpPr>
        <p:spPr bwMode="auto">
          <a:xfrm>
            <a:off x="1930400" y="954088"/>
            <a:ext cx="7105650" cy="4876800"/>
          </a:xfrm>
          <a:prstGeom prst="rect">
            <a:avLst/>
          </a:prstGeom>
          <a:noFill/>
          <a:ln w="9525">
            <a:noFill/>
            <a:round/>
            <a:headEnd/>
            <a:tailEnd/>
          </a:ln>
        </p:spPr>
        <p:txBody>
          <a:bodyPr lIns="0" tIns="15876" rIns="0" bIns="0"/>
          <a:lstStyle/>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400">
                <a:solidFill>
                  <a:srgbClr val="000080"/>
                </a:solidFill>
              </a:rPr>
              <a:t>Heuristic Tableau Method</a:t>
            </a: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US" sz="2000">
                <a:solidFill>
                  <a:srgbClr val="000080"/>
                </a:solidFill>
              </a:rPr>
              <a:t>For each maintenance craft, the required capacity is given by the forecasted workload for each period. The available capacity for each period is given by the quantity of available resources of different categories. Each of these categories, such as regular time, overtime, and subcontract, has its own cost.</a:t>
            </a:r>
          </a:p>
          <a:p>
            <a:pPr marL="922338" lvl="1">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endParaRPr lang="en-US" sz="2000">
              <a:solidFill>
                <a:srgbClr val="000080"/>
              </a:solidFill>
            </a:endParaRPr>
          </a:p>
          <a:p>
            <a:pPr marL="179388">
              <a:spcAft>
                <a:spcPts val="1425"/>
              </a:spcAft>
              <a:buClr>
                <a:srgbClr val="0000A8"/>
              </a:buClr>
              <a:buSzPct val="80000"/>
              <a:tabLst>
                <a:tab pos="723900" algn="l"/>
                <a:tab pos="1447800" algn="l"/>
                <a:tab pos="2171700" algn="l"/>
                <a:tab pos="2895600" algn="l"/>
                <a:tab pos="3619500" algn="l"/>
                <a:tab pos="4343400" algn="l"/>
                <a:tab pos="5067300" algn="l"/>
                <a:tab pos="5791200" algn="l"/>
                <a:tab pos="6515100" algn="l"/>
              </a:tabLst>
            </a:pPr>
            <a:endParaRPr lang="en-CA" sz="2000">
              <a:solidFill>
                <a:srgbClr val="000080"/>
              </a:solidFill>
            </a:endParaRPr>
          </a:p>
          <a:p>
            <a:pPr marL="179388">
              <a:spcAft>
                <a:spcPts val="1425"/>
              </a:spcAft>
              <a:buSzPct val="45000"/>
              <a:tabLst>
                <a:tab pos="723900" algn="l"/>
                <a:tab pos="1447800" algn="l"/>
                <a:tab pos="2171700" algn="l"/>
                <a:tab pos="2895600" algn="l"/>
                <a:tab pos="3619500" algn="l"/>
                <a:tab pos="4343400" algn="l"/>
                <a:tab pos="5067300" algn="l"/>
                <a:tab pos="5791200" algn="l"/>
                <a:tab pos="6515100" algn="l"/>
              </a:tabLst>
            </a:pPr>
            <a:r>
              <a:rPr lang="en-CA" sz="2000">
                <a:solidFill>
                  <a:srgbClr val="000080"/>
                </a:solidFill>
              </a:rPr>
              <a:t> </a:t>
            </a:r>
          </a:p>
        </p:txBody>
      </p:sp>
      <p:sp>
        <p:nvSpPr>
          <p:cNvPr id="9221" name="Text Box 3"/>
          <p:cNvSpPr txBox="1">
            <a:spLocks noChangeArrowheads="1"/>
          </p:cNvSpPr>
          <p:nvPr/>
        </p:nvSpPr>
        <p:spPr bwMode="auto">
          <a:xfrm>
            <a:off x="107950" y="1447800"/>
            <a:ext cx="1608138" cy="814388"/>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E6E6FF"/>
                </a:solidFill>
              </a:rPr>
              <a:t>Maintenance Capacity Planning</a:t>
            </a:r>
          </a:p>
        </p:txBody>
      </p:sp>
      <p:sp>
        <p:nvSpPr>
          <p:cNvPr id="9222" name="Rectangle 4"/>
          <p:cNvSpPr>
            <a:spLocks noChangeArrowheads="1"/>
          </p:cNvSpPr>
          <p:nvPr/>
        </p:nvSpPr>
        <p:spPr bwMode="auto">
          <a:xfrm flipV="1">
            <a:off x="171450" y="781050"/>
            <a:ext cx="9548813" cy="104775"/>
          </a:xfrm>
          <a:prstGeom prst="rect">
            <a:avLst/>
          </a:prstGeom>
          <a:gradFill rotWithShape="0">
            <a:gsLst>
              <a:gs pos="0">
                <a:srgbClr val="FFFFFF">
                  <a:alpha val="35999"/>
                </a:srgbClr>
              </a:gs>
              <a:gs pos="100000">
                <a:srgbClr val="004586"/>
              </a:gs>
            </a:gsLst>
            <a:lin ang="15300000" scaled="1"/>
          </a:gradFill>
          <a:ln w="9525">
            <a:noFill/>
            <a:round/>
            <a:headEnd/>
            <a:tailEnd/>
          </a:ln>
        </p:spPr>
        <p:txBody>
          <a:bodyPr wrap="none" anchor="ctr"/>
          <a:lstStyle/>
          <a:p>
            <a:endParaRPr lang="en-CA"/>
          </a:p>
        </p:txBody>
      </p:sp>
      <p:sp>
        <p:nvSpPr>
          <p:cNvPr id="9223" name="AutoShape 5"/>
          <p:cNvSpPr>
            <a:spLocks noChangeArrowheads="1"/>
          </p:cNvSpPr>
          <p:nvPr/>
        </p:nvSpPr>
        <p:spPr bwMode="auto">
          <a:xfrm>
            <a:off x="9539288" y="3538538"/>
            <a:ext cx="180975" cy="294163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4" name="AutoShape 6"/>
          <p:cNvSpPr>
            <a:spLocks noChangeArrowheads="1"/>
          </p:cNvSpPr>
          <p:nvPr/>
        </p:nvSpPr>
        <p:spPr bwMode="auto">
          <a:xfrm>
            <a:off x="9361488" y="4357688"/>
            <a:ext cx="180975" cy="2122487"/>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5" name="AutoShape 7"/>
          <p:cNvSpPr>
            <a:spLocks noChangeArrowheads="1"/>
          </p:cNvSpPr>
          <p:nvPr/>
        </p:nvSpPr>
        <p:spPr bwMode="auto">
          <a:xfrm>
            <a:off x="9204325" y="5148263"/>
            <a:ext cx="180975" cy="1350962"/>
          </a:xfrm>
          <a:prstGeom prst="roundRect">
            <a:avLst>
              <a:gd name="adj" fmla="val 875"/>
            </a:avLst>
          </a:prstGeom>
          <a:gradFill rotWithShape="0">
            <a:gsLst>
              <a:gs pos="0">
                <a:srgbClr val="004586"/>
              </a:gs>
              <a:gs pos="50000">
                <a:srgbClr val="FFFFFF"/>
              </a:gs>
              <a:gs pos="100000">
                <a:srgbClr val="004586"/>
              </a:gs>
            </a:gsLst>
            <a:lin ang="15300000" scaled="1"/>
          </a:gradFill>
          <a:ln w="9525">
            <a:noFill/>
            <a:round/>
            <a:headEnd/>
            <a:tailEnd/>
          </a:ln>
        </p:spPr>
        <p:txBody>
          <a:bodyPr wrap="none" anchor="ctr"/>
          <a:lstStyle/>
          <a:p>
            <a:endParaRPr lang="en-CA"/>
          </a:p>
        </p:txBody>
      </p:sp>
      <p:sp>
        <p:nvSpPr>
          <p:cNvPr id="9226" name="AutoShape 8"/>
          <p:cNvSpPr>
            <a:spLocks noChangeArrowheads="1"/>
          </p:cNvSpPr>
          <p:nvPr/>
        </p:nvSpPr>
        <p:spPr bwMode="auto">
          <a:xfrm>
            <a:off x="1716088" y="811213"/>
            <a:ext cx="95250" cy="5489575"/>
          </a:xfrm>
          <a:prstGeom prst="roundRect">
            <a:avLst>
              <a:gd name="adj" fmla="val 1389"/>
            </a:avLst>
          </a:prstGeom>
          <a:gradFill rotWithShape="0">
            <a:gsLst>
              <a:gs pos="0">
                <a:srgbClr val="FFFFFF"/>
              </a:gs>
              <a:gs pos="100000">
                <a:srgbClr val="004586"/>
              </a:gs>
            </a:gsLst>
            <a:lin ang="15300000" scaled="1"/>
          </a:gradFill>
          <a:ln w="9525">
            <a:noFill/>
            <a:round/>
            <a:headEnd/>
            <a:tailEnd/>
          </a:ln>
        </p:spPr>
        <p:txBody>
          <a:bodyPr wrap="none" anchor="ctr"/>
          <a:lstStyle/>
          <a:p>
            <a:endParaRPr lang="en-CA"/>
          </a:p>
        </p:txBody>
      </p:sp>
      <p:sp>
        <p:nvSpPr>
          <p:cNvPr id="9227" name="Text Box 9"/>
          <p:cNvSpPr txBox="1">
            <a:spLocks noChangeArrowheads="1"/>
          </p:cNvSpPr>
          <p:nvPr/>
        </p:nvSpPr>
        <p:spPr bwMode="auto">
          <a:xfrm>
            <a:off x="144463" y="2811463"/>
            <a:ext cx="1571625" cy="963612"/>
          </a:xfrm>
          <a:prstGeom prst="rect">
            <a:avLst/>
          </a:prstGeom>
          <a:noFill/>
          <a:ln w="9525">
            <a:noFill/>
            <a:round/>
            <a:headEnd/>
            <a:tailEnd/>
          </a:ln>
        </p:spPr>
        <p:txBody>
          <a:bodyPr lIns="0" tIns="15876" rIns="0" bIns="0"/>
          <a:lstStyle/>
          <a:p>
            <a:pPr indent="-323850">
              <a:spcAft>
                <a:spcPts val="1425"/>
              </a:spcAft>
              <a:buSzPct val="45000"/>
              <a:tabLst>
                <a:tab pos="723900" algn="l"/>
                <a:tab pos="1447800" algn="l"/>
              </a:tabLst>
            </a:pPr>
            <a:r>
              <a:rPr lang="en-CA" b="1">
                <a:solidFill>
                  <a:srgbClr val="0000A8"/>
                </a:solidFill>
              </a:rPr>
              <a:t>Capacity Planning Techniques </a:t>
            </a:r>
          </a:p>
        </p:txBody>
      </p:sp>
      <p:sp>
        <p:nvSpPr>
          <p:cNvPr id="3" name="Text Box 10"/>
          <p:cNvSpPr txBox="1">
            <a:spLocks noChangeArrowheads="1"/>
          </p:cNvSpPr>
          <p:nvPr/>
        </p:nvSpPr>
        <p:spPr bwMode="auto">
          <a:xfrm>
            <a:off x="144463" y="4603750"/>
            <a:ext cx="1571625" cy="1490663"/>
          </a:xfrm>
          <a:prstGeom prst="rect">
            <a:avLst/>
          </a:prstGeom>
          <a:noFill/>
          <a:ln w="9525">
            <a:noFill/>
            <a:round/>
            <a:headEnd/>
            <a:tailEnd/>
          </a:ln>
          <a:effectLst/>
        </p:spPr>
        <p:txBody>
          <a:bodyPr lIns="0" tIns="15876" rIns="0" bIns="0"/>
          <a:lstStyle/>
          <a:p>
            <a:pPr indent="-323850">
              <a:spcAft>
                <a:spcPts val="1425"/>
              </a:spcAft>
              <a:buSzPct val="45000"/>
              <a:buFont typeface="Wingdings" charset="2"/>
              <a:buNone/>
              <a:tabLst>
                <a:tab pos="723900" algn="l"/>
                <a:tab pos="1447800" algn="l"/>
              </a:tabLst>
              <a:defRPr/>
            </a:pPr>
            <a:r>
              <a:rPr lang="en-CA" b="1" dirty="0">
                <a:solidFill>
                  <a:srgbClr val="E6E6FF"/>
                </a:solidFill>
                <a:ea typeface="MS Gothic" charset="-128"/>
              </a:rPr>
              <a:t>Example</a:t>
            </a:r>
          </a:p>
          <a:p>
            <a:pPr marL="431800" indent="-323850">
              <a:spcAft>
                <a:spcPts val="1425"/>
              </a:spcAft>
              <a:buSzPct val="45000"/>
              <a:buFont typeface="Wingdings" charset="2"/>
              <a:buNone/>
              <a:tabLst>
                <a:tab pos="723900" algn="l"/>
                <a:tab pos="1447800" algn="l"/>
              </a:tabLst>
              <a:defRPr/>
            </a:pPr>
            <a:endParaRPr lang="en-CA" dirty="0">
              <a:solidFill>
                <a:srgbClr val="000000"/>
              </a:solidFill>
              <a:ea typeface="MS Gothic" charset="-128"/>
            </a:endParaRPr>
          </a:p>
        </p:txBody>
      </p:sp>
      <p:pic>
        <p:nvPicPr>
          <p:cNvPr id="9229" name="Picture 11"/>
          <p:cNvPicPr>
            <a:picLocks noChangeAspect="1" noChangeArrowheads="1"/>
          </p:cNvPicPr>
          <p:nvPr/>
        </p:nvPicPr>
        <p:blipFill>
          <a:blip r:embed="rId3" cstate="print"/>
          <a:srcRect t="6102" b="7680"/>
          <a:stretch>
            <a:fillRect/>
          </a:stretch>
        </p:blipFill>
        <p:spPr bwMode="auto">
          <a:xfrm>
            <a:off x="169863" y="49213"/>
            <a:ext cx="2154237" cy="735012"/>
          </a:xfrm>
          <a:prstGeom prst="rect">
            <a:avLst/>
          </a:prstGeom>
          <a:solidFill>
            <a:srgbClr val="99CCFF"/>
          </a:solidFill>
          <a:ln w="9525">
            <a:noFill/>
            <a:round/>
            <a:headEnd/>
            <a:tailEnd/>
          </a:ln>
        </p:spPr>
      </p:pic>
      <p:pic>
        <p:nvPicPr>
          <p:cNvPr id="9230" name="Picture 12"/>
          <p:cNvPicPr>
            <a:picLocks noChangeAspect="1" noChangeArrowheads="1"/>
          </p:cNvPicPr>
          <p:nvPr/>
        </p:nvPicPr>
        <p:blipFill>
          <a:blip r:embed="rId4" cstate="print"/>
          <a:srcRect/>
          <a:stretch>
            <a:fillRect/>
          </a:stretch>
        </p:blipFill>
        <p:spPr bwMode="auto">
          <a:xfrm>
            <a:off x="8748713" y="0"/>
            <a:ext cx="971550" cy="1219200"/>
          </a:xfrm>
          <a:prstGeom prst="rect">
            <a:avLst/>
          </a:prstGeom>
          <a:noFill/>
          <a:ln w="9525">
            <a:noFill/>
            <a:round/>
            <a:headEnd/>
            <a:tailEnd/>
          </a:ln>
        </p:spPr>
      </p:pic>
      <p:sp>
        <p:nvSpPr>
          <p:cNvPr id="4" name="AutoShape 13"/>
          <p:cNvSpPr>
            <a:spLocks noChangeArrowheads="1"/>
          </p:cNvSpPr>
          <p:nvPr/>
        </p:nvSpPr>
        <p:spPr bwMode="auto">
          <a:xfrm>
            <a:off x="787400" y="525463"/>
            <a:ext cx="1628775" cy="180975"/>
          </a:xfrm>
          <a:prstGeom prst="roundRect">
            <a:avLst>
              <a:gd name="adj" fmla="val 1000"/>
            </a:avLst>
          </a:prstGeom>
          <a:solidFill>
            <a:srgbClr val="99CCFF">
              <a:alpha val="0"/>
            </a:srgbClr>
          </a:solidFill>
          <a:ln w="9525">
            <a:noFill/>
            <a:round/>
            <a:headEnd/>
            <a:tailEnd/>
          </a:ln>
          <a:effectLst/>
        </p:spPr>
        <p:txBody>
          <a:bodyPr lIns="90000" tIns="45000" rIns="90000" bIns="45000" anchor="ctr" anchorCtr="1"/>
          <a:lstStyle/>
          <a:p>
            <a:pPr algn="ctr">
              <a:lnSpc>
                <a:spcPct val="105000"/>
              </a:lnSpc>
              <a:buFont typeface="Times New Roman" pitchFamily="16" charset="0"/>
              <a:buNone/>
              <a:tabLst>
                <a:tab pos="723900" algn="l"/>
              </a:tabLst>
              <a:defRPr/>
            </a:pPr>
            <a:r>
              <a:rPr lang="en-CA" sz="1050" dirty="0">
                <a:solidFill>
                  <a:schemeClr val="bg1"/>
                </a:solidFill>
                <a:latin typeface="Aharoni" pitchFamily="2" charset="-79"/>
                <a:ea typeface="MS Gothic" charset="-128"/>
                <a:cs typeface="Aharoni" pitchFamily="2" charset="-79"/>
              </a:rPr>
              <a:t>Industrial Engineering</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6539</TotalTime>
  <Words>1078</Words>
  <Application>Microsoft Office PowerPoint</Application>
  <PresentationFormat>Custom</PresentationFormat>
  <Paragraphs>287</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 Shadid</dc:creator>
  <cp:lastModifiedBy>Emad</cp:lastModifiedBy>
  <cp:revision>166</cp:revision>
  <cp:lastPrinted>1601-01-01T00:00:00Z</cp:lastPrinted>
  <dcterms:created xsi:type="dcterms:W3CDTF">2009-06-20T12:35:25Z</dcterms:created>
  <dcterms:modified xsi:type="dcterms:W3CDTF">2013-11-15T07:39:14Z</dcterms:modified>
</cp:coreProperties>
</file>