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2A01BF8-AFA0-4215-9926-D110DF2C63EC}" type="datetimeFigureOut">
              <a:rPr lang="ar-SA" smtClean="0"/>
              <a:pPr/>
              <a:t>20/04/33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687BB1-7838-4221-B09A-F3CAF5A76A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Comparisons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Irregular forms: </a:t>
            </a:r>
          </a:p>
          <a:p>
            <a:pPr algn="l" rtl="0">
              <a:buNone/>
            </a:pPr>
            <a:r>
              <a:rPr lang="en-US" dirty="0" smtClean="0"/>
              <a:t>Good &gt;&gt; better </a:t>
            </a:r>
          </a:p>
          <a:p>
            <a:pPr algn="l" rtl="0">
              <a:buNone/>
            </a:pPr>
            <a:r>
              <a:rPr lang="en-US" dirty="0" smtClean="0"/>
              <a:t>Cream tastes </a:t>
            </a:r>
            <a:r>
              <a:rPr lang="en-US" b="1" dirty="0" smtClean="0"/>
              <a:t>better</a:t>
            </a:r>
            <a:r>
              <a:rPr lang="en-US" dirty="0" smtClean="0"/>
              <a:t> than milk. </a:t>
            </a:r>
          </a:p>
          <a:p>
            <a:pPr algn="l" rtl="0">
              <a:buNone/>
            </a:pPr>
            <a:r>
              <a:rPr lang="en-US" dirty="0" smtClean="0"/>
              <a:t>Bad &gt;&gt; worse </a:t>
            </a:r>
          </a:p>
          <a:p>
            <a:pPr algn="l" rtl="0">
              <a:buNone/>
            </a:pPr>
            <a:r>
              <a:rPr lang="en-US" dirty="0" smtClean="0"/>
              <a:t>Coffee is </a:t>
            </a:r>
            <a:r>
              <a:rPr lang="en-US" b="1" dirty="0" smtClean="0"/>
              <a:t>worse</a:t>
            </a:r>
            <a:r>
              <a:rPr lang="en-US" dirty="0" smtClean="0"/>
              <a:t> for your health than tea.</a:t>
            </a:r>
          </a:p>
          <a:p>
            <a:pPr algn="l" rtl="0">
              <a:buNone/>
            </a:pPr>
            <a:r>
              <a:rPr lang="en-US" dirty="0" smtClean="0"/>
              <a:t>Far &gt;&gt; farther/ further </a:t>
            </a:r>
          </a:p>
          <a:p>
            <a:pPr algn="l" rtl="0">
              <a:buNone/>
            </a:pPr>
            <a:r>
              <a:rPr lang="en-US" dirty="0" smtClean="0"/>
              <a:t>This shop is </a:t>
            </a:r>
            <a:r>
              <a:rPr lang="en-US" b="1" dirty="0" smtClean="0"/>
              <a:t>farther</a:t>
            </a:r>
            <a:r>
              <a:rPr lang="en-US" dirty="0" smtClean="0"/>
              <a:t> than the supermarket.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 much/ As many …. as and More/Less/Fewer …  than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Char char="-"/>
            </a:pPr>
            <a:endParaRPr lang="en-US" dirty="0" smtClean="0"/>
          </a:p>
          <a:p>
            <a:pPr algn="l" rtl="0">
              <a:buFontTx/>
              <a:buChar char="-"/>
            </a:pPr>
            <a:r>
              <a:rPr lang="en-US" dirty="0" smtClean="0"/>
              <a:t>We use </a:t>
            </a:r>
            <a:r>
              <a:rPr lang="en-US" b="1" dirty="0" smtClean="0"/>
              <a:t>as much/ as many … as </a:t>
            </a:r>
            <a:r>
              <a:rPr lang="en-US" dirty="0" smtClean="0"/>
              <a:t>to compare numbers or amounts of count and </a:t>
            </a:r>
            <a:r>
              <a:rPr lang="en-US" dirty="0" err="1" smtClean="0"/>
              <a:t>noncount</a:t>
            </a:r>
            <a:r>
              <a:rPr lang="en-US" dirty="0" smtClean="0"/>
              <a:t> nouns. </a:t>
            </a:r>
          </a:p>
          <a:p>
            <a:pPr algn="l" rtl="0"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much…. as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Use as much ….. as with </a:t>
            </a:r>
            <a:r>
              <a:rPr lang="en-US" dirty="0" err="1" smtClean="0"/>
              <a:t>noncount</a:t>
            </a:r>
            <a:r>
              <a:rPr lang="en-US" dirty="0" smtClean="0"/>
              <a:t> nouns.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Fruit juice doesn’t have </a:t>
            </a:r>
            <a:r>
              <a:rPr lang="en-US" b="1" dirty="0" smtClean="0"/>
              <a:t>as much sugar as </a:t>
            </a:r>
            <a:r>
              <a:rPr lang="en-US" dirty="0" smtClean="0"/>
              <a:t>soda. </a:t>
            </a:r>
          </a:p>
          <a:p>
            <a:pPr algn="l" rtl="0">
              <a:buNone/>
            </a:pPr>
            <a:r>
              <a:rPr lang="en-US" dirty="0" smtClean="0"/>
              <a:t>This dish has </a:t>
            </a:r>
            <a:r>
              <a:rPr lang="en-US" b="1" dirty="0" smtClean="0"/>
              <a:t>as much salt as </a:t>
            </a:r>
            <a:r>
              <a:rPr lang="en-US" dirty="0" smtClean="0"/>
              <a:t>that one.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Does this tea have </a:t>
            </a:r>
            <a:r>
              <a:rPr lang="en-US" b="1" dirty="0" smtClean="0"/>
              <a:t>as much milk as </a:t>
            </a:r>
            <a:r>
              <a:rPr lang="en-US" dirty="0" smtClean="0"/>
              <a:t>the other one? </a:t>
            </a:r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many ….. as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Use </a:t>
            </a:r>
            <a:r>
              <a:rPr lang="en-US" b="1" dirty="0" smtClean="0"/>
              <a:t>as many … as</a:t>
            </a:r>
            <a:r>
              <a:rPr lang="en-US" dirty="0" smtClean="0"/>
              <a:t> with plural count nouns.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Does frozen yogurt have </a:t>
            </a:r>
            <a:r>
              <a:rPr lang="en-US" b="1" dirty="0" smtClean="0"/>
              <a:t>as many calories as </a:t>
            </a:r>
            <a:r>
              <a:rPr lang="en-US" dirty="0" smtClean="0"/>
              <a:t>ice cream?</a:t>
            </a:r>
          </a:p>
          <a:p>
            <a:pPr algn="l" rtl="0">
              <a:buNone/>
            </a:pPr>
            <a:r>
              <a:rPr lang="en-US" dirty="0" smtClean="0"/>
              <a:t>Carrots have </a:t>
            </a:r>
            <a:r>
              <a:rPr lang="en-US" b="1" dirty="0" smtClean="0"/>
              <a:t>as many vitamins as </a:t>
            </a:r>
            <a:r>
              <a:rPr lang="en-US" dirty="0" smtClean="0"/>
              <a:t>oranges.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…. than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Use more before plural count and </a:t>
            </a:r>
            <a:r>
              <a:rPr lang="en-US" dirty="0" err="1" smtClean="0"/>
              <a:t>noncount</a:t>
            </a:r>
            <a:r>
              <a:rPr lang="en-US" dirty="0" smtClean="0"/>
              <a:t> nouns: </a:t>
            </a:r>
          </a:p>
          <a:p>
            <a:pPr algn="l">
              <a:buNone/>
            </a:pPr>
            <a:r>
              <a:rPr lang="en-US" dirty="0" smtClean="0"/>
              <a:t>I eat </a:t>
            </a:r>
            <a:r>
              <a:rPr lang="en-US" b="1" dirty="0" smtClean="0"/>
              <a:t>more apples than </a:t>
            </a:r>
            <a:r>
              <a:rPr lang="en-US" dirty="0" smtClean="0"/>
              <a:t>oranges. </a:t>
            </a:r>
          </a:p>
          <a:p>
            <a:pPr algn="l">
              <a:buNone/>
            </a:pPr>
            <a:r>
              <a:rPr lang="en-US" dirty="0" smtClean="0"/>
              <a:t>She drinks </a:t>
            </a:r>
            <a:r>
              <a:rPr lang="en-US" b="1" dirty="0" smtClean="0"/>
              <a:t>more tea than </a:t>
            </a:r>
            <a:r>
              <a:rPr lang="en-US" dirty="0" smtClean="0"/>
              <a:t>coffee.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 ….. than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Use </a:t>
            </a:r>
            <a:r>
              <a:rPr lang="en-US" b="1" dirty="0" smtClean="0"/>
              <a:t>less … than </a:t>
            </a:r>
            <a:r>
              <a:rPr lang="en-US" dirty="0" smtClean="0"/>
              <a:t>only before </a:t>
            </a:r>
            <a:r>
              <a:rPr lang="en-US" dirty="0" err="1" smtClean="0"/>
              <a:t>noncount</a:t>
            </a:r>
            <a:r>
              <a:rPr lang="en-US" dirty="0" smtClean="0"/>
              <a:t> nouns.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There is </a:t>
            </a:r>
            <a:r>
              <a:rPr lang="en-US" b="1" dirty="0" smtClean="0"/>
              <a:t>less sugar than </a:t>
            </a:r>
            <a:r>
              <a:rPr lang="en-US" dirty="0" smtClean="0"/>
              <a:t>salt in this sauce.</a:t>
            </a:r>
          </a:p>
          <a:p>
            <a:pPr algn="l">
              <a:buNone/>
            </a:pPr>
            <a:r>
              <a:rPr lang="en-US" dirty="0" smtClean="0"/>
              <a:t>There is </a:t>
            </a:r>
            <a:r>
              <a:rPr lang="en-US" b="1" dirty="0" smtClean="0"/>
              <a:t>less milk than </a:t>
            </a:r>
            <a:r>
              <a:rPr lang="en-US" dirty="0" smtClean="0"/>
              <a:t>coffee in this cup.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Fewer …… than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Use </a:t>
            </a:r>
            <a:r>
              <a:rPr lang="en-US" b="1" dirty="0" smtClean="0"/>
              <a:t>fewer …. than </a:t>
            </a:r>
            <a:r>
              <a:rPr lang="en-US" dirty="0" smtClean="0"/>
              <a:t>only before plural count nouns.</a:t>
            </a:r>
          </a:p>
          <a:p>
            <a:pPr algn="l">
              <a:buNone/>
            </a:pPr>
            <a:r>
              <a:rPr lang="en-US" dirty="0" smtClean="0"/>
              <a:t>Canned food has </a:t>
            </a:r>
            <a:r>
              <a:rPr lang="en-US" b="1" dirty="0" smtClean="0"/>
              <a:t>fewer vitamins than </a:t>
            </a:r>
            <a:r>
              <a:rPr lang="en-US" dirty="0" smtClean="0"/>
              <a:t>frozen food. </a:t>
            </a:r>
          </a:p>
          <a:p>
            <a:pPr algn="l">
              <a:buNone/>
            </a:pPr>
            <a:r>
              <a:rPr lang="en-US" dirty="0" smtClean="0"/>
              <a:t>There are </a:t>
            </a:r>
            <a:r>
              <a:rPr lang="en-US" b="1" dirty="0" smtClean="0"/>
              <a:t>fewer apples than </a:t>
            </a:r>
            <a:r>
              <a:rPr lang="en-US" dirty="0" smtClean="0"/>
              <a:t>oranges in the kitchen.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As……….as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use : </a:t>
            </a:r>
            <a:r>
              <a:rPr lang="en-US" b="1" dirty="0" smtClean="0"/>
              <a:t>as ( adjective/ adverb) as </a:t>
            </a:r>
            <a:r>
              <a:rPr lang="en-US" dirty="0" smtClean="0"/>
              <a:t>to compare two or more people or things.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Noura</a:t>
            </a:r>
            <a:r>
              <a:rPr lang="en-US" dirty="0" smtClean="0"/>
              <a:t> is </a:t>
            </a:r>
            <a:r>
              <a:rPr lang="en-US" b="1" dirty="0" smtClean="0"/>
              <a:t>as tall as </a:t>
            </a:r>
            <a:r>
              <a:rPr lang="en-US" dirty="0" smtClean="0"/>
              <a:t>Hind. 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We can use this in affirmative and negative statements and questions.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en-US" dirty="0" smtClean="0"/>
              <a:t>As …….. as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Affirmative statements and questions: </a:t>
            </a:r>
          </a:p>
          <a:p>
            <a:pPr algn="l" rtl="0">
              <a:buFontTx/>
              <a:buChar char="-"/>
            </a:pPr>
            <a:r>
              <a:rPr lang="en-US" dirty="0" smtClean="0"/>
              <a:t>We use (as…as) to compare things that are the same in some way. </a:t>
            </a:r>
          </a:p>
          <a:p>
            <a:pPr algn="l" rtl="0">
              <a:buFontTx/>
              <a:buChar char="-"/>
            </a:pPr>
            <a:r>
              <a:rPr lang="en-US" dirty="0" smtClean="0"/>
              <a:t>This market is </a:t>
            </a:r>
            <a:r>
              <a:rPr lang="en-US" b="1" dirty="0" smtClean="0"/>
              <a:t>as expensive as </a:t>
            </a:r>
            <a:r>
              <a:rPr lang="en-US" dirty="0" smtClean="0"/>
              <a:t>the others. </a:t>
            </a:r>
          </a:p>
          <a:p>
            <a:pPr algn="l" rtl="0">
              <a:buFontTx/>
              <a:buChar char="-"/>
            </a:pPr>
            <a:r>
              <a:rPr lang="en-US" dirty="0" smtClean="0"/>
              <a:t>You are </a:t>
            </a:r>
            <a:r>
              <a:rPr lang="en-US" b="1" dirty="0" smtClean="0"/>
              <a:t>as busy as </a:t>
            </a:r>
            <a:r>
              <a:rPr lang="en-US" dirty="0" smtClean="0"/>
              <a:t>I am. </a:t>
            </a:r>
          </a:p>
          <a:p>
            <a:pPr algn="l" rtl="0">
              <a:buFontTx/>
              <a:buChar char="-"/>
            </a:pPr>
            <a:r>
              <a:rPr lang="en-US" dirty="0" smtClean="0"/>
              <a:t>Are the cherries </a:t>
            </a:r>
            <a:r>
              <a:rPr lang="en-US" b="1" dirty="0" smtClean="0"/>
              <a:t>as nice as </a:t>
            </a:r>
            <a:r>
              <a:rPr lang="en-US" dirty="0" smtClean="0"/>
              <a:t>the strawberries?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As………as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Negative statements and questions: </a:t>
            </a:r>
          </a:p>
          <a:p>
            <a:pPr algn="l" rtl="0">
              <a:buNone/>
            </a:pPr>
            <a:r>
              <a:rPr lang="en-US" dirty="0" smtClean="0"/>
              <a:t>We use </a:t>
            </a:r>
            <a:r>
              <a:rPr lang="en-US" b="1" dirty="0" smtClean="0"/>
              <a:t>(not as…as) </a:t>
            </a:r>
            <a:r>
              <a:rPr lang="en-US" dirty="0" smtClean="0"/>
              <a:t>to compare things that are different in some way. </a:t>
            </a:r>
          </a:p>
          <a:p>
            <a:pPr algn="l" rtl="0">
              <a:buNone/>
            </a:pPr>
            <a:r>
              <a:rPr lang="en-US" dirty="0" smtClean="0"/>
              <a:t>White rice </a:t>
            </a:r>
            <a:r>
              <a:rPr lang="en-US" b="1" dirty="0" smtClean="0"/>
              <a:t>isn’t as nutritious as </a:t>
            </a:r>
            <a:r>
              <a:rPr lang="en-US" dirty="0" smtClean="0"/>
              <a:t>brown rice. </a:t>
            </a:r>
          </a:p>
          <a:p>
            <a:pPr algn="l" rtl="0">
              <a:buNone/>
            </a:pPr>
            <a:r>
              <a:rPr lang="en-US" dirty="0" smtClean="0"/>
              <a:t>Ann does</a:t>
            </a:r>
            <a:r>
              <a:rPr lang="en-US" b="1" dirty="0" smtClean="0"/>
              <a:t>n’t</a:t>
            </a:r>
            <a:r>
              <a:rPr lang="en-US" dirty="0" smtClean="0"/>
              <a:t> cook </a:t>
            </a:r>
            <a:r>
              <a:rPr lang="en-US" b="1" dirty="0" smtClean="0"/>
              <a:t>as fast as </a:t>
            </a:r>
            <a:r>
              <a:rPr lang="en-US" dirty="0" smtClean="0"/>
              <a:t>her mother. </a:t>
            </a:r>
          </a:p>
          <a:p>
            <a:pPr algn="l" rtl="0">
              <a:buNone/>
            </a:pPr>
            <a:r>
              <a:rPr lang="en-US" dirty="0" smtClean="0"/>
              <a:t>Ann is</a:t>
            </a:r>
            <a:r>
              <a:rPr lang="en-US" b="1" dirty="0" smtClean="0"/>
              <a:t>n’t</a:t>
            </a:r>
            <a:r>
              <a:rPr lang="en-US" dirty="0" smtClean="0"/>
              <a:t> </a:t>
            </a:r>
            <a:r>
              <a:rPr lang="en-US" b="1" dirty="0" smtClean="0"/>
              <a:t>as smart as </a:t>
            </a:r>
            <a:r>
              <a:rPr lang="en-US" dirty="0" smtClean="0"/>
              <a:t>her brother. </a:t>
            </a:r>
          </a:p>
          <a:p>
            <a:pPr algn="l" rtl="0">
              <a:buNone/>
            </a:pPr>
            <a:r>
              <a:rPr lang="en-US" dirty="0" smtClean="0"/>
              <a:t>Are</a:t>
            </a:r>
            <a:r>
              <a:rPr lang="en-US" b="1" dirty="0" smtClean="0"/>
              <a:t>n’t</a:t>
            </a:r>
            <a:r>
              <a:rPr lang="en-US" dirty="0" smtClean="0"/>
              <a:t> the cherries </a:t>
            </a:r>
            <a:r>
              <a:rPr lang="en-US" b="1" dirty="0" smtClean="0"/>
              <a:t>as good as </a:t>
            </a:r>
            <a:r>
              <a:rPr lang="en-US" dirty="0" smtClean="0"/>
              <a:t>the cherries last year?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 …..than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-We can use </a:t>
            </a:r>
            <a:r>
              <a:rPr lang="en-US" b="1" dirty="0" smtClean="0"/>
              <a:t>( less (adjective/adverb) than ) </a:t>
            </a:r>
            <a:r>
              <a:rPr lang="en-US" dirty="0" smtClean="0"/>
              <a:t>in some negative comparisons.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Ann is </a:t>
            </a:r>
            <a:r>
              <a:rPr lang="en-US" b="1" dirty="0" smtClean="0"/>
              <a:t>less beautiful than </a:t>
            </a:r>
            <a:r>
              <a:rPr lang="en-US" dirty="0" smtClean="0"/>
              <a:t>her sister. </a:t>
            </a:r>
          </a:p>
          <a:p>
            <a:pPr algn="l" rtl="0">
              <a:buFontTx/>
              <a:buChar char="-"/>
            </a:pPr>
            <a:r>
              <a:rPr lang="en-US" dirty="0" smtClean="0"/>
              <a:t>We can use less with many adjectives of two or more syllables. NOT with one-syllable adjectives. </a:t>
            </a:r>
          </a:p>
          <a:p>
            <a:pPr algn="l" rtl="0">
              <a:buNone/>
            </a:pPr>
            <a:r>
              <a:rPr lang="en-US" dirty="0" smtClean="0"/>
              <a:t>White rice is </a:t>
            </a:r>
            <a:r>
              <a:rPr lang="en-US" b="1" dirty="0" smtClean="0"/>
              <a:t>less nutritious than </a:t>
            </a:r>
            <a:r>
              <a:rPr lang="en-US" dirty="0" smtClean="0"/>
              <a:t>brown rice. </a:t>
            </a:r>
          </a:p>
          <a:p>
            <a:pPr algn="l" rtl="0">
              <a:buNone/>
            </a:pPr>
            <a:r>
              <a:rPr lang="en-US" dirty="0" smtClean="0"/>
              <a:t>Brown ice cooks </a:t>
            </a:r>
            <a:r>
              <a:rPr lang="en-US" b="1" dirty="0" smtClean="0"/>
              <a:t>less quickly than </a:t>
            </a:r>
            <a:r>
              <a:rPr lang="en-US" dirty="0" smtClean="0"/>
              <a:t>white rice.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Comparisons with –</a:t>
            </a:r>
            <a:r>
              <a:rPr lang="en-US" dirty="0" err="1" smtClean="0"/>
              <a:t>er</a:t>
            </a:r>
            <a:r>
              <a:rPr lang="en-US" dirty="0" smtClean="0"/>
              <a:t> than and  more than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One-syllable adjectives and adverbs: </a:t>
            </a:r>
          </a:p>
          <a:p>
            <a:pPr algn="l" rtl="0">
              <a:buFontTx/>
              <a:buChar char="-"/>
            </a:pPr>
            <a:r>
              <a:rPr lang="en-US" dirty="0" smtClean="0"/>
              <a:t>Add </a:t>
            </a:r>
            <a:r>
              <a:rPr lang="en-US" b="1" dirty="0" smtClean="0"/>
              <a:t>–</a:t>
            </a:r>
            <a:r>
              <a:rPr lang="en-US" b="1" dirty="0" err="1" smtClean="0"/>
              <a:t>er</a:t>
            </a:r>
            <a:r>
              <a:rPr lang="en-US" b="1" dirty="0" smtClean="0"/>
              <a:t> </a:t>
            </a:r>
            <a:r>
              <a:rPr lang="en-US" dirty="0" smtClean="0"/>
              <a:t>to most one-syllable adjectives and adverbs. </a:t>
            </a:r>
          </a:p>
          <a:p>
            <a:pPr algn="l" rtl="0">
              <a:buNone/>
            </a:pPr>
            <a:r>
              <a:rPr lang="en-US" dirty="0" smtClean="0"/>
              <a:t>Cherries are </a:t>
            </a:r>
            <a:r>
              <a:rPr lang="en-US" b="1" dirty="0" smtClean="0"/>
              <a:t>sweeter than</a:t>
            </a:r>
            <a:r>
              <a:rPr lang="en-US" dirty="0" smtClean="0"/>
              <a:t> strawberries. </a:t>
            </a:r>
          </a:p>
          <a:p>
            <a:pPr algn="l" rtl="0">
              <a:buNone/>
            </a:pPr>
            <a:r>
              <a:rPr lang="en-US" dirty="0" smtClean="0"/>
              <a:t>This market is </a:t>
            </a:r>
            <a:r>
              <a:rPr lang="en-US" b="1" dirty="0" smtClean="0"/>
              <a:t>cheaper than </a:t>
            </a:r>
            <a:r>
              <a:rPr lang="en-US" dirty="0" smtClean="0"/>
              <a:t>the others. </a:t>
            </a:r>
          </a:p>
          <a:p>
            <a:pPr algn="l" rtl="0">
              <a:buNone/>
            </a:pPr>
            <a:r>
              <a:rPr lang="en-US" dirty="0" smtClean="0"/>
              <a:t>Brown rice cooks </a:t>
            </a:r>
            <a:r>
              <a:rPr lang="en-US" b="1" dirty="0" smtClean="0"/>
              <a:t>slower than </a:t>
            </a:r>
            <a:r>
              <a:rPr lang="en-US" dirty="0" smtClean="0"/>
              <a:t>white rice.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 a word ends in one vowel and one consonant, double the lass consonant and add –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algn="l" rtl="0">
              <a:buNone/>
            </a:pPr>
            <a:r>
              <a:rPr lang="en-US" dirty="0" smtClean="0"/>
              <a:t>Big:  </a:t>
            </a:r>
          </a:p>
          <a:p>
            <a:pPr algn="l" rtl="0">
              <a:buNone/>
            </a:pPr>
            <a:r>
              <a:rPr lang="en-US" dirty="0" smtClean="0"/>
              <a:t>These </a:t>
            </a:r>
            <a:r>
              <a:rPr lang="en-US" dirty="0" smtClean="0"/>
              <a:t>eggs are </a:t>
            </a:r>
            <a:r>
              <a:rPr lang="en-US" b="1" dirty="0" smtClean="0"/>
              <a:t>bigger </a:t>
            </a:r>
            <a:r>
              <a:rPr lang="en-US" b="1" dirty="0" smtClean="0"/>
              <a:t>than </a:t>
            </a:r>
            <a:r>
              <a:rPr lang="en-US" dirty="0" smtClean="0"/>
              <a:t>those </a:t>
            </a:r>
            <a:r>
              <a:rPr lang="en-US" dirty="0" smtClean="0"/>
              <a:t>eggs.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Fat:</a:t>
            </a:r>
          </a:p>
          <a:p>
            <a:pPr algn="l" rtl="0">
              <a:buNone/>
            </a:pPr>
            <a:r>
              <a:rPr lang="en-US" dirty="0" smtClean="0"/>
              <a:t>She is </a:t>
            </a:r>
            <a:r>
              <a:rPr lang="en-US" b="1" dirty="0" smtClean="0"/>
              <a:t>fatter than </a:t>
            </a:r>
            <a:r>
              <a:rPr lang="en-US" dirty="0" smtClean="0"/>
              <a:t>her brother.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Two-syllable adjectives ending in –y:</a:t>
            </a:r>
          </a:p>
          <a:p>
            <a:pPr algn="l" rtl="0">
              <a:buNone/>
            </a:pPr>
            <a:r>
              <a:rPr lang="en-US" dirty="0" smtClean="0"/>
              <a:t>If a word ends in –y, change the y to </a:t>
            </a:r>
            <a:r>
              <a:rPr lang="en-US" dirty="0" err="1" smtClean="0"/>
              <a:t>i</a:t>
            </a:r>
            <a:r>
              <a:rPr lang="en-US" dirty="0" smtClean="0"/>
              <a:t> and add –</a:t>
            </a:r>
            <a:r>
              <a:rPr lang="en-US" dirty="0" err="1" smtClean="0"/>
              <a:t>er</a:t>
            </a:r>
            <a:r>
              <a:rPr lang="en-US" dirty="0" smtClean="0"/>
              <a:t>: </a:t>
            </a:r>
          </a:p>
          <a:p>
            <a:pPr algn="l" rtl="0">
              <a:buNone/>
            </a:pPr>
            <a:r>
              <a:rPr lang="en-US" dirty="0" smtClean="0"/>
              <a:t>Tasty: This fish is </a:t>
            </a:r>
            <a:r>
              <a:rPr lang="en-US" b="1" dirty="0" smtClean="0"/>
              <a:t>tastier than </a:t>
            </a:r>
            <a:r>
              <a:rPr lang="en-US" dirty="0" smtClean="0"/>
              <a:t>that fish. </a:t>
            </a:r>
          </a:p>
          <a:p>
            <a:pPr algn="l" rtl="0">
              <a:buNone/>
            </a:pPr>
            <a:r>
              <a:rPr lang="en-US" dirty="0" smtClean="0"/>
              <a:t>Healthy: Fruit is </a:t>
            </a:r>
            <a:r>
              <a:rPr lang="en-US" b="1" dirty="0" smtClean="0"/>
              <a:t>healthier than </a:t>
            </a:r>
            <a:r>
              <a:rPr lang="en-US" dirty="0" smtClean="0"/>
              <a:t>ice cream. </a:t>
            </a:r>
          </a:p>
          <a:p>
            <a:pPr algn="l" rtl="0">
              <a:buNone/>
            </a:pPr>
            <a:r>
              <a:rPr lang="en-US" dirty="0" smtClean="0"/>
              <a:t>Spicy:  Thai is </a:t>
            </a:r>
            <a:r>
              <a:rPr lang="en-US" b="1" dirty="0" smtClean="0"/>
              <a:t>spicier than </a:t>
            </a:r>
            <a:r>
              <a:rPr lang="en-US" dirty="0" smtClean="0"/>
              <a:t>American food.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Adjectives and adverbs with two or more syllables: </a:t>
            </a:r>
          </a:p>
          <a:p>
            <a:pPr algn="l" rtl="0">
              <a:buFontTx/>
              <a:buChar char="-"/>
            </a:pPr>
            <a:r>
              <a:rPr lang="en-US" dirty="0" smtClean="0"/>
              <a:t>Use (</a:t>
            </a:r>
            <a:r>
              <a:rPr lang="en-US" b="1" dirty="0" smtClean="0"/>
              <a:t>more adjective/adverb than</a:t>
            </a:r>
            <a:r>
              <a:rPr lang="en-US" dirty="0" smtClean="0"/>
              <a:t>): </a:t>
            </a:r>
          </a:p>
          <a:p>
            <a:pPr algn="l" rtl="0">
              <a:buNone/>
            </a:pPr>
            <a:r>
              <a:rPr lang="en-US" dirty="0" smtClean="0"/>
              <a:t>This shop is </a:t>
            </a:r>
            <a:r>
              <a:rPr lang="en-US" b="1" dirty="0" smtClean="0"/>
              <a:t>more expensive than </a:t>
            </a:r>
            <a:r>
              <a:rPr lang="en-US" dirty="0" smtClean="0"/>
              <a:t>the others. </a:t>
            </a:r>
          </a:p>
          <a:p>
            <a:pPr algn="l" rtl="0">
              <a:buNone/>
            </a:pPr>
            <a:r>
              <a:rPr lang="en-US" dirty="0" smtClean="0"/>
              <a:t>Fresh vegetables are </a:t>
            </a:r>
            <a:r>
              <a:rPr lang="en-US" b="1" dirty="0" smtClean="0"/>
              <a:t>more delicious than </a:t>
            </a:r>
            <a:r>
              <a:rPr lang="en-US" dirty="0" smtClean="0"/>
              <a:t>frozen ones. </a:t>
            </a:r>
          </a:p>
          <a:p>
            <a:pPr algn="l" rtl="0">
              <a:buNone/>
            </a:pPr>
            <a:r>
              <a:rPr lang="en-US" dirty="0" smtClean="0"/>
              <a:t>It’s </a:t>
            </a:r>
            <a:r>
              <a:rPr lang="en-US" b="1" dirty="0" smtClean="0"/>
              <a:t>more nutritious than </a:t>
            </a:r>
            <a:r>
              <a:rPr lang="en-US" dirty="0" smtClean="0"/>
              <a:t>white rice.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250</TotalTime>
  <Words>632</Words>
  <Application>Microsoft Office PowerPoint</Application>
  <PresentationFormat>عرض على الشاشة (3:4)‏</PresentationFormat>
  <Paragraphs>81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انقلاب</vt:lpstr>
      <vt:lpstr>Comparisons </vt:lpstr>
      <vt:lpstr>As……….as </vt:lpstr>
      <vt:lpstr> As …….. as</vt:lpstr>
      <vt:lpstr>As………as</vt:lpstr>
      <vt:lpstr>Less …..than </vt:lpstr>
      <vt:lpstr>Comparisons with –er than and  more than</vt:lpstr>
      <vt:lpstr>الشريحة 7</vt:lpstr>
      <vt:lpstr>الشريحة 8</vt:lpstr>
      <vt:lpstr>الشريحة 9</vt:lpstr>
      <vt:lpstr>الشريحة 10</vt:lpstr>
      <vt:lpstr>As much/ As many …. as and More/Less/Fewer …  than </vt:lpstr>
      <vt:lpstr>As much…. as</vt:lpstr>
      <vt:lpstr>As many ….. as</vt:lpstr>
      <vt:lpstr>More …. than </vt:lpstr>
      <vt:lpstr>Less ….. than </vt:lpstr>
      <vt:lpstr>Fewer …… than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Sara aldawood</cp:lastModifiedBy>
  <cp:revision>19</cp:revision>
  <dcterms:created xsi:type="dcterms:W3CDTF">2012-03-12T16:25:04Z</dcterms:created>
  <dcterms:modified xsi:type="dcterms:W3CDTF">2012-03-13T06:38:57Z</dcterms:modified>
</cp:coreProperties>
</file>