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7"/>
  </p:notesMasterIdLst>
  <p:sldIdLst>
    <p:sldId id="261" r:id="rId2"/>
    <p:sldId id="297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6" r:id="rId18"/>
    <p:sldId id="337" r:id="rId19"/>
    <p:sldId id="339" r:id="rId20"/>
    <p:sldId id="338" r:id="rId21"/>
    <p:sldId id="321" r:id="rId22"/>
    <p:sldId id="306" r:id="rId23"/>
    <p:sldId id="307" r:id="rId24"/>
    <p:sldId id="319" r:id="rId25"/>
    <p:sldId id="314" r:id="rId26"/>
    <p:sldId id="298" r:id="rId27"/>
    <p:sldId id="303" r:id="rId28"/>
    <p:sldId id="309" r:id="rId29"/>
    <p:sldId id="320" r:id="rId30"/>
    <p:sldId id="305" r:id="rId31"/>
    <p:sldId id="317" r:id="rId32"/>
    <p:sldId id="299" r:id="rId33"/>
    <p:sldId id="308" r:id="rId34"/>
    <p:sldId id="318" r:id="rId35"/>
    <p:sldId id="26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851648" cy="2016224"/>
          </a:xfrm>
        </p:spPr>
        <p:txBody>
          <a:bodyPr>
            <a:normAutofit/>
          </a:bodyPr>
          <a:lstStyle/>
          <a:p>
            <a:pPr algn="ctr"/>
            <a:r>
              <a:rPr lang="en-GB" sz="7200" dirty="0" smtClean="0"/>
              <a:t>complexity</a:t>
            </a:r>
            <a:br>
              <a:rPr lang="en-GB" sz="7200" dirty="0" smtClean="0"/>
            </a:br>
            <a:r>
              <a:rPr lang="en-GB" sz="4400" dirty="0" smtClean="0"/>
              <a:t>(deconstruction)</a:t>
            </a:r>
            <a:endParaRPr lang="en-GB" sz="4400" dirty="0"/>
          </a:p>
        </p:txBody>
      </p:sp>
      <p:sp>
        <p:nvSpPr>
          <p:cNvPr id="4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9837" y="2072481"/>
            <a:ext cx="41243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772816"/>
            <a:ext cx="4608512" cy="4598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916832"/>
            <a:ext cx="33051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6537" y="1986756"/>
            <a:ext cx="35909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2262" y="2072481"/>
            <a:ext cx="341947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04864"/>
            <a:ext cx="5121292" cy="3717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2515394"/>
            <a:ext cx="43434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0300" y="2382044"/>
            <a:ext cx="43434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5" name="Picture 5" descr="kandinsky.JPG (58213 octets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7704" y="2060848"/>
            <a:ext cx="5122782" cy="359814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72816"/>
            <a:ext cx="4641304" cy="449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500" y="1935163"/>
            <a:ext cx="444499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844824"/>
            <a:ext cx="3488402" cy="4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dirty="0" smtClean="0"/>
              <a:t>Complexity (deconstruction)</a:t>
            </a: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628800"/>
            <a:ext cx="82809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US" dirty="0" smtClean="0"/>
              <a:t>Characterized by </a:t>
            </a:r>
            <a:r>
              <a:rPr lang="en-US" b="1" u="sng" dirty="0" smtClean="0"/>
              <a:t>interconnected </a:t>
            </a:r>
            <a:r>
              <a:rPr lang="en-US" dirty="0" smtClean="0"/>
              <a:t>or interwoven </a:t>
            </a:r>
            <a:r>
              <a:rPr lang="en-US" b="1" u="sng" dirty="0" smtClean="0"/>
              <a:t>parts </a:t>
            </a:r>
            <a:r>
              <a:rPr lang="en-US" dirty="0" smtClean="0"/>
              <a:t>or </a:t>
            </a:r>
            <a:r>
              <a:rPr lang="en-US" b="1" u="sng" dirty="0" smtClean="0"/>
              <a:t>aspects</a:t>
            </a:r>
            <a:r>
              <a:rPr lang="en-US" dirty="0" smtClean="0"/>
              <a:t>, it arouses </a:t>
            </a:r>
            <a:r>
              <a:rPr lang="en-US" b="1" u="sng" dirty="0" smtClean="0"/>
              <a:t>interest</a:t>
            </a:r>
            <a:r>
              <a:rPr lang="en-US" dirty="0" smtClean="0"/>
              <a:t> and </a:t>
            </a:r>
            <a:r>
              <a:rPr lang="en-US" b="1" u="sng" dirty="0" smtClean="0"/>
              <a:t>exploration</a:t>
            </a:r>
            <a:r>
              <a:rPr lang="en-US" dirty="0" smtClean="0"/>
              <a:t>. Sometimes complexity is understood as a </a:t>
            </a:r>
            <a:r>
              <a:rPr lang="en-US" b="1" u="sng" dirty="0" smtClean="0"/>
              <a:t>deviation</a:t>
            </a:r>
            <a:r>
              <a:rPr lang="en-US" dirty="0" smtClean="0"/>
              <a:t> from </a:t>
            </a:r>
            <a:r>
              <a:rPr lang="en-US" b="1" u="sng" dirty="0" smtClean="0"/>
              <a:t>norm</a:t>
            </a:r>
            <a:r>
              <a:rPr lang="en-US" dirty="0" smtClean="0"/>
              <a:t>: the introduction of  </a:t>
            </a:r>
            <a:r>
              <a:rPr lang="en-US" b="1" u="sng" dirty="0" smtClean="0"/>
              <a:t>asymmetries</a:t>
            </a:r>
            <a:r>
              <a:rPr lang="en-US" dirty="0" smtClean="0"/>
              <a:t> within </a:t>
            </a:r>
            <a:r>
              <a:rPr lang="en-US" b="1" u="sng" dirty="0" smtClean="0"/>
              <a:t>symmetrical</a:t>
            </a:r>
            <a:r>
              <a:rPr lang="en-US" dirty="0" smtClean="0"/>
              <a:t> </a:t>
            </a:r>
            <a:r>
              <a:rPr lang="en-US" b="1" u="sng" dirty="0" smtClean="0"/>
              <a:t>patterns</a:t>
            </a:r>
            <a:r>
              <a:rPr lang="en-US" dirty="0" smtClean="0"/>
              <a:t>, the introduction of </a:t>
            </a:r>
            <a:r>
              <a:rPr lang="en-US" b="1" u="sng" dirty="0" smtClean="0"/>
              <a:t>anomalies</a:t>
            </a:r>
            <a:r>
              <a:rPr lang="en-US" dirty="0" smtClean="0"/>
              <a:t> within </a:t>
            </a:r>
            <a:r>
              <a:rPr lang="en-US" b="1" u="sng" dirty="0" smtClean="0"/>
              <a:t>regular</a:t>
            </a:r>
            <a:r>
              <a:rPr lang="en-US" dirty="0" smtClean="0"/>
              <a:t> patterns, or </a:t>
            </a:r>
            <a:r>
              <a:rPr lang="en-US" b="1" u="sng" dirty="0" smtClean="0"/>
              <a:t>simple</a:t>
            </a:r>
            <a:r>
              <a:rPr lang="en-US" dirty="0" smtClean="0"/>
              <a:t> the </a:t>
            </a:r>
            <a:r>
              <a:rPr lang="en-US" b="1" u="sng" dirty="0" smtClean="0"/>
              <a:t>distortion</a:t>
            </a:r>
            <a:r>
              <a:rPr lang="en-US" dirty="0" smtClean="0"/>
              <a:t> of </a:t>
            </a:r>
            <a:r>
              <a:rPr lang="en-US" b="1" u="sng" dirty="0" smtClean="0"/>
              <a:t>familiar</a:t>
            </a:r>
            <a:r>
              <a:rPr lang="en-US" dirty="0" smtClean="0"/>
              <a:t> </a:t>
            </a:r>
            <a:r>
              <a:rPr lang="en-US" b="1" u="sng" dirty="0" smtClean="0"/>
              <a:t>figure</a:t>
            </a:r>
            <a:r>
              <a:rPr lang="en-US" dirty="0" smtClean="0"/>
              <a:t>.</a:t>
            </a:r>
            <a:endParaRPr lang="en-GB" dirty="0"/>
          </a:p>
        </p:txBody>
      </p:sp>
      <p:pic>
        <p:nvPicPr>
          <p:cNvPr id="7" name="Picture 8" descr="vitra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068960"/>
            <a:ext cx="6268671" cy="320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412776"/>
            <a:ext cx="3744416" cy="515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9552" y="1484784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4" descr="vg_americancenter_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348880"/>
            <a:ext cx="3168352" cy="422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520" y="1988840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951424"/>
            <a:ext cx="4464496" cy="287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565785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276872"/>
            <a:ext cx="4142822" cy="366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520" y="1988840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24944"/>
            <a:ext cx="3998218" cy="299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520" y="1268760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Form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417" y="1988840"/>
            <a:ext cx="6705139" cy="4537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1810544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675389"/>
            <a:ext cx="4032448" cy="2717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36912"/>
            <a:ext cx="4104456" cy="275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95536" y="1772816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1520" y="1340768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88840"/>
            <a:ext cx="6624736" cy="440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5536" y="1412776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037718"/>
            <a:ext cx="6480720" cy="431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5536" y="1412776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988840"/>
            <a:ext cx="6094644" cy="457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6819" y="1935163"/>
            <a:ext cx="543036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1412776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88840"/>
            <a:ext cx="6696744" cy="446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1412776"/>
            <a:ext cx="338437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Facade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5708" y="1861629"/>
            <a:ext cx="5950628" cy="4462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16832"/>
            <a:ext cx="423234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01008"/>
            <a:ext cx="4158561" cy="27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4848" y="618424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3528" y="1916832"/>
            <a:ext cx="374441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4848" y="618424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3528" y="1412776"/>
            <a:ext cx="374441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132856"/>
            <a:ext cx="6606678" cy="4353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4848" y="618424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Complexity</a:t>
            </a:r>
            <a:endParaRPr lang="en-GB" sz="2400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23528" y="1412776"/>
            <a:ext cx="3744416" cy="43204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GB" sz="28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Complexity</a:t>
            </a: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in interior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0848"/>
            <a:ext cx="6213301" cy="424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5532" y="1935163"/>
            <a:ext cx="3932936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34406"/>
            <a:ext cx="3810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24881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2439194"/>
            <a:ext cx="4762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916832"/>
            <a:ext cx="4425280" cy="438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866360"/>
          </a:xfrm>
        </p:spPr>
        <p:txBody>
          <a:bodyPr/>
          <a:lstStyle/>
          <a:p>
            <a:r>
              <a:rPr lang="en-GB" sz="1100" dirty="0" smtClean="0"/>
              <a:t>Complexity (deconstruction)</a:t>
            </a:r>
            <a:endParaRPr lang="en-GB" sz="11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060848"/>
            <a:ext cx="3819423" cy="3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2672</TotalTime>
  <Words>191</Words>
  <Application>Microsoft Office PowerPoint</Application>
  <PresentationFormat>On-screen Show (4:3)</PresentationFormat>
  <Paragraphs>50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Flow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 (deconstruction)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Complexity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175</cp:revision>
  <dcterms:created xsi:type="dcterms:W3CDTF">2010-10-17T19:06:26Z</dcterms:created>
  <dcterms:modified xsi:type="dcterms:W3CDTF">2012-02-17T17:10:10Z</dcterms:modified>
</cp:coreProperties>
</file>