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5"/>
  </p:notesMasterIdLst>
  <p:sldIdLst>
    <p:sldId id="256" r:id="rId2"/>
    <p:sldId id="265" r:id="rId3"/>
    <p:sldId id="489" r:id="rId4"/>
    <p:sldId id="439" r:id="rId5"/>
    <p:sldId id="440" r:id="rId6"/>
    <p:sldId id="441" r:id="rId7"/>
    <p:sldId id="442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97" r:id="rId16"/>
    <p:sldId id="498" r:id="rId17"/>
    <p:sldId id="526" r:id="rId18"/>
    <p:sldId id="499" r:id="rId19"/>
    <p:sldId id="500" r:id="rId20"/>
    <p:sldId id="525" r:id="rId21"/>
    <p:sldId id="527" r:id="rId22"/>
    <p:sldId id="528" r:id="rId23"/>
    <p:sldId id="529" r:id="rId24"/>
    <p:sldId id="530" r:id="rId25"/>
    <p:sldId id="532" r:id="rId26"/>
    <p:sldId id="531" r:id="rId27"/>
    <p:sldId id="533" r:id="rId28"/>
    <p:sldId id="534" r:id="rId29"/>
    <p:sldId id="535" r:id="rId30"/>
    <p:sldId id="536" r:id="rId31"/>
    <p:sldId id="537" r:id="rId32"/>
    <p:sldId id="538" r:id="rId33"/>
    <p:sldId id="540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0"/>
  </p:normalViewPr>
  <p:slideViewPr>
    <p:cSldViewPr>
      <p:cViewPr varScale="1">
        <p:scale>
          <a:sx n="106" d="100"/>
          <a:sy n="106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13/02/2012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348880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 smtClean="0"/>
              <a:t/>
            </a:r>
            <a:br>
              <a:rPr lang="en-GB" dirty="0" smtClean="0"/>
            </a:br>
            <a:r>
              <a:rPr lang="en-GB" sz="7300" dirty="0" smtClean="0"/>
              <a:t> </a:t>
            </a:r>
            <a:r>
              <a:rPr lang="en-GB" sz="7200" dirty="0" smtClean="0"/>
              <a:t>CONTRAST </a:t>
            </a:r>
            <a:endParaRPr lang="en-GB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6890324" cy="4716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2776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Style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2473" y="1935163"/>
            <a:ext cx="677905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1077" y="1935163"/>
            <a:ext cx="588184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798613" cy="451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088232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Shape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370912" cy="4141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416" y="1935163"/>
            <a:ext cx="659116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30425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Texture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196752"/>
            <a:ext cx="3630149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30425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Texture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980728"/>
            <a:ext cx="3528392" cy="5377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088232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Shape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196752"/>
            <a:ext cx="3949473" cy="5268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Style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87624" y="969336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Contrast definition</a:t>
            </a:r>
            <a:endParaRPr lang="en-GB" sz="3600" b="1" u="sng" dirty="0" smtClean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67544" y="1772816"/>
            <a:ext cx="8229600" cy="4453104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Geneva"/>
              </a:rPr>
              <a:t>A </a:t>
            </a:r>
            <a:r>
              <a:rPr lang="en-US" sz="2400" b="1" u="sng" dirty="0" smtClean="0">
                <a:latin typeface="Geneva"/>
              </a:rPr>
              <a:t>design principle </a:t>
            </a:r>
            <a:r>
              <a:rPr lang="en-US" sz="2400" dirty="0" smtClean="0">
                <a:latin typeface="Geneva"/>
              </a:rPr>
              <a:t>that emphasizes </a:t>
            </a:r>
            <a:r>
              <a:rPr lang="en-US" sz="2400" b="1" u="sng" dirty="0" smtClean="0">
                <a:latin typeface="Geneva"/>
              </a:rPr>
              <a:t>differences</a:t>
            </a:r>
            <a:r>
              <a:rPr lang="en-US" sz="2400" dirty="0" smtClean="0">
                <a:latin typeface="Geneva"/>
              </a:rPr>
              <a:t> between the </a:t>
            </a:r>
            <a:r>
              <a:rPr lang="en-US" sz="2400" b="1" u="sng" dirty="0" smtClean="0">
                <a:latin typeface="Geneva"/>
              </a:rPr>
              <a:t>art elements</a:t>
            </a:r>
            <a:r>
              <a:rPr lang="en-US" sz="2400" dirty="0" smtClean="0">
                <a:latin typeface="Geneva"/>
              </a:rPr>
              <a:t>. </a:t>
            </a:r>
            <a:br>
              <a:rPr lang="en-US" sz="2400" dirty="0" smtClean="0">
                <a:latin typeface="Geneva"/>
              </a:rPr>
            </a:br>
            <a:r>
              <a:rPr lang="en-US" sz="2400" dirty="0" smtClean="0">
                <a:latin typeface="Geneva"/>
              </a:rPr>
              <a:t/>
            </a:r>
            <a:br>
              <a:rPr lang="en-US" sz="2400" dirty="0" smtClean="0">
                <a:latin typeface="Geneva"/>
              </a:rPr>
            </a:br>
            <a:r>
              <a:rPr lang="en-US" sz="2400" dirty="0" smtClean="0">
                <a:latin typeface="Geneva"/>
              </a:rPr>
              <a:t>For example, a painting may have </a:t>
            </a:r>
            <a:r>
              <a:rPr lang="en-US" sz="2400" b="1" u="sng" dirty="0" smtClean="0">
                <a:latin typeface="Geneva"/>
              </a:rPr>
              <a:t>bright colors </a:t>
            </a:r>
            <a:r>
              <a:rPr lang="en-US" sz="2400" dirty="0" smtClean="0">
                <a:latin typeface="Geneva"/>
              </a:rPr>
              <a:t>that </a:t>
            </a:r>
            <a:r>
              <a:rPr lang="en-US" sz="2400" b="1" u="sng" dirty="0" smtClean="0">
                <a:latin typeface="Geneva"/>
              </a:rPr>
              <a:t>contrast</a:t>
            </a:r>
            <a:r>
              <a:rPr lang="en-US" sz="2400" dirty="0" smtClean="0">
                <a:latin typeface="Geneva"/>
              </a:rPr>
              <a:t> </a:t>
            </a:r>
            <a:r>
              <a:rPr lang="en-US" sz="2400" b="1" u="sng" dirty="0" smtClean="0">
                <a:latin typeface="Geneva"/>
              </a:rPr>
              <a:t>with dull colors </a:t>
            </a:r>
            <a:r>
              <a:rPr lang="en-US" sz="2400" dirty="0" smtClean="0">
                <a:latin typeface="Geneva"/>
              </a:rPr>
              <a:t>or </a:t>
            </a:r>
            <a:r>
              <a:rPr lang="en-US" sz="2400" b="1" u="sng" dirty="0" smtClean="0">
                <a:latin typeface="Geneva"/>
              </a:rPr>
              <a:t>angular shapes </a:t>
            </a:r>
            <a:r>
              <a:rPr lang="en-US" sz="2400" dirty="0" smtClean="0">
                <a:latin typeface="Geneva"/>
              </a:rPr>
              <a:t>that contrast with </a:t>
            </a:r>
            <a:r>
              <a:rPr lang="en-US" sz="2400" b="1" u="sng" dirty="0" smtClean="0">
                <a:latin typeface="Geneva"/>
              </a:rPr>
              <a:t>rounded shapes</a:t>
            </a:r>
            <a:r>
              <a:rPr lang="en-US" sz="2400" dirty="0" smtClean="0">
                <a:latin typeface="Geneva"/>
              </a:rPr>
              <a:t>. </a:t>
            </a:r>
            <a:br>
              <a:rPr lang="en-US" sz="2400" dirty="0" smtClean="0">
                <a:latin typeface="Geneva"/>
              </a:rPr>
            </a:br>
            <a:r>
              <a:rPr lang="en-US" sz="2400" dirty="0" smtClean="0">
                <a:latin typeface="Geneva"/>
              </a:rPr>
              <a:t/>
            </a:r>
            <a:br>
              <a:rPr lang="en-US" sz="2400" dirty="0" smtClean="0">
                <a:latin typeface="Geneva"/>
              </a:rPr>
            </a:br>
            <a:r>
              <a:rPr lang="en-US" sz="2400" b="1" u="sng" dirty="0" smtClean="0">
                <a:latin typeface="Geneva"/>
              </a:rPr>
              <a:t>Sharp contrast </a:t>
            </a:r>
            <a:r>
              <a:rPr lang="en-US" sz="2400" dirty="0" smtClean="0">
                <a:latin typeface="Geneva"/>
              </a:rPr>
              <a:t>draws </a:t>
            </a:r>
            <a:r>
              <a:rPr lang="en-US" sz="2400" b="1" u="sng" dirty="0" smtClean="0">
                <a:latin typeface="Geneva"/>
              </a:rPr>
              <a:t>attention</a:t>
            </a:r>
            <a:r>
              <a:rPr lang="en-US" sz="2400" dirty="0" smtClean="0">
                <a:latin typeface="Geneva"/>
              </a:rPr>
              <a:t> and can </a:t>
            </a:r>
            <a:r>
              <a:rPr lang="en-US" sz="2400" b="1" u="sng" dirty="0" smtClean="0">
                <a:latin typeface="Geneva"/>
              </a:rPr>
              <a:t>direct a viewer </a:t>
            </a:r>
            <a:r>
              <a:rPr lang="en-US" sz="2400" dirty="0" smtClean="0">
                <a:latin typeface="Geneva"/>
              </a:rPr>
              <a:t>to a focal point within a work of art.</a:t>
            </a:r>
            <a:br>
              <a:rPr lang="en-US" sz="2400" dirty="0" smtClean="0">
                <a:latin typeface="Geneva"/>
              </a:rPr>
            </a:b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088232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Shape Contrast</a:t>
            </a:r>
            <a:endParaRPr lang="en-GB" sz="2000" dirty="0"/>
          </a:p>
        </p:txBody>
      </p:sp>
      <p:pic>
        <p:nvPicPr>
          <p:cNvPr id="77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6792"/>
            <a:ext cx="660029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046008" cy="454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30425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Texture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59433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00808"/>
            <a:ext cx="6123347" cy="408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088232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Shape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1650" y="2267744"/>
            <a:ext cx="56007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30425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Texture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76872"/>
            <a:ext cx="5112410" cy="369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16832"/>
            <a:ext cx="6709545" cy="422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088232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Shape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088232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Shape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6140615" cy="4605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Style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1671" y="1935163"/>
            <a:ext cx="660065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30425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Texture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30425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Texture Contrast</a:t>
            </a:r>
            <a:endParaRPr lang="en-GB" sz="2000" dirty="0"/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32856"/>
            <a:ext cx="7032466" cy="3252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04867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088232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Shape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Style Contrast</a:t>
            </a:r>
            <a:endParaRPr lang="en-GB" sz="2000" dirty="0"/>
          </a:p>
        </p:txBody>
      </p:sp>
      <p:pic>
        <p:nvPicPr>
          <p:cNvPr id="942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412776"/>
            <a:ext cx="3440212" cy="5177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980728"/>
            <a:ext cx="4143005" cy="553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30425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Texture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4988382" cy="3925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&quot;Sections of My Destiny&quot; Print">
            <a:hlinkClick r:id="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835608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088232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Shape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058799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72816"/>
            <a:ext cx="7035800" cy="431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556792"/>
            <a:ext cx="5337932" cy="475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84784"/>
            <a:ext cx="4080470" cy="51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Color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268760"/>
            <a:ext cx="3951883" cy="526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23528" y="620688"/>
            <a:ext cx="2088232" cy="50632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Shape Contrast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729135" cy="491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1738536" cy="506320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Style Contrast</a:t>
            </a:r>
            <a:endParaRPr lang="en-GB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1688</TotalTime>
  <Words>81</Words>
  <Application>Microsoft Office PowerPoint</Application>
  <PresentationFormat>On-screen Show (4:3)</PresentationFormat>
  <Paragraphs>35</Paragraphs>
  <Slides>33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Flow</vt:lpstr>
      <vt:lpstr>  CONTRAST </vt:lpstr>
      <vt:lpstr>A design principle that emphasizes differences between the art elements.   For example, a painting may have bright colors that contrast with dull colors or angular shapes that contrast with rounded shapes.   Sharp contrast draws attention and can direct a viewer to a focal point within a work of art. </vt:lpstr>
      <vt:lpstr>Texture Contrast</vt:lpstr>
      <vt:lpstr>Shape Contrast</vt:lpstr>
      <vt:lpstr>Color Contrast</vt:lpstr>
      <vt:lpstr>Color Contrast</vt:lpstr>
      <vt:lpstr>Color Contrast</vt:lpstr>
      <vt:lpstr>Slide 8</vt:lpstr>
      <vt:lpstr>Style Contrast</vt:lpstr>
      <vt:lpstr>Color Contrast</vt:lpstr>
      <vt:lpstr>Style Contrast</vt:lpstr>
      <vt:lpstr>Color Contrast</vt:lpstr>
      <vt:lpstr>Color Contrast</vt:lpstr>
      <vt:lpstr>Shape Contrast</vt:lpstr>
      <vt:lpstr>Color Contrast</vt:lpstr>
      <vt:lpstr>Texture Contrast</vt:lpstr>
      <vt:lpstr>Texture Contrast</vt:lpstr>
      <vt:lpstr>Shape Contrast</vt:lpstr>
      <vt:lpstr>Style Contrast</vt:lpstr>
      <vt:lpstr>Shape Contrast</vt:lpstr>
      <vt:lpstr>Texture Contrast</vt:lpstr>
      <vt:lpstr>Color Contrast</vt:lpstr>
      <vt:lpstr>Shape Contrast</vt:lpstr>
      <vt:lpstr>Texture Contrast</vt:lpstr>
      <vt:lpstr>Color Contrast</vt:lpstr>
      <vt:lpstr>Shape Contrast</vt:lpstr>
      <vt:lpstr>Shape Contrast</vt:lpstr>
      <vt:lpstr>Style Contrast</vt:lpstr>
      <vt:lpstr>Texture Contrast</vt:lpstr>
      <vt:lpstr>Shape Contrast</vt:lpstr>
      <vt:lpstr>Style Contrast</vt:lpstr>
      <vt:lpstr>Texture Contrast</vt:lpstr>
      <vt:lpstr>Color Contrast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190</cp:revision>
  <dcterms:created xsi:type="dcterms:W3CDTF">2010-10-17T19:06:26Z</dcterms:created>
  <dcterms:modified xsi:type="dcterms:W3CDTF">2012-02-13T20:51:53Z</dcterms:modified>
</cp:coreProperties>
</file>