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5"/>
  </p:handoutMasterIdLst>
  <p:sldIdLst>
    <p:sldId id="256" r:id="rId2"/>
    <p:sldId id="257" r:id="rId3"/>
    <p:sldId id="258" r:id="rId4"/>
  </p:sldIdLst>
  <p:sldSz cx="9144000" cy="6858000" type="screen4x3"/>
  <p:notesSz cx="6797675" cy="987425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0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6E0254-8164-4EFB-8F78-D1223177CC23}" type="datetimeFigureOut">
              <a:rPr lang="en-US" smtClean="0"/>
              <a:t>4/20/2013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78824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0443" y="9378824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299BF7C-06F4-449F-84DE-1C3CA889187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7020153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7606965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0434631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4435183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0210242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3289697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785040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107563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933448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8599528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5725156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5780FE-CE79-4232-BD5A-68A125158CD4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B468C2-5243-4498-B1BD-87BFD36186B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6184352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476673"/>
            <a:ext cx="7772400" cy="122413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What Language is Spoken in Britain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99592" y="1628800"/>
            <a:ext cx="7488832" cy="4536504"/>
          </a:xfrm>
        </p:spPr>
        <p:txBody>
          <a:bodyPr>
            <a:normAutofit lnSpcReduction="10000"/>
          </a:bodyPr>
          <a:lstStyle/>
          <a:p>
            <a:pPr marL="457200" indent="-457200"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‘British English’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Good morning…(correct)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Hi/ howdy/ </a:t>
            </a:r>
            <a:r>
              <a:rPr lang="en-US" dirty="0" err="1">
                <a:solidFill>
                  <a:schemeClr val="tx1"/>
                </a:solidFill>
              </a:rPr>
              <a:t>G</a:t>
            </a:r>
            <a:r>
              <a:rPr lang="en-US" dirty="0" err="1" smtClean="0">
                <a:solidFill>
                  <a:schemeClr val="tx1"/>
                </a:solidFill>
              </a:rPr>
              <a:t>’day</a:t>
            </a:r>
            <a:r>
              <a:rPr lang="en-US" dirty="0" smtClean="0">
                <a:solidFill>
                  <a:schemeClr val="tx1"/>
                </a:solidFill>
              </a:rPr>
              <a:t> (incorrect)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Different ways of speaking/ can guess origins by accent &amp; words (e.g. Welsh)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Slang words</a:t>
            </a:r>
          </a:p>
          <a:p>
            <a:pPr marL="914400" lvl="1" indent="-457200" algn="l">
              <a:buFont typeface="Arial" pitchFamily="34" charset="0"/>
              <a:buChar char="•"/>
            </a:pPr>
            <a:r>
              <a:rPr lang="en-US" dirty="0">
                <a:solidFill>
                  <a:schemeClr val="tx1"/>
                </a:solidFill>
              </a:rPr>
              <a:t>e</a:t>
            </a:r>
            <a:r>
              <a:rPr lang="en-US" dirty="0" smtClean="0">
                <a:solidFill>
                  <a:schemeClr val="tx1"/>
                </a:solidFill>
              </a:rPr>
              <a:t>.g.</a:t>
            </a:r>
          </a:p>
          <a:p>
            <a:pPr lvl="1" algn="l"/>
            <a:r>
              <a:rPr lang="en-US" dirty="0">
                <a:solidFill>
                  <a:schemeClr val="tx1"/>
                </a:solidFill>
              </a:rPr>
              <a:t>	</a:t>
            </a:r>
            <a:r>
              <a:rPr lang="en-US" dirty="0" smtClean="0">
                <a:solidFill>
                  <a:schemeClr val="tx1"/>
                </a:solidFill>
              </a:rPr>
              <a:t>	Chuffed/</a:t>
            </a:r>
            <a:r>
              <a:rPr lang="en-US" dirty="0" err="1" smtClean="0">
                <a:solidFill>
                  <a:schemeClr val="tx1"/>
                </a:solidFill>
              </a:rPr>
              <a:t>gobsmacked</a:t>
            </a:r>
            <a:r>
              <a:rPr lang="en-US" dirty="0" smtClean="0">
                <a:solidFill>
                  <a:schemeClr val="tx1"/>
                </a:solidFill>
              </a:rPr>
              <a:t>/gutted/</a:t>
            </a:r>
            <a:r>
              <a:rPr lang="en-US" dirty="0" err="1" smtClean="0">
                <a:solidFill>
                  <a:schemeClr val="tx1"/>
                </a:solidFill>
              </a:rPr>
              <a:t>jammy</a:t>
            </a:r>
            <a:r>
              <a:rPr lang="en-US" dirty="0" smtClean="0">
                <a:solidFill>
                  <a:schemeClr val="tx1"/>
                </a:solidFill>
              </a:rPr>
              <a:t>/</a:t>
            </a:r>
          </a:p>
          <a:p>
            <a:pPr lvl="1" algn="l"/>
            <a:r>
              <a:rPr lang="en-US" dirty="0">
                <a:solidFill>
                  <a:schemeClr val="tx1"/>
                </a:solidFill>
              </a:rPr>
              <a:t>	</a:t>
            </a:r>
            <a:r>
              <a:rPr lang="en-US" dirty="0" smtClean="0">
                <a:solidFill>
                  <a:schemeClr val="tx1"/>
                </a:solidFill>
              </a:rPr>
              <a:t>	scrummy/</a:t>
            </a:r>
            <a:r>
              <a:rPr lang="en-US" dirty="0" err="1" smtClean="0">
                <a:solidFill>
                  <a:schemeClr val="tx1"/>
                </a:solidFill>
              </a:rPr>
              <a:t>skint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5060756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The Differences between the American and the British English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Vocabulary:</a:t>
            </a:r>
          </a:p>
          <a:p>
            <a:pPr marL="0" indent="0">
              <a:buNone/>
            </a:pPr>
            <a:r>
              <a:rPr lang="en-US" b="1"/>
              <a:t>	</a:t>
            </a:r>
            <a:r>
              <a:rPr lang="en-US" b="1" smtClean="0"/>
              <a:t>e.g.</a:t>
            </a:r>
            <a:endParaRPr lang="en-US" b="1" dirty="0" smtClean="0"/>
          </a:p>
          <a:p>
            <a:pPr marL="0" indent="0">
              <a:buNone/>
            </a:pPr>
            <a:r>
              <a:rPr lang="en-US" b="1" dirty="0"/>
              <a:t>	</a:t>
            </a:r>
            <a:r>
              <a:rPr lang="en-US" b="1" dirty="0" smtClean="0"/>
              <a:t>British		American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trousers		pants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waistcoat		vest</a:t>
            </a:r>
          </a:p>
          <a:p>
            <a:pPr marL="0" indent="0">
              <a:buNone/>
            </a:pPr>
            <a:r>
              <a:rPr lang="en-US" dirty="0" smtClean="0"/>
              <a:t>	nappy		diaper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err="1" smtClean="0"/>
              <a:t>cozzy</a:t>
            </a:r>
            <a:r>
              <a:rPr lang="en-US" dirty="0" smtClean="0"/>
              <a:t>			bathing suit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flat 			</a:t>
            </a:r>
            <a:r>
              <a:rPr lang="en-US" dirty="0" err="1" smtClean="0"/>
              <a:t>apartement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chemist		drug store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2651326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Some British sayings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Every cloud has a silver lining.</a:t>
            </a:r>
          </a:p>
          <a:p>
            <a:r>
              <a:rPr lang="en-US" dirty="0" smtClean="0"/>
              <a:t>A stitch in time saves nine.</a:t>
            </a:r>
          </a:p>
          <a:p>
            <a:r>
              <a:rPr lang="en-US" dirty="0" smtClean="0"/>
              <a:t>Out of the frying pan and into the fryer.</a:t>
            </a:r>
          </a:p>
          <a:p>
            <a:r>
              <a:rPr lang="en-US" dirty="0" smtClean="0"/>
              <a:t>One man’s meat is another man’s poison.</a:t>
            </a:r>
          </a:p>
          <a:p>
            <a:r>
              <a:rPr lang="en-US" dirty="0" smtClean="0"/>
              <a:t>Don’t look a gift horse in the mouth.</a:t>
            </a:r>
          </a:p>
          <a:p>
            <a:r>
              <a:rPr lang="en-US" dirty="0" smtClean="0"/>
              <a:t>The grass is always greener on the other side.</a:t>
            </a:r>
          </a:p>
          <a:p>
            <a:r>
              <a:rPr lang="en-US" dirty="0" smtClean="0"/>
              <a:t>Bob’s your uncle.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1053874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113</Words>
  <Application>Microsoft Office PowerPoint</Application>
  <PresentationFormat>On-screen Show (4:3)</PresentationFormat>
  <Paragraphs>27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What Language is Spoken in Britain</vt:lpstr>
      <vt:lpstr>The Differences between the American and the British English</vt:lpstr>
      <vt:lpstr>Some British sayings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Nasiba</dc:creator>
  <cp:lastModifiedBy>user</cp:lastModifiedBy>
  <cp:revision>7</cp:revision>
  <dcterms:created xsi:type="dcterms:W3CDTF">2012-12-02T05:40:30Z</dcterms:created>
  <dcterms:modified xsi:type="dcterms:W3CDTF">2013-04-20T14:45:13Z</dcterms:modified>
</cp:coreProperties>
</file>

<file path=docProps/thumbnail.jpeg>
</file>