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56" r:id="rId3"/>
    <p:sldId id="257" r:id="rId4"/>
    <p:sldId id="269" r:id="rId5"/>
    <p:sldId id="270" r:id="rId6"/>
    <p:sldId id="258" r:id="rId7"/>
    <p:sldId id="259" r:id="rId8"/>
    <p:sldId id="260" r:id="rId9"/>
    <p:sldId id="261" r:id="rId10"/>
    <p:sldId id="262" r:id="rId11"/>
    <p:sldId id="263" r:id="rId12"/>
    <p:sldId id="264" r:id="rId13"/>
    <p:sldId id="265" r:id="rId14"/>
    <p:sldId id="266" r:id="rId15"/>
    <p:sldId id="267"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42" d="100"/>
          <a:sy n="42" d="100"/>
        </p:scale>
        <p:origin x="-762"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888504-66F8-4C24-BB63-37B42C84DF24}" type="doc">
      <dgm:prSet loTypeId="urn:microsoft.com/office/officeart/2005/8/layout/orgChart1" loCatId="hierarchy" qsTypeId="urn:microsoft.com/office/officeart/2005/8/quickstyle/simple5" qsCatId="simple" csTypeId="urn:microsoft.com/office/officeart/2005/8/colors/colorful2" csCatId="colorful" phldr="1"/>
      <dgm:spPr/>
      <dgm:t>
        <a:bodyPr/>
        <a:lstStyle/>
        <a:p>
          <a:pPr rtl="1"/>
          <a:endParaRPr lang="ar-SA"/>
        </a:p>
      </dgm:t>
    </dgm:pt>
    <dgm:pt modelId="{8D564B4B-8E20-4995-8F1F-0EF78CFB4C7B}">
      <dgm:prSet phldrT="[نص]" custT="1"/>
      <dgm:spPr/>
      <dgm:t>
        <a:bodyPr/>
        <a:lstStyle/>
        <a:p>
          <a:pPr rtl="1"/>
          <a:r>
            <a:rPr lang="en-US" sz="2800" b="1" dirty="0" smtClean="0">
              <a:latin typeface="+mn-lt"/>
            </a:rPr>
            <a:t>Cellular  Response </a:t>
          </a:r>
          <a:endParaRPr lang="ar-SA" sz="2800" dirty="0"/>
        </a:p>
      </dgm:t>
    </dgm:pt>
    <dgm:pt modelId="{D22180FC-8FDF-45F0-8147-A8D4254F4B47}" type="parTrans" cxnId="{68BCC1B1-21C6-459A-8CA3-E432D9461466}">
      <dgm:prSet/>
      <dgm:spPr/>
      <dgm:t>
        <a:bodyPr/>
        <a:lstStyle/>
        <a:p>
          <a:pPr rtl="1"/>
          <a:endParaRPr lang="ar-SA"/>
        </a:p>
      </dgm:t>
    </dgm:pt>
    <dgm:pt modelId="{9A9223E7-2C34-4326-A7B3-F0DDB7B967FB}" type="sibTrans" cxnId="{68BCC1B1-21C6-459A-8CA3-E432D9461466}">
      <dgm:prSet/>
      <dgm:spPr/>
      <dgm:t>
        <a:bodyPr/>
        <a:lstStyle/>
        <a:p>
          <a:pPr rtl="1"/>
          <a:endParaRPr lang="ar-SA"/>
        </a:p>
      </dgm:t>
    </dgm:pt>
    <dgm:pt modelId="{3F5964A3-3638-4DCE-A6EC-4792AA159616}">
      <dgm:prSet phldrT="[نص]" custT="1"/>
      <dgm:spPr/>
      <dgm:t>
        <a:bodyPr/>
        <a:lstStyle/>
        <a:p>
          <a:pPr rtl="1"/>
          <a:r>
            <a:rPr lang="en-US" sz="2800" b="1" dirty="0" smtClean="0"/>
            <a:t>Adaptive</a:t>
          </a:r>
          <a:endParaRPr lang="ar-SA" sz="2800" b="1" dirty="0"/>
        </a:p>
      </dgm:t>
    </dgm:pt>
    <dgm:pt modelId="{84B623E6-9542-475F-96F2-99A716407765}" type="parTrans" cxnId="{F9597CC2-E9D4-4F6C-82EC-57F13630259C}">
      <dgm:prSet/>
      <dgm:spPr/>
      <dgm:t>
        <a:bodyPr/>
        <a:lstStyle/>
        <a:p>
          <a:pPr rtl="1"/>
          <a:endParaRPr lang="ar-SA" sz="2000"/>
        </a:p>
      </dgm:t>
    </dgm:pt>
    <dgm:pt modelId="{CDD9AD9D-9182-4357-BD21-0E34F1E08CF5}" type="sibTrans" cxnId="{F9597CC2-E9D4-4F6C-82EC-57F13630259C}">
      <dgm:prSet/>
      <dgm:spPr/>
      <dgm:t>
        <a:bodyPr/>
        <a:lstStyle/>
        <a:p>
          <a:pPr rtl="1"/>
          <a:endParaRPr lang="ar-SA"/>
        </a:p>
      </dgm:t>
    </dgm:pt>
    <dgm:pt modelId="{E4BD2F40-5E93-4FEB-BF35-15C323953A4A}">
      <dgm:prSet phldrT="[نص]" custT="1"/>
      <dgm:spPr/>
      <dgm:t>
        <a:bodyPr/>
        <a:lstStyle/>
        <a:p>
          <a:pPr algn="ctr" rtl="1"/>
          <a:r>
            <a:rPr lang="en-US" sz="2000" b="1" dirty="0" smtClean="0"/>
            <a:t>Disturbances of growth</a:t>
          </a:r>
          <a:endParaRPr lang="ar-SA" sz="2000" b="1" dirty="0"/>
        </a:p>
      </dgm:t>
    </dgm:pt>
    <dgm:pt modelId="{B68FA1FF-E7F6-4526-B8A1-A4F56ACC9486}" type="parTrans" cxnId="{314D52D6-F052-45FE-8A84-EE1C857DC2AD}">
      <dgm:prSet/>
      <dgm:spPr/>
      <dgm:t>
        <a:bodyPr/>
        <a:lstStyle/>
        <a:p>
          <a:pPr rtl="1"/>
          <a:endParaRPr lang="ar-SA" sz="2000"/>
        </a:p>
      </dgm:t>
    </dgm:pt>
    <dgm:pt modelId="{6F7EA49B-959B-408A-87F6-49CAB6A4A09A}" type="sibTrans" cxnId="{314D52D6-F052-45FE-8A84-EE1C857DC2AD}">
      <dgm:prSet/>
      <dgm:spPr/>
      <dgm:t>
        <a:bodyPr/>
        <a:lstStyle/>
        <a:p>
          <a:pPr rtl="1"/>
          <a:endParaRPr lang="ar-SA"/>
        </a:p>
      </dgm:t>
    </dgm:pt>
    <dgm:pt modelId="{F74BF877-F3AE-4C6A-8719-32E74F19D1F5}">
      <dgm:prSet phldrT="[نص]" custT="1"/>
      <dgm:spPr/>
      <dgm:t>
        <a:bodyPr/>
        <a:lstStyle/>
        <a:p>
          <a:pPr rtl="1"/>
          <a:r>
            <a:rPr lang="en-US" sz="2000" b="1" dirty="0" smtClean="0"/>
            <a:t>Inflammation and repair</a:t>
          </a:r>
          <a:endParaRPr lang="ar-SA" sz="2000" dirty="0"/>
        </a:p>
      </dgm:t>
    </dgm:pt>
    <dgm:pt modelId="{9BD61CD3-6DFD-4584-8B53-9E5421098A9C}" type="parTrans" cxnId="{3083EB03-9287-4CE6-A901-7987237C78AB}">
      <dgm:prSet/>
      <dgm:spPr/>
      <dgm:t>
        <a:bodyPr/>
        <a:lstStyle/>
        <a:p>
          <a:pPr rtl="1"/>
          <a:endParaRPr lang="ar-SA" sz="2000"/>
        </a:p>
      </dgm:t>
    </dgm:pt>
    <dgm:pt modelId="{461D39C1-B57E-4E59-BAC9-F2B6043AA4AE}" type="sibTrans" cxnId="{3083EB03-9287-4CE6-A901-7987237C78AB}">
      <dgm:prSet/>
      <dgm:spPr/>
      <dgm:t>
        <a:bodyPr/>
        <a:lstStyle/>
        <a:p>
          <a:pPr rtl="1"/>
          <a:endParaRPr lang="ar-SA"/>
        </a:p>
      </dgm:t>
    </dgm:pt>
    <dgm:pt modelId="{48023EAF-FAEC-48BF-9B03-901AB3779ADB}">
      <dgm:prSet phldrT="[نص]" custT="1"/>
      <dgm:spPr/>
      <dgm:t>
        <a:bodyPr/>
        <a:lstStyle/>
        <a:p>
          <a:pPr rtl="1"/>
          <a:r>
            <a:rPr lang="en-US" sz="2800" b="1" dirty="0" smtClean="0"/>
            <a:t>Non Adaptive</a:t>
          </a:r>
          <a:endParaRPr lang="ar-SA" sz="2800" dirty="0"/>
        </a:p>
      </dgm:t>
    </dgm:pt>
    <dgm:pt modelId="{F3AA1A0B-4E45-4D2A-B57A-A14A8DB05D28}" type="parTrans" cxnId="{065D0078-A7BF-45C8-ADBF-A001635E1715}">
      <dgm:prSet/>
      <dgm:spPr/>
      <dgm:t>
        <a:bodyPr/>
        <a:lstStyle/>
        <a:p>
          <a:pPr rtl="1"/>
          <a:endParaRPr lang="ar-SA" sz="2000"/>
        </a:p>
      </dgm:t>
    </dgm:pt>
    <dgm:pt modelId="{4BDC224C-E385-4DED-8286-6ACBED8F6CC6}" type="sibTrans" cxnId="{065D0078-A7BF-45C8-ADBF-A001635E1715}">
      <dgm:prSet/>
      <dgm:spPr/>
      <dgm:t>
        <a:bodyPr/>
        <a:lstStyle/>
        <a:p>
          <a:pPr rtl="1"/>
          <a:endParaRPr lang="ar-SA"/>
        </a:p>
      </dgm:t>
    </dgm:pt>
    <dgm:pt modelId="{951CF6EA-DB29-4329-BEED-405BDA7B9E15}">
      <dgm:prSet phldrT="[نص]" custT="1"/>
      <dgm:spPr/>
      <dgm:t>
        <a:bodyPr/>
        <a:lstStyle/>
        <a:p>
          <a:pPr rtl="1"/>
          <a:r>
            <a:rPr lang="en-US" sz="2000" b="1" dirty="0" smtClean="0"/>
            <a:t>Degeneration</a:t>
          </a:r>
          <a:endParaRPr lang="ar-SA" sz="2000" dirty="0"/>
        </a:p>
      </dgm:t>
    </dgm:pt>
    <dgm:pt modelId="{C717FEF7-0E01-4D7D-B14D-AB92908ABD26}" type="parTrans" cxnId="{971FB178-6303-4B4C-9562-5C0C6F22EAB6}">
      <dgm:prSet/>
      <dgm:spPr/>
      <dgm:t>
        <a:bodyPr/>
        <a:lstStyle/>
        <a:p>
          <a:pPr rtl="1"/>
          <a:endParaRPr lang="ar-SA" sz="2000"/>
        </a:p>
      </dgm:t>
    </dgm:pt>
    <dgm:pt modelId="{16D4C7BF-1462-48F2-BB25-A297BF45E49D}" type="sibTrans" cxnId="{971FB178-6303-4B4C-9562-5C0C6F22EAB6}">
      <dgm:prSet/>
      <dgm:spPr/>
      <dgm:t>
        <a:bodyPr/>
        <a:lstStyle/>
        <a:p>
          <a:pPr rtl="1"/>
          <a:endParaRPr lang="ar-SA"/>
        </a:p>
      </dgm:t>
    </dgm:pt>
    <dgm:pt modelId="{96956B71-D14E-43E3-A8ED-51BD843E2397}">
      <dgm:prSet custT="1"/>
      <dgm:spPr/>
      <dgm:t>
        <a:bodyPr/>
        <a:lstStyle/>
        <a:p>
          <a:pPr rtl="1"/>
          <a:r>
            <a:rPr lang="en-US" sz="2000" b="1" dirty="0" smtClean="0"/>
            <a:t> Immune response</a:t>
          </a:r>
          <a:endParaRPr lang="ar-SA" sz="2000" dirty="0"/>
        </a:p>
      </dgm:t>
    </dgm:pt>
    <dgm:pt modelId="{D6E9FC87-0C0B-4EEB-9BA8-C3FB2B0F3C89}" type="parTrans" cxnId="{C5AFAAA1-F62A-4700-B8A1-843F87D95AFA}">
      <dgm:prSet/>
      <dgm:spPr/>
      <dgm:t>
        <a:bodyPr/>
        <a:lstStyle/>
        <a:p>
          <a:pPr rtl="1"/>
          <a:endParaRPr lang="ar-SA" sz="2000"/>
        </a:p>
      </dgm:t>
    </dgm:pt>
    <dgm:pt modelId="{9C49D752-BB60-4AAD-BBC2-598141D1903F}" type="sibTrans" cxnId="{C5AFAAA1-F62A-4700-B8A1-843F87D95AFA}">
      <dgm:prSet/>
      <dgm:spPr/>
      <dgm:t>
        <a:bodyPr/>
        <a:lstStyle/>
        <a:p>
          <a:pPr rtl="1"/>
          <a:endParaRPr lang="ar-SA"/>
        </a:p>
      </dgm:t>
    </dgm:pt>
    <dgm:pt modelId="{0E1DBD79-7F4D-4973-BADC-8E2B09E4A9A4}">
      <dgm:prSet custT="1"/>
      <dgm:spPr/>
      <dgm:t>
        <a:bodyPr/>
        <a:lstStyle/>
        <a:p>
          <a:pPr rtl="1"/>
          <a:r>
            <a:rPr lang="en-US" sz="2000" b="1" dirty="0" smtClean="0"/>
            <a:t>Necrosis</a:t>
          </a:r>
          <a:endParaRPr lang="ar-SA" sz="2000" dirty="0"/>
        </a:p>
      </dgm:t>
    </dgm:pt>
    <dgm:pt modelId="{A6BCB852-F98C-4279-A568-E6692273705D}" type="parTrans" cxnId="{25B00B03-8C74-4DA7-A580-E790031D2838}">
      <dgm:prSet/>
      <dgm:spPr/>
      <dgm:t>
        <a:bodyPr/>
        <a:lstStyle/>
        <a:p>
          <a:pPr rtl="1"/>
          <a:endParaRPr lang="ar-SA" sz="2000"/>
        </a:p>
      </dgm:t>
    </dgm:pt>
    <dgm:pt modelId="{FB82E9EC-EB54-43F3-9F5D-510F0D3DEDAA}" type="sibTrans" cxnId="{25B00B03-8C74-4DA7-A580-E790031D2838}">
      <dgm:prSet/>
      <dgm:spPr/>
      <dgm:t>
        <a:bodyPr/>
        <a:lstStyle/>
        <a:p>
          <a:pPr rtl="1"/>
          <a:endParaRPr lang="ar-SA"/>
        </a:p>
      </dgm:t>
    </dgm:pt>
    <dgm:pt modelId="{4511C05E-BE47-432D-A4D8-EEFCBDEB7989}">
      <dgm:prSet custT="1"/>
      <dgm:spPr/>
      <dgm:t>
        <a:bodyPr/>
        <a:lstStyle/>
        <a:p>
          <a:pPr rtl="1"/>
          <a:r>
            <a:rPr lang="en-US" sz="1600" b="1" dirty="0" smtClean="0"/>
            <a:t> </a:t>
          </a:r>
          <a:r>
            <a:rPr lang="en-US" sz="2000" b="1" dirty="0" smtClean="0"/>
            <a:t>Dysplasia</a:t>
          </a:r>
        </a:p>
      </dgm:t>
    </dgm:pt>
    <dgm:pt modelId="{C491233D-6C81-46CB-93C1-C814E2F20FA2}" type="parTrans" cxnId="{2375116C-43F9-4C53-BA04-EE6788992096}">
      <dgm:prSet/>
      <dgm:spPr/>
      <dgm:t>
        <a:bodyPr/>
        <a:lstStyle/>
        <a:p>
          <a:pPr rtl="1"/>
          <a:endParaRPr lang="ar-SA" sz="2000"/>
        </a:p>
      </dgm:t>
    </dgm:pt>
    <dgm:pt modelId="{F5AF5D19-9702-483B-8A87-0FDF3E3643D6}" type="sibTrans" cxnId="{2375116C-43F9-4C53-BA04-EE6788992096}">
      <dgm:prSet/>
      <dgm:spPr/>
      <dgm:t>
        <a:bodyPr/>
        <a:lstStyle/>
        <a:p>
          <a:pPr rtl="1"/>
          <a:endParaRPr lang="ar-SA"/>
        </a:p>
      </dgm:t>
    </dgm:pt>
    <dgm:pt modelId="{234E181A-25F6-44C5-9600-F132F9613B32}">
      <dgm:prSet custT="1"/>
      <dgm:spPr/>
      <dgm:t>
        <a:bodyPr/>
        <a:lstStyle/>
        <a:p>
          <a:pPr rtl="1"/>
          <a:r>
            <a:rPr lang="en-US" sz="2000" b="1" dirty="0" err="1" smtClean="0"/>
            <a:t>Neoplasia</a:t>
          </a:r>
          <a:endParaRPr lang="ar-SA" sz="2000" dirty="0"/>
        </a:p>
      </dgm:t>
    </dgm:pt>
    <dgm:pt modelId="{9EF1E8D0-2E6E-49B2-8398-0A64E3D30BCA}" type="parTrans" cxnId="{C2971002-2711-4157-91C2-3B02FE64A082}">
      <dgm:prSet/>
      <dgm:spPr/>
      <dgm:t>
        <a:bodyPr/>
        <a:lstStyle/>
        <a:p>
          <a:pPr rtl="1"/>
          <a:endParaRPr lang="ar-SA" sz="2000"/>
        </a:p>
      </dgm:t>
    </dgm:pt>
    <dgm:pt modelId="{D69B141F-3941-4D61-9E3E-14A4B33E05CA}" type="sibTrans" cxnId="{C2971002-2711-4157-91C2-3B02FE64A082}">
      <dgm:prSet/>
      <dgm:spPr/>
      <dgm:t>
        <a:bodyPr/>
        <a:lstStyle/>
        <a:p>
          <a:pPr rtl="1"/>
          <a:endParaRPr lang="ar-SA"/>
        </a:p>
      </dgm:t>
    </dgm:pt>
    <dgm:pt modelId="{7F25D1BB-75B1-4CEB-AD93-11B391DD2AB6}" type="pres">
      <dgm:prSet presAssocID="{9E888504-66F8-4C24-BB63-37B42C84DF24}" presName="hierChild1" presStyleCnt="0">
        <dgm:presLayoutVars>
          <dgm:orgChart val="1"/>
          <dgm:chPref val="1"/>
          <dgm:dir/>
          <dgm:animOne val="branch"/>
          <dgm:animLvl val="lvl"/>
          <dgm:resizeHandles/>
        </dgm:presLayoutVars>
      </dgm:prSet>
      <dgm:spPr/>
      <dgm:t>
        <a:bodyPr/>
        <a:lstStyle/>
        <a:p>
          <a:pPr rtl="1"/>
          <a:endParaRPr lang="ar-SA"/>
        </a:p>
      </dgm:t>
    </dgm:pt>
    <dgm:pt modelId="{89588B1D-6747-4794-83EE-60668042C04E}" type="pres">
      <dgm:prSet presAssocID="{8D564B4B-8E20-4995-8F1F-0EF78CFB4C7B}" presName="hierRoot1" presStyleCnt="0">
        <dgm:presLayoutVars>
          <dgm:hierBranch val="init"/>
        </dgm:presLayoutVars>
      </dgm:prSet>
      <dgm:spPr/>
    </dgm:pt>
    <dgm:pt modelId="{F17321CF-C0BC-48D7-94D9-830F3B657388}" type="pres">
      <dgm:prSet presAssocID="{8D564B4B-8E20-4995-8F1F-0EF78CFB4C7B}" presName="rootComposite1" presStyleCnt="0"/>
      <dgm:spPr/>
    </dgm:pt>
    <dgm:pt modelId="{33EA8686-B6A6-4C4D-B622-DB877A44018F}" type="pres">
      <dgm:prSet presAssocID="{8D564B4B-8E20-4995-8F1F-0EF78CFB4C7B}" presName="rootText1" presStyleLbl="node0" presStyleIdx="0" presStyleCnt="1" custScaleX="341976" custScaleY="151048">
        <dgm:presLayoutVars>
          <dgm:chPref val="3"/>
        </dgm:presLayoutVars>
      </dgm:prSet>
      <dgm:spPr/>
      <dgm:t>
        <a:bodyPr/>
        <a:lstStyle/>
        <a:p>
          <a:pPr rtl="1"/>
          <a:endParaRPr lang="ar-SA"/>
        </a:p>
      </dgm:t>
    </dgm:pt>
    <dgm:pt modelId="{4F00CE15-99E6-4FBD-AE08-48684DEC1754}" type="pres">
      <dgm:prSet presAssocID="{8D564B4B-8E20-4995-8F1F-0EF78CFB4C7B}" presName="rootConnector1" presStyleLbl="node1" presStyleIdx="0" presStyleCnt="0"/>
      <dgm:spPr/>
      <dgm:t>
        <a:bodyPr/>
        <a:lstStyle/>
        <a:p>
          <a:pPr rtl="1"/>
          <a:endParaRPr lang="ar-SA"/>
        </a:p>
      </dgm:t>
    </dgm:pt>
    <dgm:pt modelId="{4D3B1D13-F259-4ADA-9A3B-36758BBAC92D}" type="pres">
      <dgm:prSet presAssocID="{8D564B4B-8E20-4995-8F1F-0EF78CFB4C7B}" presName="hierChild2" presStyleCnt="0"/>
      <dgm:spPr/>
    </dgm:pt>
    <dgm:pt modelId="{BB915714-E190-462B-9850-557A6161FB29}" type="pres">
      <dgm:prSet presAssocID="{84B623E6-9542-475F-96F2-99A716407765}" presName="Name37" presStyleLbl="parChTrans1D2" presStyleIdx="0" presStyleCnt="2"/>
      <dgm:spPr/>
      <dgm:t>
        <a:bodyPr/>
        <a:lstStyle/>
        <a:p>
          <a:pPr rtl="1"/>
          <a:endParaRPr lang="ar-SA"/>
        </a:p>
      </dgm:t>
    </dgm:pt>
    <dgm:pt modelId="{BD2AFABC-857E-4FF0-A7BE-3C57B00C50E2}" type="pres">
      <dgm:prSet presAssocID="{3F5964A3-3638-4DCE-A6EC-4792AA159616}" presName="hierRoot2" presStyleCnt="0">
        <dgm:presLayoutVars>
          <dgm:hierBranch val="init"/>
        </dgm:presLayoutVars>
      </dgm:prSet>
      <dgm:spPr/>
    </dgm:pt>
    <dgm:pt modelId="{4E0D0FF9-DE96-40D8-86C4-BE890719A0A1}" type="pres">
      <dgm:prSet presAssocID="{3F5964A3-3638-4DCE-A6EC-4792AA159616}" presName="rootComposite" presStyleCnt="0"/>
      <dgm:spPr/>
    </dgm:pt>
    <dgm:pt modelId="{5BF5F44E-6294-4BBE-99DC-494D34048523}" type="pres">
      <dgm:prSet presAssocID="{3F5964A3-3638-4DCE-A6EC-4792AA159616}" presName="rootText" presStyleLbl="node2" presStyleIdx="0" presStyleCnt="2" custScaleX="189412">
        <dgm:presLayoutVars>
          <dgm:chPref val="3"/>
        </dgm:presLayoutVars>
      </dgm:prSet>
      <dgm:spPr/>
      <dgm:t>
        <a:bodyPr/>
        <a:lstStyle/>
        <a:p>
          <a:pPr rtl="1"/>
          <a:endParaRPr lang="ar-SA"/>
        </a:p>
      </dgm:t>
    </dgm:pt>
    <dgm:pt modelId="{F5A5F8D4-BB85-42E3-BA68-A2EED5C64925}" type="pres">
      <dgm:prSet presAssocID="{3F5964A3-3638-4DCE-A6EC-4792AA159616}" presName="rootConnector" presStyleLbl="node2" presStyleIdx="0" presStyleCnt="2"/>
      <dgm:spPr/>
      <dgm:t>
        <a:bodyPr/>
        <a:lstStyle/>
        <a:p>
          <a:pPr rtl="1"/>
          <a:endParaRPr lang="ar-SA"/>
        </a:p>
      </dgm:t>
    </dgm:pt>
    <dgm:pt modelId="{4C3DE32D-B8EB-48DF-97EC-83B6D23E33C6}" type="pres">
      <dgm:prSet presAssocID="{3F5964A3-3638-4DCE-A6EC-4792AA159616}" presName="hierChild4" presStyleCnt="0"/>
      <dgm:spPr/>
    </dgm:pt>
    <dgm:pt modelId="{8BCC2851-65E7-461E-A6AC-A7D4F819E825}" type="pres">
      <dgm:prSet presAssocID="{B68FA1FF-E7F6-4526-B8A1-A4F56ACC9486}" presName="Name37" presStyleLbl="parChTrans1D3" presStyleIdx="0" presStyleCnt="7"/>
      <dgm:spPr/>
      <dgm:t>
        <a:bodyPr/>
        <a:lstStyle/>
        <a:p>
          <a:pPr rtl="1"/>
          <a:endParaRPr lang="ar-SA"/>
        </a:p>
      </dgm:t>
    </dgm:pt>
    <dgm:pt modelId="{458124E8-0A55-4C5B-B639-C240891AAEF3}" type="pres">
      <dgm:prSet presAssocID="{E4BD2F40-5E93-4FEB-BF35-15C323953A4A}" presName="hierRoot2" presStyleCnt="0">
        <dgm:presLayoutVars>
          <dgm:hierBranch val="init"/>
        </dgm:presLayoutVars>
      </dgm:prSet>
      <dgm:spPr/>
    </dgm:pt>
    <dgm:pt modelId="{EF5D16B5-16F8-48EC-8707-7B89E915DEFF}" type="pres">
      <dgm:prSet presAssocID="{E4BD2F40-5E93-4FEB-BF35-15C323953A4A}" presName="rootComposite" presStyleCnt="0"/>
      <dgm:spPr/>
    </dgm:pt>
    <dgm:pt modelId="{A6E60025-7309-4AAF-B0B1-6814AE77E46A}" type="pres">
      <dgm:prSet presAssocID="{E4BD2F40-5E93-4FEB-BF35-15C323953A4A}" presName="rootText" presStyleLbl="node3" presStyleIdx="0" presStyleCnt="7" custScaleX="153625" custScaleY="106853" custLinFactNeighborX="-3517" custLinFactNeighborY="19617">
        <dgm:presLayoutVars>
          <dgm:chPref val="3"/>
        </dgm:presLayoutVars>
      </dgm:prSet>
      <dgm:spPr/>
      <dgm:t>
        <a:bodyPr/>
        <a:lstStyle/>
        <a:p>
          <a:pPr rtl="1"/>
          <a:endParaRPr lang="ar-SA"/>
        </a:p>
      </dgm:t>
    </dgm:pt>
    <dgm:pt modelId="{2AB5EB7D-ED5B-46EA-B986-0D4CD3EFDDC7}" type="pres">
      <dgm:prSet presAssocID="{E4BD2F40-5E93-4FEB-BF35-15C323953A4A}" presName="rootConnector" presStyleLbl="node3" presStyleIdx="0" presStyleCnt="7"/>
      <dgm:spPr/>
      <dgm:t>
        <a:bodyPr/>
        <a:lstStyle/>
        <a:p>
          <a:pPr rtl="1"/>
          <a:endParaRPr lang="ar-SA"/>
        </a:p>
      </dgm:t>
    </dgm:pt>
    <dgm:pt modelId="{7E6767F3-37D5-4AAA-9B0B-639A3160092A}" type="pres">
      <dgm:prSet presAssocID="{E4BD2F40-5E93-4FEB-BF35-15C323953A4A}" presName="hierChild4" presStyleCnt="0"/>
      <dgm:spPr/>
    </dgm:pt>
    <dgm:pt modelId="{D74CD41C-2604-4063-B45C-E7FA8075FB85}" type="pres">
      <dgm:prSet presAssocID="{E4BD2F40-5E93-4FEB-BF35-15C323953A4A}" presName="hierChild5" presStyleCnt="0"/>
      <dgm:spPr/>
    </dgm:pt>
    <dgm:pt modelId="{F744DF7B-B905-4F48-90D6-9C06F284D1B5}" type="pres">
      <dgm:prSet presAssocID="{9BD61CD3-6DFD-4584-8B53-9E5421098A9C}" presName="Name37" presStyleLbl="parChTrans1D3" presStyleIdx="1" presStyleCnt="7"/>
      <dgm:spPr/>
      <dgm:t>
        <a:bodyPr/>
        <a:lstStyle/>
        <a:p>
          <a:pPr rtl="1"/>
          <a:endParaRPr lang="ar-SA"/>
        </a:p>
      </dgm:t>
    </dgm:pt>
    <dgm:pt modelId="{564967C7-F1B3-43EC-AAD1-7C0D38FA1A1C}" type="pres">
      <dgm:prSet presAssocID="{F74BF877-F3AE-4C6A-8719-32E74F19D1F5}" presName="hierRoot2" presStyleCnt="0">
        <dgm:presLayoutVars>
          <dgm:hierBranch val="init"/>
        </dgm:presLayoutVars>
      </dgm:prSet>
      <dgm:spPr/>
    </dgm:pt>
    <dgm:pt modelId="{82F8CAEE-26DB-4199-831D-2E7E0D93556D}" type="pres">
      <dgm:prSet presAssocID="{F74BF877-F3AE-4C6A-8719-32E74F19D1F5}" presName="rootComposite" presStyleCnt="0"/>
      <dgm:spPr/>
    </dgm:pt>
    <dgm:pt modelId="{B3C3C4A4-F3DD-4F43-918B-E80DE943CE43}" type="pres">
      <dgm:prSet presAssocID="{F74BF877-F3AE-4C6A-8719-32E74F19D1F5}" presName="rootText" presStyleLbl="node3" presStyleIdx="1" presStyleCnt="7" custScaleX="153625">
        <dgm:presLayoutVars>
          <dgm:chPref val="3"/>
        </dgm:presLayoutVars>
      </dgm:prSet>
      <dgm:spPr/>
      <dgm:t>
        <a:bodyPr/>
        <a:lstStyle/>
        <a:p>
          <a:pPr rtl="1"/>
          <a:endParaRPr lang="ar-SA"/>
        </a:p>
      </dgm:t>
    </dgm:pt>
    <dgm:pt modelId="{AB297E4E-9723-4391-81DF-3AD19F87B1E7}" type="pres">
      <dgm:prSet presAssocID="{F74BF877-F3AE-4C6A-8719-32E74F19D1F5}" presName="rootConnector" presStyleLbl="node3" presStyleIdx="1" presStyleCnt="7"/>
      <dgm:spPr/>
      <dgm:t>
        <a:bodyPr/>
        <a:lstStyle/>
        <a:p>
          <a:pPr rtl="1"/>
          <a:endParaRPr lang="ar-SA"/>
        </a:p>
      </dgm:t>
    </dgm:pt>
    <dgm:pt modelId="{C40EBCEA-4549-4916-8B9F-3BD9B47040A4}" type="pres">
      <dgm:prSet presAssocID="{F74BF877-F3AE-4C6A-8719-32E74F19D1F5}" presName="hierChild4" presStyleCnt="0"/>
      <dgm:spPr/>
    </dgm:pt>
    <dgm:pt modelId="{82545869-556F-4D87-BA57-136B349782B6}" type="pres">
      <dgm:prSet presAssocID="{F74BF877-F3AE-4C6A-8719-32E74F19D1F5}" presName="hierChild5" presStyleCnt="0"/>
      <dgm:spPr/>
    </dgm:pt>
    <dgm:pt modelId="{B9E13D53-6085-4CFC-AC87-3602E6CC6F11}" type="pres">
      <dgm:prSet presAssocID="{D6E9FC87-0C0B-4EEB-9BA8-C3FB2B0F3C89}" presName="Name37" presStyleLbl="parChTrans1D3" presStyleIdx="2" presStyleCnt="7"/>
      <dgm:spPr/>
      <dgm:t>
        <a:bodyPr/>
        <a:lstStyle/>
        <a:p>
          <a:pPr rtl="1"/>
          <a:endParaRPr lang="ar-SA"/>
        </a:p>
      </dgm:t>
    </dgm:pt>
    <dgm:pt modelId="{99322236-B197-446F-A3C9-FFF78C15A270}" type="pres">
      <dgm:prSet presAssocID="{96956B71-D14E-43E3-A8ED-51BD843E2397}" presName="hierRoot2" presStyleCnt="0">
        <dgm:presLayoutVars>
          <dgm:hierBranch val="init"/>
        </dgm:presLayoutVars>
      </dgm:prSet>
      <dgm:spPr/>
    </dgm:pt>
    <dgm:pt modelId="{9B74F3D4-5BA2-41ED-B7A1-74463AF71804}" type="pres">
      <dgm:prSet presAssocID="{96956B71-D14E-43E3-A8ED-51BD843E2397}" presName="rootComposite" presStyleCnt="0"/>
      <dgm:spPr/>
    </dgm:pt>
    <dgm:pt modelId="{4045A215-940F-48BB-85F6-E7546220DF6B}" type="pres">
      <dgm:prSet presAssocID="{96956B71-D14E-43E3-A8ED-51BD843E2397}" presName="rootText" presStyleLbl="node3" presStyleIdx="2" presStyleCnt="7" custScaleX="153625">
        <dgm:presLayoutVars>
          <dgm:chPref val="3"/>
        </dgm:presLayoutVars>
      </dgm:prSet>
      <dgm:spPr/>
      <dgm:t>
        <a:bodyPr/>
        <a:lstStyle/>
        <a:p>
          <a:pPr rtl="1"/>
          <a:endParaRPr lang="ar-SA"/>
        </a:p>
      </dgm:t>
    </dgm:pt>
    <dgm:pt modelId="{F9660E5C-FE73-4A18-A5B5-F14C32E992CC}" type="pres">
      <dgm:prSet presAssocID="{96956B71-D14E-43E3-A8ED-51BD843E2397}" presName="rootConnector" presStyleLbl="node3" presStyleIdx="2" presStyleCnt="7"/>
      <dgm:spPr/>
      <dgm:t>
        <a:bodyPr/>
        <a:lstStyle/>
        <a:p>
          <a:pPr rtl="1"/>
          <a:endParaRPr lang="ar-SA"/>
        </a:p>
      </dgm:t>
    </dgm:pt>
    <dgm:pt modelId="{1E467D50-C744-4F39-B7B0-9D9893A0146F}" type="pres">
      <dgm:prSet presAssocID="{96956B71-D14E-43E3-A8ED-51BD843E2397}" presName="hierChild4" presStyleCnt="0"/>
      <dgm:spPr/>
    </dgm:pt>
    <dgm:pt modelId="{77861524-7AB2-4962-A200-AC9402DE26C7}" type="pres">
      <dgm:prSet presAssocID="{96956B71-D14E-43E3-A8ED-51BD843E2397}" presName="hierChild5" presStyleCnt="0"/>
      <dgm:spPr/>
    </dgm:pt>
    <dgm:pt modelId="{390DD6E1-17EE-4635-8824-3E2ABBE528E8}" type="pres">
      <dgm:prSet presAssocID="{3F5964A3-3638-4DCE-A6EC-4792AA159616}" presName="hierChild5" presStyleCnt="0"/>
      <dgm:spPr/>
    </dgm:pt>
    <dgm:pt modelId="{CD4A1934-4C29-4DC5-B912-931C50928B42}" type="pres">
      <dgm:prSet presAssocID="{F3AA1A0B-4E45-4D2A-B57A-A14A8DB05D28}" presName="Name37" presStyleLbl="parChTrans1D2" presStyleIdx="1" presStyleCnt="2"/>
      <dgm:spPr/>
      <dgm:t>
        <a:bodyPr/>
        <a:lstStyle/>
        <a:p>
          <a:pPr rtl="1"/>
          <a:endParaRPr lang="ar-SA"/>
        </a:p>
      </dgm:t>
    </dgm:pt>
    <dgm:pt modelId="{6CDDC0F9-C44E-47EF-8743-668BE42A5531}" type="pres">
      <dgm:prSet presAssocID="{48023EAF-FAEC-48BF-9B03-901AB3779ADB}" presName="hierRoot2" presStyleCnt="0">
        <dgm:presLayoutVars>
          <dgm:hierBranch val="init"/>
        </dgm:presLayoutVars>
      </dgm:prSet>
      <dgm:spPr/>
    </dgm:pt>
    <dgm:pt modelId="{1CFA6645-B123-4C7F-A5BC-813F586EEECF}" type="pres">
      <dgm:prSet presAssocID="{48023EAF-FAEC-48BF-9B03-901AB3779ADB}" presName="rootComposite" presStyleCnt="0"/>
      <dgm:spPr/>
    </dgm:pt>
    <dgm:pt modelId="{15D0BEAE-5CE8-4174-B2B6-B1377C83EBB5}" type="pres">
      <dgm:prSet presAssocID="{48023EAF-FAEC-48BF-9B03-901AB3779ADB}" presName="rootText" presStyleLbl="node2" presStyleIdx="1" presStyleCnt="2" custScaleX="203574">
        <dgm:presLayoutVars>
          <dgm:chPref val="3"/>
        </dgm:presLayoutVars>
      </dgm:prSet>
      <dgm:spPr/>
      <dgm:t>
        <a:bodyPr/>
        <a:lstStyle/>
        <a:p>
          <a:pPr rtl="1"/>
          <a:endParaRPr lang="ar-SA"/>
        </a:p>
      </dgm:t>
    </dgm:pt>
    <dgm:pt modelId="{D03BB3BF-E1DF-4676-8AEA-7852E91A2D6F}" type="pres">
      <dgm:prSet presAssocID="{48023EAF-FAEC-48BF-9B03-901AB3779ADB}" presName="rootConnector" presStyleLbl="node2" presStyleIdx="1" presStyleCnt="2"/>
      <dgm:spPr/>
      <dgm:t>
        <a:bodyPr/>
        <a:lstStyle/>
        <a:p>
          <a:pPr rtl="1"/>
          <a:endParaRPr lang="ar-SA"/>
        </a:p>
      </dgm:t>
    </dgm:pt>
    <dgm:pt modelId="{47510470-E820-463E-9FF1-D4555ECC1B0C}" type="pres">
      <dgm:prSet presAssocID="{48023EAF-FAEC-48BF-9B03-901AB3779ADB}" presName="hierChild4" presStyleCnt="0"/>
      <dgm:spPr/>
    </dgm:pt>
    <dgm:pt modelId="{EF712F17-154C-439C-9C2D-7265BA3F9560}" type="pres">
      <dgm:prSet presAssocID="{C717FEF7-0E01-4D7D-B14D-AB92908ABD26}" presName="Name37" presStyleLbl="parChTrans1D3" presStyleIdx="3" presStyleCnt="7"/>
      <dgm:spPr/>
      <dgm:t>
        <a:bodyPr/>
        <a:lstStyle/>
        <a:p>
          <a:pPr rtl="1"/>
          <a:endParaRPr lang="ar-SA"/>
        </a:p>
      </dgm:t>
    </dgm:pt>
    <dgm:pt modelId="{77EB8F85-1867-4667-B108-8485DA2A676A}" type="pres">
      <dgm:prSet presAssocID="{951CF6EA-DB29-4329-BEED-405BDA7B9E15}" presName="hierRoot2" presStyleCnt="0">
        <dgm:presLayoutVars>
          <dgm:hierBranch val="init"/>
        </dgm:presLayoutVars>
      </dgm:prSet>
      <dgm:spPr/>
    </dgm:pt>
    <dgm:pt modelId="{3268FA5A-C75A-4E79-95D7-D85024978838}" type="pres">
      <dgm:prSet presAssocID="{951CF6EA-DB29-4329-BEED-405BDA7B9E15}" presName="rootComposite" presStyleCnt="0"/>
      <dgm:spPr/>
    </dgm:pt>
    <dgm:pt modelId="{22D841EA-3083-4C2F-9EED-E05356CD7ADB}" type="pres">
      <dgm:prSet presAssocID="{951CF6EA-DB29-4329-BEED-405BDA7B9E15}" presName="rootText" presStyleLbl="node3" presStyleIdx="3" presStyleCnt="7" custScaleX="148944">
        <dgm:presLayoutVars>
          <dgm:chPref val="3"/>
        </dgm:presLayoutVars>
      </dgm:prSet>
      <dgm:spPr/>
      <dgm:t>
        <a:bodyPr/>
        <a:lstStyle/>
        <a:p>
          <a:pPr rtl="1"/>
          <a:endParaRPr lang="ar-SA"/>
        </a:p>
      </dgm:t>
    </dgm:pt>
    <dgm:pt modelId="{A03DB1AF-59F1-4853-9FB1-871F064E2211}" type="pres">
      <dgm:prSet presAssocID="{951CF6EA-DB29-4329-BEED-405BDA7B9E15}" presName="rootConnector" presStyleLbl="node3" presStyleIdx="3" presStyleCnt="7"/>
      <dgm:spPr/>
      <dgm:t>
        <a:bodyPr/>
        <a:lstStyle/>
        <a:p>
          <a:pPr rtl="1"/>
          <a:endParaRPr lang="ar-SA"/>
        </a:p>
      </dgm:t>
    </dgm:pt>
    <dgm:pt modelId="{249362CF-5ABC-4B24-B666-AB291DB4B071}" type="pres">
      <dgm:prSet presAssocID="{951CF6EA-DB29-4329-BEED-405BDA7B9E15}" presName="hierChild4" presStyleCnt="0"/>
      <dgm:spPr/>
    </dgm:pt>
    <dgm:pt modelId="{AB1B026D-4090-4A38-874B-3E96B2CDEDBA}" type="pres">
      <dgm:prSet presAssocID="{951CF6EA-DB29-4329-BEED-405BDA7B9E15}" presName="hierChild5" presStyleCnt="0"/>
      <dgm:spPr/>
    </dgm:pt>
    <dgm:pt modelId="{519D2C86-7DDD-4BE9-9AD8-E0C068E2E06E}" type="pres">
      <dgm:prSet presAssocID="{9EF1E8D0-2E6E-49B2-8398-0A64E3D30BCA}" presName="Name37" presStyleLbl="parChTrans1D3" presStyleIdx="4" presStyleCnt="7"/>
      <dgm:spPr/>
      <dgm:t>
        <a:bodyPr/>
        <a:lstStyle/>
        <a:p>
          <a:pPr rtl="1"/>
          <a:endParaRPr lang="ar-SA"/>
        </a:p>
      </dgm:t>
    </dgm:pt>
    <dgm:pt modelId="{1CDA5A3D-9866-47D6-865E-4B1CBE2C3B22}" type="pres">
      <dgm:prSet presAssocID="{234E181A-25F6-44C5-9600-F132F9613B32}" presName="hierRoot2" presStyleCnt="0">
        <dgm:presLayoutVars>
          <dgm:hierBranch val="init"/>
        </dgm:presLayoutVars>
      </dgm:prSet>
      <dgm:spPr/>
    </dgm:pt>
    <dgm:pt modelId="{8B53FEEB-584C-429C-9E8A-4AF48A111CAB}" type="pres">
      <dgm:prSet presAssocID="{234E181A-25F6-44C5-9600-F132F9613B32}" presName="rootComposite" presStyleCnt="0"/>
      <dgm:spPr/>
    </dgm:pt>
    <dgm:pt modelId="{ACB2A564-55D5-411E-8D5F-9866E26EB689}" type="pres">
      <dgm:prSet presAssocID="{234E181A-25F6-44C5-9600-F132F9613B32}" presName="rootText" presStyleLbl="node3" presStyleIdx="4" presStyleCnt="7" custScaleX="148944">
        <dgm:presLayoutVars>
          <dgm:chPref val="3"/>
        </dgm:presLayoutVars>
      </dgm:prSet>
      <dgm:spPr/>
      <dgm:t>
        <a:bodyPr/>
        <a:lstStyle/>
        <a:p>
          <a:pPr rtl="1"/>
          <a:endParaRPr lang="ar-SA"/>
        </a:p>
      </dgm:t>
    </dgm:pt>
    <dgm:pt modelId="{F8990E24-127D-4A34-8BBC-9999BFAA52C2}" type="pres">
      <dgm:prSet presAssocID="{234E181A-25F6-44C5-9600-F132F9613B32}" presName="rootConnector" presStyleLbl="node3" presStyleIdx="4" presStyleCnt="7"/>
      <dgm:spPr/>
      <dgm:t>
        <a:bodyPr/>
        <a:lstStyle/>
        <a:p>
          <a:pPr rtl="1"/>
          <a:endParaRPr lang="ar-SA"/>
        </a:p>
      </dgm:t>
    </dgm:pt>
    <dgm:pt modelId="{C1837B3E-EA4B-4087-AF79-3286BC99B52D}" type="pres">
      <dgm:prSet presAssocID="{234E181A-25F6-44C5-9600-F132F9613B32}" presName="hierChild4" presStyleCnt="0"/>
      <dgm:spPr/>
    </dgm:pt>
    <dgm:pt modelId="{E4127F14-6926-4653-8B9D-B79C70F1E56D}" type="pres">
      <dgm:prSet presAssocID="{234E181A-25F6-44C5-9600-F132F9613B32}" presName="hierChild5" presStyleCnt="0"/>
      <dgm:spPr/>
    </dgm:pt>
    <dgm:pt modelId="{0702F24C-9849-4BA1-BBA6-4CF1E257D5FC}" type="pres">
      <dgm:prSet presAssocID="{C491233D-6C81-46CB-93C1-C814E2F20FA2}" presName="Name37" presStyleLbl="parChTrans1D3" presStyleIdx="5" presStyleCnt="7"/>
      <dgm:spPr/>
      <dgm:t>
        <a:bodyPr/>
        <a:lstStyle/>
        <a:p>
          <a:pPr rtl="1"/>
          <a:endParaRPr lang="ar-SA"/>
        </a:p>
      </dgm:t>
    </dgm:pt>
    <dgm:pt modelId="{CF493D73-EFBF-4B91-8E99-25345DBFBFFF}" type="pres">
      <dgm:prSet presAssocID="{4511C05E-BE47-432D-A4D8-EEFCBDEB7989}" presName="hierRoot2" presStyleCnt="0">
        <dgm:presLayoutVars>
          <dgm:hierBranch val="init"/>
        </dgm:presLayoutVars>
      </dgm:prSet>
      <dgm:spPr/>
    </dgm:pt>
    <dgm:pt modelId="{B46D1BFC-5A31-4860-B56D-1D4D24ED426E}" type="pres">
      <dgm:prSet presAssocID="{4511C05E-BE47-432D-A4D8-EEFCBDEB7989}" presName="rootComposite" presStyleCnt="0"/>
      <dgm:spPr/>
    </dgm:pt>
    <dgm:pt modelId="{C9C28779-C7DB-4552-B888-27DE9D5521DC}" type="pres">
      <dgm:prSet presAssocID="{4511C05E-BE47-432D-A4D8-EEFCBDEB7989}" presName="rootText" presStyleLbl="node3" presStyleIdx="5" presStyleCnt="7" custScaleX="148944">
        <dgm:presLayoutVars>
          <dgm:chPref val="3"/>
        </dgm:presLayoutVars>
      </dgm:prSet>
      <dgm:spPr/>
      <dgm:t>
        <a:bodyPr/>
        <a:lstStyle/>
        <a:p>
          <a:pPr rtl="1"/>
          <a:endParaRPr lang="ar-SA"/>
        </a:p>
      </dgm:t>
    </dgm:pt>
    <dgm:pt modelId="{6CF25D76-CB12-40F1-95E7-B02C7EED94CE}" type="pres">
      <dgm:prSet presAssocID="{4511C05E-BE47-432D-A4D8-EEFCBDEB7989}" presName="rootConnector" presStyleLbl="node3" presStyleIdx="5" presStyleCnt="7"/>
      <dgm:spPr/>
      <dgm:t>
        <a:bodyPr/>
        <a:lstStyle/>
        <a:p>
          <a:pPr rtl="1"/>
          <a:endParaRPr lang="ar-SA"/>
        </a:p>
      </dgm:t>
    </dgm:pt>
    <dgm:pt modelId="{C2A7F4FD-97B3-466F-9632-9779D2A71250}" type="pres">
      <dgm:prSet presAssocID="{4511C05E-BE47-432D-A4D8-EEFCBDEB7989}" presName="hierChild4" presStyleCnt="0"/>
      <dgm:spPr/>
    </dgm:pt>
    <dgm:pt modelId="{8EF8E0E5-8B3A-4695-8B46-3572766043FE}" type="pres">
      <dgm:prSet presAssocID="{4511C05E-BE47-432D-A4D8-EEFCBDEB7989}" presName="hierChild5" presStyleCnt="0"/>
      <dgm:spPr/>
    </dgm:pt>
    <dgm:pt modelId="{87353800-D3AF-405C-8702-8D6D0CD1A347}" type="pres">
      <dgm:prSet presAssocID="{A6BCB852-F98C-4279-A568-E6692273705D}" presName="Name37" presStyleLbl="parChTrans1D3" presStyleIdx="6" presStyleCnt="7"/>
      <dgm:spPr/>
      <dgm:t>
        <a:bodyPr/>
        <a:lstStyle/>
        <a:p>
          <a:pPr rtl="1"/>
          <a:endParaRPr lang="ar-SA"/>
        </a:p>
      </dgm:t>
    </dgm:pt>
    <dgm:pt modelId="{6F18C734-DDF9-4BE4-9D14-EF82850736C2}" type="pres">
      <dgm:prSet presAssocID="{0E1DBD79-7F4D-4973-BADC-8E2B09E4A9A4}" presName="hierRoot2" presStyleCnt="0">
        <dgm:presLayoutVars>
          <dgm:hierBranch val="init"/>
        </dgm:presLayoutVars>
      </dgm:prSet>
      <dgm:spPr/>
    </dgm:pt>
    <dgm:pt modelId="{C9E4779B-7B40-4737-A7DA-BEEB3FEE69BD}" type="pres">
      <dgm:prSet presAssocID="{0E1DBD79-7F4D-4973-BADC-8E2B09E4A9A4}" presName="rootComposite" presStyleCnt="0"/>
      <dgm:spPr/>
    </dgm:pt>
    <dgm:pt modelId="{3D6B4757-9D4B-42B1-94BD-E15A644F5285}" type="pres">
      <dgm:prSet presAssocID="{0E1DBD79-7F4D-4973-BADC-8E2B09E4A9A4}" presName="rootText" presStyleLbl="node3" presStyleIdx="6" presStyleCnt="7" custScaleX="159420">
        <dgm:presLayoutVars>
          <dgm:chPref val="3"/>
        </dgm:presLayoutVars>
      </dgm:prSet>
      <dgm:spPr/>
      <dgm:t>
        <a:bodyPr/>
        <a:lstStyle/>
        <a:p>
          <a:pPr rtl="1"/>
          <a:endParaRPr lang="ar-SA"/>
        </a:p>
      </dgm:t>
    </dgm:pt>
    <dgm:pt modelId="{CBCDF126-391D-41A5-AECE-9DFDDE9942DF}" type="pres">
      <dgm:prSet presAssocID="{0E1DBD79-7F4D-4973-BADC-8E2B09E4A9A4}" presName="rootConnector" presStyleLbl="node3" presStyleIdx="6" presStyleCnt="7"/>
      <dgm:spPr/>
      <dgm:t>
        <a:bodyPr/>
        <a:lstStyle/>
        <a:p>
          <a:pPr rtl="1"/>
          <a:endParaRPr lang="ar-SA"/>
        </a:p>
      </dgm:t>
    </dgm:pt>
    <dgm:pt modelId="{EF616C8E-292C-40C5-9764-3EA9B8209A36}" type="pres">
      <dgm:prSet presAssocID="{0E1DBD79-7F4D-4973-BADC-8E2B09E4A9A4}" presName="hierChild4" presStyleCnt="0"/>
      <dgm:spPr/>
    </dgm:pt>
    <dgm:pt modelId="{FAADBF18-A362-4FFC-B4FB-E1C3622B29E1}" type="pres">
      <dgm:prSet presAssocID="{0E1DBD79-7F4D-4973-BADC-8E2B09E4A9A4}" presName="hierChild5" presStyleCnt="0"/>
      <dgm:spPr/>
    </dgm:pt>
    <dgm:pt modelId="{8D9CF3D3-FF77-4C1E-AAB5-A79796CDA818}" type="pres">
      <dgm:prSet presAssocID="{48023EAF-FAEC-48BF-9B03-901AB3779ADB}" presName="hierChild5" presStyleCnt="0"/>
      <dgm:spPr/>
    </dgm:pt>
    <dgm:pt modelId="{F9A85134-4FF9-484D-99FA-17DB93C83FF0}" type="pres">
      <dgm:prSet presAssocID="{8D564B4B-8E20-4995-8F1F-0EF78CFB4C7B}" presName="hierChild3" presStyleCnt="0"/>
      <dgm:spPr/>
    </dgm:pt>
  </dgm:ptLst>
  <dgm:cxnLst>
    <dgm:cxn modelId="{2375116C-43F9-4C53-BA04-EE6788992096}" srcId="{48023EAF-FAEC-48BF-9B03-901AB3779ADB}" destId="{4511C05E-BE47-432D-A4D8-EEFCBDEB7989}" srcOrd="2" destOrd="0" parTransId="{C491233D-6C81-46CB-93C1-C814E2F20FA2}" sibTransId="{F5AF5D19-9702-483B-8A87-0FDF3E3643D6}"/>
    <dgm:cxn modelId="{8B0B09E1-9312-4A67-AECA-E190902C34D4}" type="presOf" srcId="{4511C05E-BE47-432D-A4D8-EEFCBDEB7989}" destId="{6CF25D76-CB12-40F1-95E7-B02C7EED94CE}" srcOrd="1" destOrd="0" presId="urn:microsoft.com/office/officeart/2005/8/layout/orgChart1"/>
    <dgm:cxn modelId="{4F840964-3AB8-4337-B1DC-A434B1222E54}" type="presOf" srcId="{3F5964A3-3638-4DCE-A6EC-4792AA159616}" destId="{5BF5F44E-6294-4BBE-99DC-494D34048523}" srcOrd="0" destOrd="0" presId="urn:microsoft.com/office/officeart/2005/8/layout/orgChart1"/>
    <dgm:cxn modelId="{25B00B03-8C74-4DA7-A580-E790031D2838}" srcId="{48023EAF-FAEC-48BF-9B03-901AB3779ADB}" destId="{0E1DBD79-7F4D-4973-BADC-8E2B09E4A9A4}" srcOrd="3" destOrd="0" parTransId="{A6BCB852-F98C-4279-A568-E6692273705D}" sibTransId="{FB82E9EC-EB54-43F3-9F5D-510F0D3DEDAA}"/>
    <dgm:cxn modelId="{9E164C20-0B81-46A6-82A2-28552C31BFBF}" type="presOf" srcId="{234E181A-25F6-44C5-9600-F132F9613B32}" destId="{F8990E24-127D-4A34-8BBC-9999BFAA52C2}" srcOrd="1" destOrd="0" presId="urn:microsoft.com/office/officeart/2005/8/layout/orgChart1"/>
    <dgm:cxn modelId="{B8A36ED1-769A-40F3-8448-60BC795B1C5E}" type="presOf" srcId="{D6E9FC87-0C0B-4EEB-9BA8-C3FB2B0F3C89}" destId="{B9E13D53-6085-4CFC-AC87-3602E6CC6F11}" srcOrd="0" destOrd="0" presId="urn:microsoft.com/office/officeart/2005/8/layout/orgChart1"/>
    <dgm:cxn modelId="{6987B8B1-FBA3-4BD1-A125-E8C594B8311E}" type="presOf" srcId="{96956B71-D14E-43E3-A8ED-51BD843E2397}" destId="{F9660E5C-FE73-4A18-A5B5-F14C32E992CC}" srcOrd="1" destOrd="0" presId="urn:microsoft.com/office/officeart/2005/8/layout/orgChart1"/>
    <dgm:cxn modelId="{2C0AF422-3740-4FC6-8FDB-5A7F7BF77133}" type="presOf" srcId="{9E888504-66F8-4C24-BB63-37B42C84DF24}" destId="{7F25D1BB-75B1-4CEB-AD93-11B391DD2AB6}" srcOrd="0" destOrd="0" presId="urn:microsoft.com/office/officeart/2005/8/layout/orgChart1"/>
    <dgm:cxn modelId="{971FB178-6303-4B4C-9562-5C0C6F22EAB6}" srcId="{48023EAF-FAEC-48BF-9B03-901AB3779ADB}" destId="{951CF6EA-DB29-4329-BEED-405BDA7B9E15}" srcOrd="0" destOrd="0" parTransId="{C717FEF7-0E01-4D7D-B14D-AB92908ABD26}" sibTransId="{16D4C7BF-1462-48F2-BB25-A297BF45E49D}"/>
    <dgm:cxn modelId="{36655E94-2C74-4EB7-BD9B-D30B464196E9}" type="presOf" srcId="{84B623E6-9542-475F-96F2-99A716407765}" destId="{BB915714-E190-462B-9850-557A6161FB29}" srcOrd="0" destOrd="0" presId="urn:microsoft.com/office/officeart/2005/8/layout/orgChart1"/>
    <dgm:cxn modelId="{C2971002-2711-4157-91C2-3B02FE64A082}" srcId="{48023EAF-FAEC-48BF-9B03-901AB3779ADB}" destId="{234E181A-25F6-44C5-9600-F132F9613B32}" srcOrd="1" destOrd="0" parTransId="{9EF1E8D0-2E6E-49B2-8398-0A64E3D30BCA}" sibTransId="{D69B141F-3941-4D61-9E3E-14A4B33E05CA}"/>
    <dgm:cxn modelId="{065D0078-A7BF-45C8-ADBF-A001635E1715}" srcId="{8D564B4B-8E20-4995-8F1F-0EF78CFB4C7B}" destId="{48023EAF-FAEC-48BF-9B03-901AB3779ADB}" srcOrd="1" destOrd="0" parTransId="{F3AA1A0B-4E45-4D2A-B57A-A14A8DB05D28}" sibTransId="{4BDC224C-E385-4DED-8286-6ACBED8F6CC6}"/>
    <dgm:cxn modelId="{9A219E11-7B4E-406E-B2ED-A46EB4053D7F}" type="presOf" srcId="{4511C05E-BE47-432D-A4D8-EEFCBDEB7989}" destId="{C9C28779-C7DB-4552-B888-27DE9D5521DC}" srcOrd="0" destOrd="0" presId="urn:microsoft.com/office/officeart/2005/8/layout/orgChart1"/>
    <dgm:cxn modelId="{67F5644A-FD2A-44E5-AAA2-A12BB5F60CED}" type="presOf" srcId="{8D564B4B-8E20-4995-8F1F-0EF78CFB4C7B}" destId="{4F00CE15-99E6-4FBD-AE08-48684DEC1754}" srcOrd="1" destOrd="0" presId="urn:microsoft.com/office/officeart/2005/8/layout/orgChart1"/>
    <dgm:cxn modelId="{7E9513B7-44F9-4DA4-AA19-16F8E1F1B44B}" type="presOf" srcId="{F74BF877-F3AE-4C6A-8719-32E74F19D1F5}" destId="{B3C3C4A4-F3DD-4F43-918B-E80DE943CE43}" srcOrd="0" destOrd="0" presId="urn:microsoft.com/office/officeart/2005/8/layout/orgChart1"/>
    <dgm:cxn modelId="{80F2F1F1-A329-49D5-A5F6-2BE7D7DD69B2}" type="presOf" srcId="{9BD61CD3-6DFD-4584-8B53-9E5421098A9C}" destId="{F744DF7B-B905-4F48-90D6-9C06F284D1B5}" srcOrd="0" destOrd="0" presId="urn:microsoft.com/office/officeart/2005/8/layout/orgChart1"/>
    <dgm:cxn modelId="{EA1BC4DF-5521-4842-A6FA-357FEDAD48EC}" type="presOf" srcId="{C717FEF7-0E01-4D7D-B14D-AB92908ABD26}" destId="{EF712F17-154C-439C-9C2D-7265BA3F9560}" srcOrd="0" destOrd="0" presId="urn:microsoft.com/office/officeart/2005/8/layout/orgChart1"/>
    <dgm:cxn modelId="{B979D64D-A82E-40B7-A0B2-EDD09BF282F3}" type="presOf" srcId="{0E1DBD79-7F4D-4973-BADC-8E2B09E4A9A4}" destId="{CBCDF126-391D-41A5-AECE-9DFDDE9942DF}" srcOrd="1" destOrd="0" presId="urn:microsoft.com/office/officeart/2005/8/layout/orgChart1"/>
    <dgm:cxn modelId="{7921D53C-C412-4705-9BFB-CB7196AC3116}" type="presOf" srcId="{951CF6EA-DB29-4329-BEED-405BDA7B9E15}" destId="{A03DB1AF-59F1-4853-9FB1-871F064E2211}" srcOrd="1" destOrd="0" presId="urn:microsoft.com/office/officeart/2005/8/layout/orgChart1"/>
    <dgm:cxn modelId="{314D52D6-F052-45FE-8A84-EE1C857DC2AD}" srcId="{3F5964A3-3638-4DCE-A6EC-4792AA159616}" destId="{E4BD2F40-5E93-4FEB-BF35-15C323953A4A}" srcOrd="0" destOrd="0" parTransId="{B68FA1FF-E7F6-4526-B8A1-A4F56ACC9486}" sibTransId="{6F7EA49B-959B-408A-87F6-49CAB6A4A09A}"/>
    <dgm:cxn modelId="{4FC3832C-14D7-400F-8539-57BDD970F48E}" type="presOf" srcId="{8D564B4B-8E20-4995-8F1F-0EF78CFB4C7B}" destId="{33EA8686-B6A6-4C4D-B622-DB877A44018F}" srcOrd="0" destOrd="0" presId="urn:microsoft.com/office/officeart/2005/8/layout/orgChart1"/>
    <dgm:cxn modelId="{0055D2CB-F502-4272-8F91-0B647760AFAB}" type="presOf" srcId="{E4BD2F40-5E93-4FEB-BF35-15C323953A4A}" destId="{2AB5EB7D-ED5B-46EA-B986-0D4CD3EFDDC7}" srcOrd="1" destOrd="0" presId="urn:microsoft.com/office/officeart/2005/8/layout/orgChart1"/>
    <dgm:cxn modelId="{D817CB0B-EF7D-4B67-A779-8B6E56E6C4DA}" type="presOf" srcId="{A6BCB852-F98C-4279-A568-E6692273705D}" destId="{87353800-D3AF-405C-8702-8D6D0CD1A347}" srcOrd="0" destOrd="0" presId="urn:microsoft.com/office/officeart/2005/8/layout/orgChart1"/>
    <dgm:cxn modelId="{EE84315A-E5A7-4AB0-8A15-AD38AA5168E6}" type="presOf" srcId="{F74BF877-F3AE-4C6A-8719-32E74F19D1F5}" destId="{AB297E4E-9723-4391-81DF-3AD19F87B1E7}" srcOrd="1" destOrd="0" presId="urn:microsoft.com/office/officeart/2005/8/layout/orgChart1"/>
    <dgm:cxn modelId="{25502796-A19A-4AE4-832C-C0DAC2C7282A}" type="presOf" srcId="{3F5964A3-3638-4DCE-A6EC-4792AA159616}" destId="{F5A5F8D4-BB85-42E3-BA68-A2EED5C64925}" srcOrd="1" destOrd="0" presId="urn:microsoft.com/office/officeart/2005/8/layout/orgChart1"/>
    <dgm:cxn modelId="{0D754196-BBF8-4EE5-8059-4C18C83F4744}" type="presOf" srcId="{96956B71-D14E-43E3-A8ED-51BD843E2397}" destId="{4045A215-940F-48BB-85F6-E7546220DF6B}" srcOrd="0" destOrd="0" presId="urn:microsoft.com/office/officeart/2005/8/layout/orgChart1"/>
    <dgm:cxn modelId="{910DD867-0554-4683-95E5-BE415707CEA9}" type="presOf" srcId="{E4BD2F40-5E93-4FEB-BF35-15C323953A4A}" destId="{A6E60025-7309-4AAF-B0B1-6814AE77E46A}" srcOrd="0" destOrd="0" presId="urn:microsoft.com/office/officeart/2005/8/layout/orgChart1"/>
    <dgm:cxn modelId="{F2563A72-CFF8-4C58-8782-9CB0AB3B989C}" type="presOf" srcId="{9EF1E8D0-2E6E-49B2-8398-0A64E3D30BCA}" destId="{519D2C86-7DDD-4BE9-9AD8-E0C068E2E06E}" srcOrd="0" destOrd="0" presId="urn:microsoft.com/office/officeart/2005/8/layout/orgChart1"/>
    <dgm:cxn modelId="{EC7762CF-2D39-4BEF-A969-B30FC78437FE}" type="presOf" srcId="{951CF6EA-DB29-4329-BEED-405BDA7B9E15}" destId="{22D841EA-3083-4C2F-9EED-E05356CD7ADB}" srcOrd="0" destOrd="0" presId="urn:microsoft.com/office/officeart/2005/8/layout/orgChart1"/>
    <dgm:cxn modelId="{6E1F92CE-A045-42BE-B9AC-1D62671A5555}" type="presOf" srcId="{48023EAF-FAEC-48BF-9B03-901AB3779ADB}" destId="{D03BB3BF-E1DF-4676-8AEA-7852E91A2D6F}" srcOrd="1" destOrd="0" presId="urn:microsoft.com/office/officeart/2005/8/layout/orgChart1"/>
    <dgm:cxn modelId="{66494B76-371A-4A2B-B0C0-C5EF841B9704}" type="presOf" srcId="{48023EAF-FAEC-48BF-9B03-901AB3779ADB}" destId="{15D0BEAE-5CE8-4174-B2B6-B1377C83EBB5}" srcOrd="0" destOrd="0" presId="urn:microsoft.com/office/officeart/2005/8/layout/orgChart1"/>
    <dgm:cxn modelId="{E65DACD9-D5FA-43D2-AD95-5A28ABC07ECA}" type="presOf" srcId="{B68FA1FF-E7F6-4526-B8A1-A4F56ACC9486}" destId="{8BCC2851-65E7-461E-A6AC-A7D4F819E825}" srcOrd="0" destOrd="0" presId="urn:microsoft.com/office/officeart/2005/8/layout/orgChart1"/>
    <dgm:cxn modelId="{C5AFAAA1-F62A-4700-B8A1-843F87D95AFA}" srcId="{3F5964A3-3638-4DCE-A6EC-4792AA159616}" destId="{96956B71-D14E-43E3-A8ED-51BD843E2397}" srcOrd="2" destOrd="0" parTransId="{D6E9FC87-0C0B-4EEB-9BA8-C3FB2B0F3C89}" sibTransId="{9C49D752-BB60-4AAD-BBC2-598141D1903F}"/>
    <dgm:cxn modelId="{450B8608-BA6E-4AF8-A477-2500A78EFC95}" type="presOf" srcId="{F3AA1A0B-4E45-4D2A-B57A-A14A8DB05D28}" destId="{CD4A1934-4C29-4DC5-B912-931C50928B42}" srcOrd="0" destOrd="0" presId="urn:microsoft.com/office/officeart/2005/8/layout/orgChart1"/>
    <dgm:cxn modelId="{3083EB03-9287-4CE6-A901-7987237C78AB}" srcId="{3F5964A3-3638-4DCE-A6EC-4792AA159616}" destId="{F74BF877-F3AE-4C6A-8719-32E74F19D1F5}" srcOrd="1" destOrd="0" parTransId="{9BD61CD3-6DFD-4584-8B53-9E5421098A9C}" sibTransId="{461D39C1-B57E-4E59-BAC9-F2B6043AA4AE}"/>
    <dgm:cxn modelId="{1F9F3293-C2DE-4966-9AD2-4765285CAC04}" type="presOf" srcId="{234E181A-25F6-44C5-9600-F132F9613B32}" destId="{ACB2A564-55D5-411E-8D5F-9866E26EB689}" srcOrd="0" destOrd="0" presId="urn:microsoft.com/office/officeart/2005/8/layout/orgChart1"/>
    <dgm:cxn modelId="{68BCC1B1-21C6-459A-8CA3-E432D9461466}" srcId="{9E888504-66F8-4C24-BB63-37B42C84DF24}" destId="{8D564B4B-8E20-4995-8F1F-0EF78CFB4C7B}" srcOrd="0" destOrd="0" parTransId="{D22180FC-8FDF-45F0-8147-A8D4254F4B47}" sibTransId="{9A9223E7-2C34-4326-A7B3-F0DDB7B967FB}"/>
    <dgm:cxn modelId="{A72FB68A-3CB1-4738-A199-510F157B28E7}" type="presOf" srcId="{0E1DBD79-7F4D-4973-BADC-8E2B09E4A9A4}" destId="{3D6B4757-9D4B-42B1-94BD-E15A644F5285}" srcOrd="0" destOrd="0" presId="urn:microsoft.com/office/officeart/2005/8/layout/orgChart1"/>
    <dgm:cxn modelId="{F9597CC2-E9D4-4F6C-82EC-57F13630259C}" srcId="{8D564B4B-8E20-4995-8F1F-0EF78CFB4C7B}" destId="{3F5964A3-3638-4DCE-A6EC-4792AA159616}" srcOrd="0" destOrd="0" parTransId="{84B623E6-9542-475F-96F2-99A716407765}" sibTransId="{CDD9AD9D-9182-4357-BD21-0E34F1E08CF5}"/>
    <dgm:cxn modelId="{FDEDA185-E3B1-40AC-8A4E-47D0F8A0372C}" type="presOf" srcId="{C491233D-6C81-46CB-93C1-C814E2F20FA2}" destId="{0702F24C-9849-4BA1-BBA6-4CF1E257D5FC}" srcOrd="0" destOrd="0" presId="urn:microsoft.com/office/officeart/2005/8/layout/orgChart1"/>
    <dgm:cxn modelId="{5F9BE31B-2EBD-4B7A-A896-A44FCD566E89}" type="presParOf" srcId="{7F25D1BB-75B1-4CEB-AD93-11B391DD2AB6}" destId="{89588B1D-6747-4794-83EE-60668042C04E}" srcOrd="0" destOrd="0" presId="urn:microsoft.com/office/officeart/2005/8/layout/orgChart1"/>
    <dgm:cxn modelId="{00B76116-648D-4D7C-9FBF-AE086B9D9E24}" type="presParOf" srcId="{89588B1D-6747-4794-83EE-60668042C04E}" destId="{F17321CF-C0BC-48D7-94D9-830F3B657388}" srcOrd="0" destOrd="0" presId="urn:microsoft.com/office/officeart/2005/8/layout/orgChart1"/>
    <dgm:cxn modelId="{6F1FA05B-6127-4F5B-90B9-BF8791416AF8}" type="presParOf" srcId="{F17321CF-C0BC-48D7-94D9-830F3B657388}" destId="{33EA8686-B6A6-4C4D-B622-DB877A44018F}" srcOrd="0" destOrd="0" presId="urn:microsoft.com/office/officeart/2005/8/layout/orgChart1"/>
    <dgm:cxn modelId="{E9B6C2B4-C20D-4471-BB4B-988844C0F33A}" type="presParOf" srcId="{F17321CF-C0BC-48D7-94D9-830F3B657388}" destId="{4F00CE15-99E6-4FBD-AE08-48684DEC1754}" srcOrd="1" destOrd="0" presId="urn:microsoft.com/office/officeart/2005/8/layout/orgChart1"/>
    <dgm:cxn modelId="{4E8D0FCE-F9B4-4EEC-A912-438B0E861100}" type="presParOf" srcId="{89588B1D-6747-4794-83EE-60668042C04E}" destId="{4D3B1D13-F259-4ADA-9A3B-36758BBAC92D}" srcOrd="1" destOrd="0" presId="urn:microsoft.com/office/officeart/2005/8/layout/orgChart1"/>
    <dgm:cxn modelId="{376C4306-1AA5-4474-B641-542C51BEAFED}" type="presParOf" srcId="{4D3B1D13-F259-4ADA-9A3B-36758BBAC92D}" destId="{BB915714-E190-462B-9850-557A6161FB29}" srcOrd="0" destOrd="0" presId="urn:microsoft.com/office/officeart/2005/8/layout/orgChart1"/>
    <dgm:cxn modelId="{0C16E0BB-242A-4862-857D-38FFEE9E9751}" type="presParOf" srcId="{4D3B1D13-F259-4ADA-9A3B-36758BBAC92D}" destId="{BD2AFABC-857E-4FF0-A7BE-3C57B00C50E2}" srcOrd="1" destOrd="0" presId="urn:microsoft.com/office/officeart/2005/8/layout/orgChart1"/>
    <dgm:cxn modelId="{D66FC143-0C95-4C82-9CAE-CDDBDF6F6883}" type="presParOf" srcId="{BD2AFABC-857E-4FF0-A7BE-3C57B00C50E2}" destId="{4E0D0FF9-DE96-40D8-86C4-BE890719A0A1}" srcOrd="0" destOrd="0" presId="urn:microsoft.com/office/officeart/2005/8/layout/orgChart1"/>
    <dgm:cxn modelId="{9BAC3B4F-B779-49EE-AEF3-9B692FA77956}" type="presParOf" srcId="{4E0D0FF9-DE96-40D8-86C4-BE890719A0A1}" destId="{5BF5F44E-6294-4BBE-99DC-494D34048523}" srcOrd="0" destOrd="0" presId="urn:microsoft.com/office/officeart/2005/8/layout/orgChart1"/>
    <dgm:cxn modelId="{B2D56A76-96EA-4B09-BECF-9803C444F5EE}" type="presParOf" srcId="{4E0D0FF9-DE96-40D8-86C4-BE890719A0A1}" destId="{F5A5F8D4-BB85-42E3-BA68-A2EED5C64925}" srcOrd="1" destOrd="0" presId="urn:microsoft.com/office/officeart/2005/8/layout/orgChart1"/>
    <dgm:cxn modelId="{EA73A2CF-B5E4-4716-8420-76A34DE8B67E}" type="presParOf" srcId="{BD2AFABC-857E-4FF0-A7BE-3C57B00C50E2}" destId="{4C3DE32D-B8EB-48DF-97EC-83B6D23E33C6}" srcOrd="1" destOrd="0" presId="urn:microsoft.com/office/officeart/2005/8/layout/orgChart1"/>
    <dgm:cxn modelId="{1A8D8149-6985-472E-B71D-AE28BB61D3C7}" type="presParOf" srcId="{4C3DE32D-B8EB-48DF-97EC-83B6D23E33C6}" destId="{8BCC2851-65E7-461E-A6AC-A7D4F819E825}" srcOrd="0" destOrd="0" presId="urn:microsoft.com/office/officeart/2005/8/layout/orgChart1"/>
    <dgm:cxn modelId="{13263DAA-2802-4F08-9CA0-9CBBD9AEB466}" type="presParOf" srcId="{4C3DE32D-B8EB-48DF-97EC-83B6D23E33C6}" destId="{458124E8-0A55-4C5B-B639-C240891AAEF3}" srcOrd="1" destOrd="0" presId="urn:microsoft.com/office/officeart/2005/8/layout/orgChart1"/>
    <dgm:cxn modelId="{55B2ECB6-8C6D-4091-9FB1-5601A439CF48}" type="presParOf" srcId="{458124E8-0A55-4C5B-B639-C240891AAEF3}" destId="{EF5D16B5-16F8-48EC-8707-7B89E915DEFF}" srcOrd="0" destOrd="0" presId="urn:microsoft.com/office/officeart/2005/8/layout/orgChart1"/>
    <dgm:cxn modelId="{53FCCE61-45F0-4399-A132-0CCF73F539A3}" type="presParOf" srcId="{EF5D16B5-16F8-48EC-8707-7B89E915DEFF}" destId="{A6E60025-7309-4AAF-B0B1-6814AE77E46A}" srcOrd="0" destOrd="0" presId="urn:microsoft.com/office/officeart/2005/8/layout/orgChart1"/>
    <dgm:cxn modelId="{1D1373FF-C98A-4BA1-B729-9F9307EF55B9}" type="presParOf" srcId="{EF5D16B5-16F8-48EC-8707-7B89E915DEFF}" destId="{2AB5EB7D-ED5B-46EA-B986-0D4CD3EFDDC7}" srcOrd="1" destOrd="0" presId="urn:microsoft.com/office/officeart/2005/8/layout/orgChart1"/>
    <dgm:cxn modelId="{EE72750F-8281-4C66-9220-E68CD38A39D4}" type="presParOf" srcId="{458124E8-0A55-4C5B-B639-C240891AAEF3}" destId="{7E6767F3-37D5-4AAA-9B0B-639A3160092A}" srcOrd="1" destOrd="0" presId="urn:microsoft.com/office/officeart/2005/8/layout/orgChart1"/>
    <dgm:cxn modelId="{2D90D84E-2F99-41CB-AE11-12ED26891D74}" type="presParOf" srcId="{458124E8-0A55-4C5B-B639-C240891AAEF3}" destId="{D74CD41C-2604-4063-B45C-E7FA8075FB85}" srcOrd="2" destOrd="0" presId="urn:microsoft.com/office/officeart/2005/8/layout/orgChart1"/>
    <dgm:cxn modelId="{26467D7D-ECED-49F7-8B9F-B9488272AD05}" type="presParOf" srcId="{4C3DE32D-B8EB-48DF-97EC-83B6D23E33C6}" destId="{F744DF7B-B905-4F48-90D6-9C06F284D1B5}" srcOrd="2" destOrd="0" presId="urn:microsoft.com/office/officeart/2005/8/layout/orgChart1"/>
    <dgm:cxn modelId="{DCC16D25-70E5-4333-8B3E-98F7ECFB94F9}" type="presParOf" srcId="{4C3DE32D-B8EB-48DF-97EC-83B6D23E33C6}" destId="{564967C7-F1B3-43EC-AAD1-7C0D38FA1A1C}" srcOrd="3" destOrd="0" presId="urn:microsoft.com/office/officeart/2005/8/layout/orgChart1"/>
    <dgm:cxn modelId="{3CDCE096-43CE-4A81-A082-B4A1C5A4B9AA}" type="presParOf" srcId="{564967C7-F1B3-43EC-AAD1-7C0D38FA1A1C}" destId="{82F8CAEE-26DB-4199-831D-2E7E0D93556D}" srcOrd="0" destOrd="0" presId="urn:microsoft.com/office/officeart/2005/8/layout/orgChart1"/>
    <dgm:cxn modelId="{3EDB0890-9589-422A-BCA0-A925C3CD640D}" type="presParOf" srcId="{82F8CAEE-26DB-4199-831D-2E7E0D93556D}" destId="{B3C3C4A4-F3DD-4F43-918B-E80DE943CE43}" srcOrd="0" destOrd="0" presId="urn:microsoft.com/office/officeart/2005/8/layout/orgChart1"/>
    <dgm:cxn modelId="{1DFEA4D1-A3D1-4FF6-A23A-620DE0A56A16}" type="presParOf" srcId="{82F8CAEE-26DB-4199-831D-2E7E0D93556D}" destId="{AB297E4E-9723-4391-81DF-3AD19F87B1E7}" srcOrd="1" destOrd="0" presId="urn:microsoft.com/office/officeart/2005/8/layout/orgChart1"/>
    <dgm:cxn modelId="{D71C9E12-4AEA-4F27-8AD2-1B92E23E929E}" type="presParOf" srcId="{564967C7-F1B3-43EC-AAD1-7C0D38FA1A1C}" destId="{C40EBCEA-4549-4916-8B9F-3BD9B47040A4}" srcOrd="1" destOrd="0" presId="urn:microsoft.com/office/officeart/2005/8/layout/orgChart1"/>
    <dgm:cxn modelId="{3A6F98A4-FCDE-4C87-89C9-2FFB6CBF5036}" type="presParOf" srcId="{564967C7-F1B3-43EC-AAD1-7C0D38FA1A1C}" destId="{82545869-556F-4D87-BA57-136B349782B6}" srcOrd="2" destOrd="0" presId="urn:microsoft.com/office/officeart/2005/8/layout/orgChart1"/>
    <dgm:cxn modelId="{4A905640-918C-4B14-B808-B51DC4881296}" type="presParOf" srcId="{4C3DE32D-B8EB-48DF-97EC-83B6D23E33C6}" destId="{B9E13D53-6085-4CFC-AC87-3602E6CC6F11}" srcOrd="4" destOrd="0" presId="urn:microsoft.com/office/officeart/2005/8/layout/orgChart1"/>
    <dgm:cxn modelId="{6612E686-E8BC-4C0F-B57A-341671F1326B}" type="presParOf" srcId="{4C3DE32D-B8EB-48DF-97EC-83B6D23E33C6}" destId="{99322236-B197-446F-A3C9-FFF78C15A270}" srcOrd="5" destOrd="0" presId="urn:microsoft.com/office/officeart/2005/8/layout/orgChart1"/>
    <dgm:cxn modelId="{BD4F6D89-BE24-4E5D-B4FA-1B66A7AAA8BF}" type="presParOf" srcId="{99322236-B197-446F-A3C9-FFF78C15A270}" destId="{9B74F3D4-5BA2-41ED-B7A1-74463AF71804}" srcOrd="0" destOrd="0" presId="urn:microsoft.com/office/officeart/2005/8/layout/orgChart1"/>
    <dgm:cxn modelId="{93925568-71A2-4C19-A6D9-DE1659C909BF}" type="presParOf" srcId="{9B74F3D4-5BA2-41ED-B7A1-74463AF71804}" destId="{4045A215-940F-48BB-85F6-E7546220DF6B}" srcOrd="0" destOrd="0" presId="urn:microsoft.com/office/officeart/2005/8/layout/orgChart1"/>
    <dgm:cxn modelId="{631C78C4-4B4D-463F-9641-D11FE13FACEA}" type="presParOf" srcId="{9B74F3D4-5BA2-41ED-B7A1-74463AF71804}" destId="{F9660E5C-FE73-4A18-A5B5-F14C32E992CC}" srcOrd="1" destOrd="0" presId="urn:microsoft.com/office/officeart/2005/8/layout/orgChart1"/>
    <dgm:cxn modelId="{A3A3DC45-6002-40F6-9BA0-6495DC7828FA}" type="presParOf" srcId="{99322236-B197-446F-A3C9-FFF78C15A270}" destId="{1E467D50-C744-4F39-B7B0-9D9893A0146F}" srcOrd="1" destOrd="0" presId="urn:microsoft.com/office/officeart/2005/8/layout/orgChart1"/>
    <dgm:cxn modelId="{721A0054-17D5-4FFA-9562-BC2475753D41}" type="presParOf" srcId="{99322236-B197-446F-A3C9-FFF78C15A270}" destId="{77861524-7AB2-4962-A200-AC9402DE26C7}" srcOrd="2" destOrd="0" presId="urn:microsoft.com/office/officeart/2005/8/layout/orgChart1"/>
    <dgm:cxn modelId="{BADB672B-89C9-4190-ACFB-B571EF3C7E23}" type="presParOf" srcId="{BD2AFABC-857E-4FF0-A7BE-3C57B00C50E2}" destId="{390DD6E1-17EE-4635-8824-3E2ABBE528E8}" srcOrd="2" destOrd="0" presId="urn:microsoft.com/office/officeart/2005/8/layout/orgChart1"/>
    <dgm:cxn modelId="{D1594776-A709-4FA7-950A-7B0ED1421DE5}" type="presParOf" srcId="{4D3B1D13-F259-4ADA-9A3B-36758BBAC92D}" destId="{CD4A1934-4C29-4DC5-B912-931C50928B42}" srcOrd="2" destOrd="0" presId="urn:microsoft.com/office/officeart/2005/8/layout/orgChart1"/>
    <dgm:cxn modelId="{18B04C63-77EF-462F-84AF-00A2DC9D8075}" type="presParOf" srcId="{4D3B1D13-F259-4ADA-9A3B-36758BBAC92D}" destId="{6CDDC0F9-C44E-47EF-8743-668BE42A5531}" srcOrd="3" destOrd="0" presId="urn:microsoft.com/office/officeart/2005/8/layout/orgChart1"/>
    <dgm:cxn modelId="{7F221E5F-5DED-4F30-9E2B-AD3BD1E7C574}" type="presParOf" srcId="{6CDDC0F9-C44E-47EF-8743-668BE42A5531}" destId="{1CFA6645-B123-4C7F-A5BC-813F586EEECF}" srcOrd="0" destOrd="0" presId="urn:microsoft.com/office/officeart/2005/8/layout/orgChart1"/>
    <dgm:cxn modelId="{0BAAC0EB-7C86-43C4-A165-77B77B511D2E}" type="presParOf" srcId="{1CFA6645-B123-4C7F-A5BC-813F586EEECF}" destId="{15D0BEAE-5CE8-4174-B2B6-B1377C83EBB5}" srcOrd="0" destOrd="0" presId="urn:microsoft.com/office/officeart/2005/8/layout/orgChart1"/>
    <dgm:cxn modelId="{87CAF690-0E5B-4E57-8AAC-FC0C8BE37979}" type="presParOf" srcId="{1CFA6645-B123-4C7F-A5BC-813F586EEECF}" destId="{D03BB3BF-E1DF-4676-8AEA-7852E91A2D6F}" srcOrd="1" destOrd="0" presId="urn:microsoft.com/office/officeart/2005/8/layout/orgChart1"/>
    <dgm:cxn modelId="{52371ABD-F67F-44D8-97E5-2D022126646A}" type="presParOf" srcId="{6CDDC0F9-C44E-47EF-8743-668BE42A5531}" destId="{47510470-E820-463E-9FF1-D4555ECC1B0C}" srcOrd="1" destOrd="0" presId="urn:microsoft.com/office/officeart/2005/8/layout/orgChart1"/>
    <dgm:cxn modelId="{E8426659-9A00-4A65-9749-612F68A006BD}" type="presParOf" srcId="{47510470-E820-463E-9FF1-D4555ECC1B0C}" destId="{EF712F17-154C-439C-9C2D-7265BA3F9560}" srcOrd="0" destOrd="0" presId="urn:microsoft.com/office/officeart/2005/8/layout/orgChart1"/>
    <dgm:cxn modelId="{5C31E444-DF04-40F3-9C15-C1633991ECE4}" type="presParOf" srcId="{47510470-E820-463E-9FF1-D4555ECC1B0C}" destId="{77EB8F85-1867-4667-B108-8485DA2A676A}" srcOrd="1" destOrd="0" presId="urn:microsoft.com/office/officeart/2005/8/layout/orgChart1"/>
    <dgm:cxn modelId="{A140FAB8-4E29-43C4-821A-D43523A62EBE}" type="presParOf" srcId="{77EB8F85-1867-4667-B108-8485DA2A676A}" destId="{3268FA5A-C75A-4E79-95D7-D85024978838}" srcOrd="0" destOrd="0" presId="urn:microsoft.com/office/officeart/2005/8/layout/orgChart1"/>
    <dgm:cxn modelId="{E43C79A7-3D5A-4673-B7F2-660C3F59D239}" type="presParOf" srcId="{3268FA5A-C75A-4E79-95D7-D85024978838}" destId="{22D841EA-3083-4C2F-9EED-E05356CD7ADB}" srcOrd="0" destOrd="0" presId="urn:microsoft.com/office/officeart/2005/8/layout/orgChart1"/>
    <dgm:cxn modelId="{E8AF0FFF-D279-47B5-AC63-EE116718AC6C}" type="presParOf" srcId="{3268FA5A-C75A-4E79-95D7-D85024978838}" destId="{A03DB1AF-59F1-4853-9FB1-871F064E2211}" srcOrd="1" destOrd="0" presId="urn:microsoft.com/office/officeart/2005/8/layout/orgChart1"/>
    <dgm:cxn modelId="{AA2EDF8B-ECFA-4823-9DDC-E3ACCB200B29}" type="presParOf" srcId="{77EB8F85-1867-4667-B108-8485DA2A676A}" destId="{249362CF-5ABC-4B24-B666-AB291DB4B071}" srcOrd="1" destOrd="0" presId="urn:microsoft.com/office/officeart/2005/8/layout/orgChart1"/>
    <dgm:cxn modelId="{88117EBE-4192-4735-A040-E1CA5CEAA70A}" type="presParOf" srcId="{77EB8F85-1867-4667-B108-8485DA2A676A}" destId="{AB1B026D-4090-4A38-874B-3E96B2CDEDBA}" srcOrd="2" destOrd="0" presId="urn:microsoft.com/office/officeart/2005/8/layout/orgChart1"/>
    <dgm:cxn modelId="{E7C84068-CD62-481A-AC7D-6010A53103D3}" type="presParOf" srcId="{47510470-E820-463E-9FF1-D4555ECC1B0C}" destId="{519D2C86-7DDD-4BE9-9AD8-E0C068E2E06E}" srcOrd="2" destOrd="0" presId="urn:microsoft.com/office/officeart/2005/8/layout/orgChart1"/>
    <dgm:cxn modelId="{043DEA30-7EBD-4B42-884B-4692D172E936}" type="presParOf" srcId="{47510470-E820-463E-9FF1-D4555ECC1B0C}" destId="{1CDA5A3D-9866-47D6-865E-4B1CBE2C3B22}" srcOrd="3" destOrd="0" presId="urn:microsoft.com/office/officeart/2005/8/layout/orgChart1"/>
    <dgm:cxn modelId="{9F999DC7-0B4B-4FB6-8A60-0DBAEFE01A0D}" type="presParOf" srcId="{1CDA5A3D-9866-47D6-865E-4B1CBE2C3B22}" destId="{8B53FEEB-584C-429C-9E8A-4AF48A111CAB}" srcOrd="0" destOrd="0" presId="urn:microsoft.com/office/officeart/2005/8/layout/orgChart1"/>
    <dgm:cxn modelId="{584F89FD-EC9D-45C3-8308-9C5212FA8491}" type="presParOf" srcId="{8B53FEEB-584C-429C-9E8A-4AF48A111CAB}" destId="{ACB2A564-55D5-411E-8D5F-9866E26EB689}" srcOrd="0" destOrd="0" presId="urn:microsoft.com/office/officeart/2005/8/layout/orgChart1"/>
    <dgm:cxn modelId="{76F8FE70-2688-40FD-8777-7EFE24D0E3B1}" type="presParOf" srcId="{8B53FEEB-584C-429C-9E8A-4AF48A111CAB}" destId="{F8990E24-127D-4A34-8BBC-9999BFAA52C2}" srcOrd="1" destOrd="0" presId="urn:microsoft.com/office/officeart/2005/8/layout/orgChart1"/>
    <dgm:cxn modelId="{77723C31-C9B3-4F95-B627-B8BD84BA31EE}" type="presParOf" srcId="{1CDA5A3D-9866-47D6-865E-4B1CBE2C3B22}" destId="{C1837B3E-EA4B-4087-AF79-3286BC99B52D}" srcOrd="1" destOrd="0" presId="urn:microsoft.com/office/officeart/2005/8/layout/orgChart1"/>
    <dgm:cxn modelId="{9B273193-3792-4A84-AEF9-C6A770CACCEE}" type="presParOf" srcId="{1CDA5A3D-9866-47D6-865E-4B1CBE2C3B22}" destId="{E4127F14-6926-4653-8B9D-B79C70F1E56D}" srcOrd="2" destOrd="0" presId="urn:microsoft.com/office/officeart/2005/8/layout/orgChart1"/>
    <dgm:cxn modelId="{1F29A426-AF33-4F67-8050-FC0808E43D73}" type="presParOf" srcId="{47510470-E820-463E-9FF1-D4555ECC1B0C}" destId="{0702F24C-9849-4BA1-BBA6-4CF1E257D5FC}" srcOrd="4" destOrd="0" presId="urn:microsoft.com/office/officeart/2005/8/layout/orgChart1"/>
    <dgm:cxn modelId="{27B62A3F-5D28-4556-98E1-55E4F9714391}" type="presParOf" srcId="{47510470-E820-463E-9FF1-D4555ECC1B0C}" destId="{CF493D73-EFBF-4B91-8E99-25345DBFBFFF}" srcOrd="5" destOrd="0" presId="urn:microsoft.com/office/officeart/2005/8/layout/orgChart1"/>
    <dgm:cxn modelId="{F713BB1D-58FB-479D-8675-51AE9B7A4035}" type="presParOf" srcId="{CF493D73-EFBF-4B91-8E99-25345DBFBFFF}" destId="{B46D1BFC-5A31-4860-B56D-1D4D24ED426E}" srcOrd="0" destOrd="0" presId="urn:microsoft.com/office/officeart/2005/8/layout/orgChart1"/>
    <dgm:cxn modelId="{ECE51D9F-2E04-41D1-8D1E-84CBEA9EBD4A}" type="presParOf" srcId="{B46D1BFC-5A31-4860-B56D-1D4D24ED426E}" destId="{C9C28779-C7DB-4552-B888-27DE9D5521DC}" srcOrd="0" destOrd="0" presId="urn:microsoft.com/office/officeart/2005/8/layout/orgChart1"/>
    <dgm:cxn modelId="{18C19D31-ED37-4CDA-8841-9A1634C3BD59}" type="presParOf" srcId="{B46D1BFC-5A31-4860-B56D-1D4D24ED426E}" destId="{6CF25D76-CB12-40F1-95E7-B02C7EED94CE}" srcOrd="1" destOrd="0" presId="urn:microsoft.com/office/officeart/2005/8/layout/orgChart1"/>
    <dgm:cxn modelId="{40184C8C-938F-4688-A97C-D929DA2FA702}" type="presParOf" srcId="{CF493D73-EFBF-4B91-8E99-25345DBFBFFF}" destId="{C2A7F4FD-97B3-466F-9632-9779D2A71250}" srcOrd="1" destOrd="0" presId="urn:microsoft.com/office/officeart/2005/8/layout/orgChart1"/>
    <dgm:cxn modelId="{CA4F0818-DF11-4409-AC85-F9B022E67290}" type="presParOf" srcId="{CF493D73-EFBF-4B91-8E99-25345DBFBFFF}" destId="{8EF8E0E5-8B3A-4695-8B46-3572766043FE}" srcOrd="2" destOrd="0" presId="urn:microsoft.com/office/officeart/2005/8/layout/orgChart1"/>
    <dgm:cxn modelId="{9C9AE984-1AB4-4C37-8507-A5F90F5A9669}" type="presParOf" srcId="{47510470-E820-463E-9FF1-D4555ECC1B0C}" destId="{87353800-D3AF-405C-8702-8D6D0CD1A347}" srcOrd="6" destOrd="0" presId="urn:microsoft.com/office/officeart/2005/8/layout/orgChart1"/>
    <dgm:cxn modelId="{DDFC5934-4ADE-4CBC-89C9-14BA28DCB1B2}" type="presParOf" srcId="{47510470-E820-463E-9FF1-D4555ECC1B0C}" destId="{6F18C734-DDF9-4BE4-9D14-EF82850736C2}" srcOrd="7" destOrd="0" presId="urn:microsoft.com/office/officeart/2005/8/layout/orgChart1"/>
    <dgm:cxn modelId="{16277E3F-CBC2-46E0-90CE-9037C47EFE52}" type="presParOf" srcId="{6F18C734-DDF9-4BE4-9D14-EF82850736C2}" destId="{C9E4779B-7B40-4737-A7DA-BEEB3FEE69BD}" srcOrd="0" destOrd="0" presId="urn:microsoft.com/office/officeart/2005/8/layout/orgChart1"/>
    <dgm:cxn modelId="{71FBA728-424B-4870-B5BF-A3E1E7819CCC}" type="presParOf" srcId="{C9E4779B-7B40-4737-A7DA-BEEB3FEE69BD}" destId="{3D6B4757-9D4B-42B1-94BD-E15A644F5285}" srcOrd="0" destOrd="0" presId="urn:microsoft.com/office/officeart/2005/8/layout/orgChart1"/>
    <dgm:cxn modelId="{A587D757-6AD3-46B2-89F3-61052C79C458}" type="presParOf" srcId="{C9E4779B-7B40-4737-A7DA-BEEB3FEE69BD}" destId="{CBCDF126-391D-41A5-AECE-9DFDDE9942DF}" srcOrd="1" destOrd="0" presId="urn:microsoft.com/office/officeart/2005/8/layout/orgChart1"/>
    <dgm:cxn modelId="{091690C5-B97B-47E8-8ABE-618B2F18E1A7}" type="presParOf" srcId="{6F18C734-DDF9-4BE4-9D14-EF82850736C2}" destId="{EF616C8E-292C-40C5-9764-3EA9B8209A36}" srcOrd="1" destOrd="0" presId="urn:microsoft.com/office/officeart/2005/8/layout/orgChart1"/>
    <dgm:cxn modelId="{225D92B3-DC32-4E31-AB74-279989EDAF10}" type="presParOf" srcId="{6F18C734-DDF9-4BE4-9D14-EF82850736C2}" destId="{FAADBF18-A362-4FFC-B4FB-E1C3622B29E1}" srcOrd="2" destOrd="0" presId="urn:microsoft.com/office/officeart/2005/8/layout/orgChart1"/>
    <dgm:cxn modelId="{DC9E7C6D-CB82-4036-8ECC-CEF98349BEFD}" type="presParOf" srcId="{6CDDC0F9-C44E-47EF-8743-668BE42A5531}" destId="{8D9CF3D3-FF77-4C1E-AAB5-A79796CDA818}" srcOrd="2" destOrd="0" presId="urn:microsoft.com/office/officeart/2005/8/layout/orgChart1"/>
    <dgm:cxn modelId="{F6681BA1-476A-450C-A6C3-4300B3286F68}" type="presParOf" srcId="{89588B1D-6747-4794-83EE-60668042C04E}" destId="{F9A85134-4FF9-484D-99FA-17DB93C83FF0}" srcOrd="2" destOrd="0" presId="urn:microsoft.com/office/officeart/2005/8/layout/orgChart1"/>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7353800-D3AF-405C-8702-8D6D0CD1A347}">
      <dsp:nvSpPr>
        <dsp:cNvPr id="0" name=""/>
        <dsp:cNvSpPr/>
      </dsp:nvSpPr>
      <dsp:spPr>
        <a:xfrm>
          <a:off x="4690902" y="1881323"/>
          <a:ext cx="391696" cy="3322274"/>
        </a:xfrm>
        <a:custGeom>
          <a:avLst/>
          <a:gdLst/>
          <a:ahLst/>
          <a:cxnLst/>
          <a:rect l="0" t="0" r="0" b="0"/>
          <a:pathLst>
            <a:path>
              <a:moveTo>
                <a:pt x="0" y="0"/>
              </a:moveTo>
              <a:lnTo>
                <a:pt x="0" y="3322274"/>
              </a:lnTo>
              <a:lnTo>
                <a:pt x="391696" y="332227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02F24C-9849-4BA1-BBA6-4CF1E257D5FC}">
      <dsp:nvSpPr>
        <dsp:cNvPr id="0" name=""/>
        <dsp:cNvSpPr/>
      </dsp:nvSpPr>
      <dsp:spPr>
        <a:xfrm>
          <a:off x="4690902" y="1881323"/>
          <a:ext cx="391696" cy="2411534"/>
        </a:xfrm>
        <a:custGeom>
          <a:avLst/>
          <a:gdLst/>
          <a:ahLst/>
          <a:cxnLst/>
          <a:rect l="0" t="0" r="0" b="0"/>
          <a:pathLst>
            <a:path>
              <a:moveTo>
                <a:pt x="0" y="0"/>
              </a:moveTo>
              <a:lnTo>
                <a:pt x="0" y="2411534"/>
              </a:lnTo>
              <a:lnTo>
                <a:pt x="391696" y="241153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9D2C86-7DDD-4BE9-9AD8-E0C068E2E06E}">
      <dsp:nvSpPr>
        <dsp:cNvPr id="0" name=""/>
        <dsp:cNvSpPr/>
      </dsp:nvSpPr>
      <dsp:spPr>
        <a:xfrm>
          <a:off x="4690902" y="1881323"/>
          <a:ext cx="391696" cy="1500795"/>
        </a:xfrm>
        <a:custGeom>
          <a:avLst/>
          <a:gdLst/>
          <a:ahLst/>
          <a:cxnLst/>
          <a:rect l="0" t="0" r="0" b="0"/>
          <a:pathLst>
            <a:path>
              <a:moveTo>
                <a:pt x="0" y="0"/>
              </a:moveTo>
              <a:lnTo>
                <a:pt x="0" y="1500795"/>
              </a:lnTo>
              <a:lnTo>
                <a:pt x="391696" y="1500795"/>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712F17-154C-439C-9C2D-7265BA3F9560}">
      <dsp:nvSpPr>
        <dsp:cNvPr id="0" name=""/>
        <dsp:cNvSpPr/>
      </dsp:nvSpPr>
      <dsp:spPr>
        <a:xfrm>
          <a:off x="4690902" y="1881323"/>
          <a:ext cx="391696" cy="590056"/>
        </a:xfrm>
        <a:custGeom>
          <a:avLst/>
          <a:gdLst/>
          <a:ahLst/>
          <a:cxnLst/>
          <a:rect l="0" t="0" r="0" b="0"/>
          <a:pathLst>
            <a:path>
              <a:moveTo>
                <a:pt x="0" y="0"/>
              </a:moveTo>
              <a:lnTo>
                <a:pt x="0" y="590056"/>
              </a:lnTo>
              <a:lnTo>
                <a:pt x="391696" y="590056"/>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D4A1934-4C29-4DC5-B912-931C50928B42}">
      <dsp:nvSpPr>
        <dsp:cNvPr id="0" name=""/>
        <dsp:cNvSpPr/>
      </dsp:nvSpPr>
      <dsp:spPr>
        <a:xfrm>
          <a:off x="4385915" y="970584"/>
          <a:ext cx="1349510" cy="269373"/>
        </a:xfrm>
        <a:custGeom>
          <a:avLst/>
          <a:gdLst/>
          <a:ahLst/>
          <a:cxnLst/>
          <a:rect l="0" t="0" r="0" b="0"/>
          <a:pathLst>
            <a:path>
              <a:moveTo>
                <a:pt x="0" y="0"/>
              </a:moveTo>
              <a:lnTo>
                <a:pt x="0" y="134686"/>
              </a:lnTo>
              <a:lnTo>
                <a:pt x="1349510" y="134686"/>
              </a:lnTo>
              <a:lnTo>
                <a:pt x="1349510" y="26937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E13D53-6085-4CFC-AC87-3602E6CC6F11}">
      <dsp:nvSpPr>
        <dsp:cNvPr id="0" name=""/>
        <dsp:cNvSpPr/>
      </dsp:nvSpPr>
      <dsp:spPr>
        <a:xfrm>
          <a:off x="1973715" y="1881323"/>
          <a:ext cx="364447" cy="2455487"/>
        </a:xfrm>
        <a:custGeom>
          <a:avLst/>
          <a:gdLst/>
          <a:ahLst/>
          <a:cxnLst/>
          <a:rect l="0" t="0" r="0" b="0"/>
          <a:pathLst>
            <a:path>
              <a:moveTo>
                <a:pt x="0" y="0"/>
              </a:moveTo>
              <a:lnTo>
                <a:pt x="0" y="2455487"/>
              </a:lnTo>
              <a:lnTo>
                <a:pt x="364447" y="245548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744DF7B-B905-4F48-90D6-9C06F284D1B5}">
      <dsp:nvSpPr>
        <dsp:cNvPr id="0" name=""/>
        <dsp:cNvSpPr/>
      </dsp:nvSpPr>
      <dsp:spPr>
        <a:xfrm>
          <a:off x="1973715" y="1881323"/>
          <a:ext cx="364447" cy="1544748"/>
        </a:xfrm>
        <a:custGeom>
          <a:avLst/>
          <a:gdLst/>
          <a:ahLst/>
          <a:cxnLst/>
          <a:rect l="0" t="0" r="0" b="0"/>
          <a:pathLst>
            <a:path>
              <a:moveTo>
                <a:pt x="0" y="0"/>
              </a:moveTo>
              <a:lnTo>
                <a:pt x="0" y="1544748"/>
              </a:lnTo>
              <a:lnTo>
                <a:pt x="364447" y="154474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CC2851-65E7-461E-A6AC-A7D4F819E825}">
      <dsp:nvSpPr>
        <dsp:cNvPr id="0" name=""/>
        <dsp:cNvSpPr/>
      </dsp:nvSpPr>
      <dsp:spPr>
        <a:xfrm>
          <a:off x="1973715" y="1881323"/>
          <a:ext cx="319333" cy="737849"/>
        </a:xfrm>
        <a:custGeom>
          <a:avLst/>
          <a:gdLst/>
          <a:ahLst/>
          <a:cxnLst/>
          <a:rect l="0" t="0" r="0" b="0"/>
          <a:pathLst>
            <a:path>
              <a:moveTo>
                <a:pt x="0" y="0"/>
              </a:moveTo>
              <a:lnTo>
                <a:pt x="0" y="737849"/>
              </a:lnTo>
              <a:lnTo>
                <a:pt x="319333" y="737849"/>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B915714-E190-462B-9850-557A6161FB29}">
      <dsp:nvSpPr>
        <dsp:cNvPr id="0" name=""/>
        <dsp:cNvSpPr/>
      </dsp:nvSpPr>
      <dsp:spPr>
        <a:xfrm>
          <a:off x="2945574" y="970584"/>
          <a:ext cx="1440340" cy="269373"/>
        </a:xfrm>
        <a:custGeom>
          <a:avLst/>
          <a:gdLst/>
          <a:ahLst/>
          <a:cxnLst/>
          <a:rect l="0" t="0" r="0" b="0"/>
          <a:pathLst>
            <a:path>
              <a:moveTo>
                <a:pt x="1440340" y="0"/>
              </a:moveTo>
              <a:lnTo>
                <a:pt x="1440340" y="134686"/>
              </a:lnTo>
              <a:lnTo>
                <a:pt x="0" y="134686"/>
              </a:lnTo>
              <a:lnTo>
                <a:pt x="0" y="26937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EA8686-B6A6-4C4D-B622-DB877A44018F}">
      <dsp:nvSpPr>
        <dsp:cNvPr id="0" name=""/>
        <dsp:cNvSpPr/>
      </dsp:nvSpPr>
      <dsp:spPr>
        <a:xfrm>
          <a:off x="2192598" y="1814"/>
          <a:ext cx="4386633" cy="968769"/>
        </a:xfrm>
        <a:prstGeom prst="rect">
          <a:avLst/>
        </a:prstGeom>
        <a:gradFill rotWithShape="0">
          <a:gsLst>
            <a:gs pos="0">
              <a:schemeClr val="accent1">
                <a:hueOff val="0"/>
                <a:satOff val="0"/>
                <a:lumOff val="0"/>
                <a:alphaOff val="0"/>
                <a:tint val="60000"/>
                <a:satMod val="160000"/>
              </a:schemeClr>
            </a:gs>
            <a:gs pos="46000">
              <a:schemeClr val="accent1">
                <a:hueOff val="0"/>
                <a:satOff val="0"/>
                <a:lumOff val="0"/>
                <a:alphaOff val="0"/>
                <a:tint val="86000"/>
                <a:satMod val="160000"/>
              </a:schemeClr>
            </a:gs>
            <a:gs pos="100000">
              <a:schemeClr val="accent1">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accent1">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1">
            <a:lnSpc>
              <a:spcPct val="90000"/>
            </a:lnSpc>
            <a:spcBef>
              <a:spcPct val="0"/>
            </a:spcBef>
            <a:spcAft>
              <a:spcPct val="35000"/>
            </a:spcAft>
          </a:pPr>
          <a:r>
            <a:rPr lang="en-US" sz="2800" b="1" kern="1200" dirty="0" smtClean="0">
              <a:latin typeface="+mn-lt"/>
            </a:rPr>
            <a:t>Cellular  Response </a:t>
          </a:r>
          <a:endParaRPr lang="ar-SA" sz="2800" kern="1200" dirty="0"/>
        </a:p>
      </dsp:txBody>
      <dsp:txXfrm>
        <a:off x="2192598" y="1814"/>
        <a:ext cx="4386633" cy="968769"/>
      </dsp:txXfrm>
    </dsp:sp>
    <dsp:sp modelId="{5BF5F44E-6294-4BBE-99DC-494D34048523}">
      <dsp:nvSpPr>
        <dsp:cNvPr id="0" name=""/>
        <dsp:cNvSpPr/>
      </dsp:nvSpPr>
      <dsp:spPr>
        <a:xfrm>
          <a:off x="1730751" y="1239958"/>
          <a:ext cx="2429646" cy="641365"/>
        </a:xfrm>
        <a:prstGeom prst="rect">
          <a:avLst/>
        </a:prstGeom>
        <a:gradFill rotWithShape="0">
          <a:gsLst>
            <a:gs pos="0">
              <a:schemeClr val="accent3">
                <a:hueOff val="0"/>
                <a:satOff val="0"/>
                <a:lumOff val="0"/>
                <a:alphaOff val="0"/>
                <a:tint val="60000"/>
                <a:satMod val="160000"/>
              </a:schemeClr>
            </a:gs>
            <a:gs pos="46000">
              <a:schemeClr val="accent3">
                <a:hueOff val="0"/>
                <a:satOff val="0"/>
                <a:lumOff val="0"/>
                <a:alphaOff val="0"/>
                <a:tint val="86000"/>
                <a:satMod val="160000"/>
              </a:schemeClr>
            </a:gs>
            <a:gs pos="100000">
              <a:schemeClr val="accent3">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accent3">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1">
            <a:lnSpc>
              <a:spcPct val="90000"/>
            </a:lnSpc>
            <a:spcBef>
              <a:spcPct val="0"/>
            </a:spcBef>
            <a:spcAft>
              <a:spcPct val="35000"/>
            </a:spcAft>
          </a:pPr>
          <a:r>
            <a:rPr lang="en-US" sz="2800" b="1" kern="1200" dirty="0" smtClean="0"/>
            <a:t>Adaptive</a:t>
          </a:r>
          <a:endParaRPr lang="ar-SA" sz="2800" b="1" kern="1200" dirty="0"/>
        </a:p>
      </dsp:txBody>
      <dsp:txXfrm>
        <a:off x="1730751" y="1239958"/>
        <a:ext cx="2429646" cy="641365"/>
      </dsp:txXfrm>
    </dsp:sp>
    <dsp:sp modelId="{A6E60025-7309-4AAF-B0B1-6814AE77E46A}">
      <dsp:nvSpPr>
        <dsp:cNvPr id="0" name=""/>
        <dsp:cNvSpPr/>
      </dsp:nvSpPr>
      <dsp:spPr>
        <a:xfrm>
          <a:off x="2293049" y="2276513"/>
          <a:ext cx="1970595" cy="685318"/>
        </a:xfrm>
        <a:prstGeom prst="rect">
          <a:avLst/>
        </a:prstGeom>
        <a:gradFill rotWithShape="0">
          <a:gsLst>
            <a:gs pos="0">
              <a:schemeClr val="accent4">
                <a:hueOff val="0"/>
                <a:satOff val="0"/>
                <a:lumOff val="0"/>
                <a:alphaOff val="0"/>
                <a:tint val="60000"/>
                <a:satMod val="160000"/>
              </a:schemeClr>
            </a:gs>
            <a:gs pos="46000">
              <a:schemeClr val="accent4">
                <a:hueOff val="0"/>
                <a:satOff val="0"/>
                <a:lumOff val="0"/>
                <a:alphaOff val="0"/>
                <a:tint val="86000"/>
                <a:satMod val="160000"/>
              </a:schemeClr>
            </a:gs>
            <a:gs pos="100000">
              <a:schemeClr val="accent4">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accent4">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kern="1200" dirty="0" smtClean="0"/>
            <a:t>Disturbances of growth</a:t>
          </a:r>
          <a:endParaRPr lang="ar-SA" sz="2000" b="1" kern="1200" dirty="0"/>
        </a:p>
      </dsp:txBody>
      <dsp:txXfrm>
        <a:off x="2293049" y="2276513"/>
        <a:ext cx="1970595" cy="685318"/>
      </dsp:txXfrm>
    </dsp:sp>
    <dsp:sp modelId="{B3C3C4A4-F3DD-4F43-918B-E80DE943CE43}">
      <dsp:nvSpPr>
        <dsp:cNvPr id="0" name=""/>
        <dsp:cNvSpPr/>
      </dsp:nvSpPr>
      <dsp:spPr>
        <a:xfrm>
          <a:off x="2338162" y="3105389"/>
          <a:ext cx="1970595" cy="641365"/>
        </a:xfrm>
        <a:prstGeom prst="rect">
          <a:avLst/>
        </a:prstGeom>
        <a:gradFill rotWithShape="0">
          <a:gsLst>
            <a:gs pos="0">
              <a:schemeClr val="accent4">
                <a:hueOff val="0"/>
                <a:satOff val="0"/>
                <a:lumOff val="0"/>
                <a:alphaOff val="0"/>
                <a:tint val="60000"/>
                <a:satMod val="160000"/>
              </a:schemeClr>
            </a:gs>
            <a:gs pos="46000">
              <a:schemeClr val="accent4">
                <a:hueOff val="0"/>
                <a:satOff val="0"/>
                <a:lumOff val="0"/>
                <a:alphaOff val="0"/>
                <a:tint val="86000"/>
                <a:satMod val="160000"/>
              </a:schemeClr>
            </a:gs>
            <a:gs pos="100000">
              <a:schemeClr val="accent4">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accent4">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kern="1200" dirty="0" smtClean="0"/>
            <a:t>Inflammation and repair</a:t>
          </a:r>
          <a:endParaRPr lang="ar-SA" sz="2000" kern="1200" dirty="0"/>
        </a:p>
      </dsp:txBody>
      <dsp:txXfrm>
        <a:off x="2338162" y="3105389"/>
        <a:ext cx="1970595" cy="641365"/>
      </dsp:txXfrm>
    </dsp:sp>
    <dsp:sp modelId="{4045A215-940F-48BB-85F6-E7546220DF6B}">
      <dsp:nvSpPr>
        <dsp:cNvPr id="0" name=""/>
        <dsp:cNvSpPr/>
      </dsp:nvSpPr>
      <dsp:spPr>
        <a:xfrm>
          <a:off x="2338162" y="4016128"/>
          <a:ext cx="1970595" cy="641365"/>
        </a:xfrm>
        <a:prstGeom prst="rect">
          <a:avLst/>
        </a:prstGeom>
        <a:gradFill rotWithShape="0">
          <a:gsLst>
            <a:gs pos="0">
              <a:schemeClr val="accent4">
                <a:hueOff val="0"/>
                <a:satOff val="0"/>
                <a:lumOff val="0"/>
                <a:alphaOff val="0"/>
                <a:tint val="60000"/>
                <a:satMod val="160000"/>
              </a:schemeClr>
            </a:gs>
            <a:gs pos="46000">
              <a:schemeClr val="accent4">
                <a:hueOff val="0"/>
                <a:satOff val="0"/>
                <a:lumOff val="0"/>
                <a:alphaOff val="0"/>
                <a:tint val="86000"/>
                <a:satMod val="160000"/>
              </a:schemeClr>
            </a:gs>
            <a:gs pos="100000">
              <a:schemeClr val="accent4">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accent4">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kern="1200" dirty="0" smtClean="0"/>
            <a:t> Immune response</a:t>
          </a:r>
          <a:endParaRPr lang="ar-SA" sz="2000" kern="1200" dirty="0"/>
        </a:p>
      </dsp:txBody>
      <dsp:txXfrm>
        <a:off x="2338162" y="4016128"/>
        <a:ext cx="1970595" cy="641365"/>
      </dsp:txXfrm>
    </dsp:sp>
    <dsp:sp modelId="{15D0BEAE-5CE8-4174-B2B6-B1377C83EBB5}">
      <dsp:nvSpPr>
        <dsp:cNvPr id="0" name=""/>
        <dsp:cNvSpPr/>
      </dsp:nvSpPr>
      <dsp:spPr>
        <a:xfrm>
          <a:off x="4429771" y="1239958"/>
          <a:ext cx="2611307" cy="641365"/>
        </a:xfrm>
        <a:prstGeom prst="rect">
          <a:avLst/>
        </a:prstGeom>
        <a:gradFill rotWithShape="0">
          <a:gsLst>
            <a:gs pos="0">
              <a:schemeClr val="accent3">
                <a:hueOff val="0"/>
                <a:satOff val="0"/>
                <a:lumOff val="0"/>
                <a:alphaOff val="0"/>
                <a:tint val="60000"/>
                <a:satMod val="160000"/>
              </a:schemeClr>
            </a:gs>
            <a:gs pos="46000">
              <a:schemeClr val="accent3">
                <a:hueOff val="0"/>
                <a:satOff val="0"/>
                <a:lumOff val="0"/>
                <a:alphaOff val="0"/>
                <a:tint val="86000"/>
                <a:satMod val="160000"/>
              </a:schemeClr>
            </a:gs>
            <a:gs pos="100000">
              <a:schemeClr val="accent3">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accent3">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1">
            <a:lnSpc>
              <a:spcPct val="90000"/>
            </a:lnSpc>
            <a:spcBef>
              <a:spcPct val="0"/>
            </a:spcBef>
            <a:spcAft>
              <a:spcPct val="35000"/>
            </a:spcAft>
          </a:pPr>
          <a:r>
            <a:rPr lang="en-US" sz="2800" b="1" kern="1200" dirty="0" smtClean="0"/>
            <a:t>Non Adaptive</a:t>
          </a:r>
          <a:endParaRPr lang="ar-SA" sz="2800" kern="1200" dirty="0"/>
        </a:p>
      </dsp:txBody>
      <dsp:txXfrm>
        <a:off x="4429771" y="1239958"/>
        <a:ext cx="2611307" cy="641365"/>
      </dsp:txXfrm>
    </dsp:sp>
    <dsp:sp modelId="{22D841EA-3083-4C2F-9EED-E05356CD7ADB}">
      <dsp:nvSpPr>
        <dsp:cNvPr id="0" name=""/>
        <dsp:cNvSpPr/>
      </dsp:nvSpPr>
      <dsp:spPr>
        <a:xfrm>
          <a:off x="5082598" y="2150697"/>
          <a:ext cx="1910551" cy="641365"/>
        </a:xfrm>
        <a:prstGeom prst="rect">
          <a:avLst/>
        </a:prstGeom>
        <a:gradFill rotWithShape="0">
          <a:gsLst>
            <a:gs pos="0">
              <a:schemeClr val="accent4">
                <a:hueOff val="0"/>
                <a:satOff val="0"/>
                <a:lumOff val="0"/>
                <a:alphaOff val="0"/>
                <a:tint val="60000"/>
                <a:satMod val="160000"/>
              </a:schemeClr>
            </a:gs>
            <a:gs pos="46000">
              <a:schemeClr val="accent4">
                <a:hueOff val="0"/>
                <a:satOff val="0"/>
                <a:lumOff val="0"/>
                <a:alphaOff val="0"/>
                <a:tint val="86000"/>
                <a:satMod val="160000"/>
              </a:schemeClr>
            </a:gs>
            <a:gs pos="100000">
              <a:schemeClr val="accent4">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accent4">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kern="1200" dirty="0" smtClean="0"/>
            <a:t>Degeneration</a:t>
          </a:r>
          <a:endParaRPr lang="ar-SA" sz="2000" kern="1200" dirty="0"/>
        </a:p>
      </dsp:txBody>
      <dsp:txXfrm>
        <a:off x="5082598" y="2150697"/>
        <a:ext cx="1910551" cy="641365"/>
      </dsp:txXfrm>
    </dsp:sp>
    <dsp:sp modelId="{ACB2A564-55D5-411E-8D5F-9866E26EB689}">
      <dsp:nvSpPr>
        <dsp:cNvPr id="0" name=""/>
        <dsp:cNvSpPr/>
      </dsp:nvSpPr>
      <dsp:spPr>
        <a:xfrm>
          <a:off x="5082598" y="3061436"/>
          <a:ext cx="1910551" cy="641365"/>
        </a:xfrm>
        <a:prstGeom prst="rect">
          <a:avLst/>
        </a:prstGeom>
        <a:gradFill rotWithShape="0">
          <a:gsLst>
            <a:gs pos="0">
              <a:schemeClr val="accent4">
                <a:hueOff val="0"/>
                <a:satOff val="0"/>
                <a:lumOff val="0"/>
                <a:alphaOff val="0"/>
                <a:tint val="60000"/>
                <a:satMod val="160000"/>
              </a:schemeClr>
            </a:gs>
            <a:gs pos="46000">
              <a:schemeClr val="accent4">
                <a:hueOff val="0"/>
                <a:satOff val="0"/>
                <a:lumOff val="0"/>
                <a:alphaOff val="0"/>
                <a:tint val="86000"/>
                <a:satMod val="160000"/>
              </a:schemeClr>
            </a:gs>
            <a:gs pos="100000">
              <a:schemeClr val="accent4">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accent4">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kern="1200" dirty="0" err="1" smtClean="0"/>
            <a:t>Neoplasia</a:t>
          </a:r>
          <a:endParaRPr lang="ar-SA" sz="2000" kern="1200" dirty="0"/>
        </a:p>
      </dsp:txBody>
      <dsp:txXfrm>
        <a:off x="5082598" y="3061436"/>
        <a:ext cx="1910551" cy="641365"/>
      </dsp:txXfrm>
    </dsp:sp>
    <dsp:sp modelId="{C9C28779-C7DB-4552-B888-27DE9D5521DC}">
      <dsp:nvSpPr>
        <dsp:cNvPr id="0" name=""/>
        <dsp:cNvSpPr/>
      </dsp:nvSpPr>
      <dsp:spPr>
        <a:xfrm>
          <a:off x="5082598" y="3972175"/>
          <a:ext cx="1910551" cy="641365"/>
        </a:xfrm>
        <a:prstGeom prst="rect">
          <a:avLst/>
        </a:prstGeom>
        <a:gradFill rotWithShape="0">
          <a:gsLst>
            <a:gs pos="0">
              <a:schemeClr val="accent4">
                <a:hueOff val="0"/>
                <a:satOff val="0"/>
                <a:lumOff val="0"/>
                <a:alphaOff val="0"/>
                <a:tint val="60000"/>
                <a:satMod val="160000"/>
              </a:schemeClr>
            </a:gs>
            <a:gs pos="46000">
              <a:schemeClr val="accent4">
                <a:hueOff val="0"/>
                <a:satOff val="0"/>
                <a:lumOff val="0"/>
                <a:alphaOff val="0"/>
                <a:tint val="86000"/>
                <a:satMod val="160000"/>
              </a:schemeClr>
            </a:gs>
            <a:gs pos="100000">
              <a:schemeClr val="accent4">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accent4">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en-US" sz="1600" b="1" kern="1200" dirty="0" smtClean="0"/>
            <a:t> </a:t>
          </a:r>
          <a:r>
            <a:rPr lang="en-US" sz="2000" b="1" kern="1200" dirty="0" smtClean="0"/>
            <a:t>Dysplasia</a:t>
          </a:r>
        </a:p>
      </dsp:txBody>
      <dsp:txXfrm>
        <a:off x="5082598" y="3972175"/>
        <a:ext cx="1910551" cy="641365"/>
      </dsp:txXfrm>
    </dsp:sp>
    <dsp:sp modelId="{3D6B4757-9D4B-42B1-94BD-E15A644F5285}">
      <dsp:nvSpPr>
        <dsp:cNvPr id="0" name=""/>
        <dsp:cNvSpPr/>
      </dsp:nvSpPr>
      <dsp:spPr>
        <a:xfrm>
          <a:off x="5082598" y="4882914"/>
          <a:ext cx="2044930" cy="641365"/>
        </a:xfrm>
        <a:prstGeom prst="rect">
          <a:avLst/>
        </a:prstGeom>
        <a:gradFill rotWithShape="0">
          <a:gsLst>
            <a:gs pos="0">
              <a:schemeClr val="accent4">
                <a:hueOff val="0"/>
                <a:satOff val="0"/>
                <a:lumOff val="0"/>
                <a:alphaOff val="0"/>
                <a:tint val="60000"/>
                <a:satMod val="160000"/>
              </a:schemeClr>
            </a:gs>
            <a:gs pos="46000">
              <a:schemeClr val="accent4">
                <a:hueOff val="0"/>
                <a:satOff val="0"/>
                <a:lumOff val="0"/>
                <a:alphaOff val="0"/>
                <a:tint val="86000"/>
                <a:satMod val="160000"/>
              </a:schemeClr>
            </a:gs>
            <a:gs pos="100000">
              <a:schemeClr val="accent4">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accent4">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1">
            <a:lnSpc>
              <a:spcPct val="90000"/>
            </a:lnSpc>
            <a:spcBef>
              <a:spcPct val="0"/>
            </a:spcBef>
            <a:spcAft>
              <a:spcPct val="35000"/>
            </a:spcAft>
          </a:pPr>
          <a:r>
            <a:rPr lang="en-US" sz="2000" b="1" kern="1200" dirty="0" smtClean="0"/>
            <a:t>Necrosis</a:t>
          </a:r>
          <a:endParaRPr lang="ar-SA" sz="2000" kern="1200" dirty="0"/>
        </a:p>
      </dsp:txBody>
      <dsp:txXfrm>
        <a:off x="5082598" y="4882914"/>
        <a:ext cx="2044930" cy="64136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4CBC736E-B51F-4928-9191-F497E1000175}" type="datetimeFigureOut">
              <a:rPr lang="en-US" smtClean="0"/>
              <a:pPr/>
              <a:t>10/15/2011</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D07AE9FF-8C73-4587-B390-91FFF59E054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CBC736E-B51F-4928-9191-F497E1000175}" type="datetimeFigureOut">
              <a:rPr lang="en-US" smtClean="0"/>
              <a:pPr/>
              <a:t>10/15/2011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7AE9FF-8C73-4587-B390-91FFF59E054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CBC736E-B51F-4928-9191-F497E1000175}" type="datetimeFigureOut">
              <a:rPr lang="en-US" smtClean="0"/>
              <a:pPr/>
              <a:t>10/15/2011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7AE9FF-8C73-4587-B390-91FFF59E054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4CBC736E-B51F-4928-9191-F497E1000175}" type="datetimeFigureOut">
              <a:rPr lang="en-US" smtClean="0"/>
              <a:pPr/>
              <a:t>10/15/2011</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D07AE9FF-8C73-4587-B390-91FFF59E054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4CBC736E-B51F-4928-9191-F497E1000175}" type="datetimeFigureOut">
              <a:rPr lang="en-US" smtClean="0"/>
              <a:pPr/>
              <a:t>10/15/2011</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D07AE9FF-8C73-4587-B390-91FFF59E054F}" type="slidenum">
              <a:rPr lang="en-US" smtClean="0"/>
              <a:pPr/>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4CBC736E-B51F-4928-9191-F497E1000175}" type="datetimeFigureOut">
              <a:rPr lang="en-US" smtClean="0"/>
              <a:pPr/>
              <a:t>10/15/2011</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D07AE9FF-8C73-4587-B390-91FFF59E054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4CBC736E-B51F-4928-9191-F497E1000175}" type="datetimeFigureOut">
              <a:rPr lang="en-US" smtClean="0"/>
              <a:pPr/>
              <a:t>10/15/2011</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D07AE9FF-8C73-4587-B390-91FFF59E054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CBC736E-B51F-4928-9191-F497E1000175}" type="datetimeFigureOut">
              <a:rPr lang="en-US" smtClean="0"/>
              <a:pPr/>
              <a:t>10/15/2011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7AE9FF-8C73-4587-B390-91FFF59E054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4CBC736E-B51F-4928-9191-F497E1000175}" type="datetimeFigureOut">
              <a:rPr lang="en-US" smtClean="0"/>
              <a:pPr/>
              <a:t>10/15/2011</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D07AE9FF-8C73-4587-B390-91FFF59E054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4CBC736E-B51F-4928-9191-F497E1000175}" type="datetimeFigureOut">
              <a:rPr lang="en-US" smtClean="0"/>
              <a:pPr/>
              <a:t>10/15/2011</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D07AE9FF-8C73-4587-B390-91FFF59E054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4CBC736E-B51F-4928-9191-F497E1000175}" type="datetimeFigureOut">
              <a:rPr lang="en-US" smtClean="0"/>
              <a:pPr/>
              <a:t>10/15/2011</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D07AE9FF-8C73-4587-B390-91FFF59E054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4CBC736E-B51F-4928-9191-F497E1000175}" type="datetimeFigureOut">
              <a:rPr lang="en-US" smtClean="0"/>
              <a:pPr/>
              <a:t>10/15/2011</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D07AE9FF-8C73-4587-B390-91FFF59E054F}"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sp>
        <p:nvSpPr>
          <p:cNvPr id="3" name="عنصر نائب للمحتوى 2"/>
          <p:cNvSpPr>
            <a:spLocks noGrp="1"/>
          </p:cNvSpPr>
          <p:nvPr>
            <p:ph idx="1"/>
          </p:nvPr>
        </p:nvSpPr>
        <p:spPr/>
        <p:txBody>
          <a:bodyPr/>
          <a:lstStyle/>
          <a:p>
            <a:endParaRPr lang="ar-SA" dirty="0"/>
          </a:p>
        </p:txBody>
      </p:sp>
      <p:graphicFrame>
        <p:nvGraphicFramePr>
          <p:cNvPr id="4" name="عنصر نائب للمحتوى 3"/>
          <p:cNvGraphicFramePr>
            <a:graphicFrameLocks noGrp="1"/>
          </p:cNvGraphicFramePr>
          <p:nvPr>
            <p:ph idx="1"/>
          </p:nvPr>
        </p:nvGraphicFramePr>
        <p:xfrm>
          <a:off x="285720" y="357166"/>
          <a:ext cx="8858280" cy="55260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Fatty degeneration in liver “Microscopic”:</a:t>
            </a:r>
            <a:endParaRPr lang="en-US" dirty="0"/>
          </a:p>
        </p:txBody>
      </p:sp>
      <p:pic>
        <p:nvPicPr>
          <p:cNvPr id="4" name="Content Placeholder 3" descr="5.JPG"/>
          <p:cNvPicPr>
            <a:picLocks noGrp="1" noChangeAspect="1"/>
          </p:cNvPicPr>
          <p:nvPr>
            <p:ph idx="1"/>
          </p:nvPr>
        </p:nvPicPr>
        <p:blipFill>
          <a:blip r:embed="rId2" cstate="print"/>
          <a:stretch>
            <a:fillRect/>
          </a:stretch>
        </p:blipFill>
        <p:spPr>
          <a:xfrm>
            <a:off x="0" y="1540862"/>
            <a:ext cx="9144000" cy="5317138"/>
          </a:xfrm>
          <a:prstGeom prst="rect">
            <a:avLst/>
          </a:prstGeom>
          <a:ln>
            <a:noFill/>
          </a:ln>
          <a:effectLst>
            <a:softEdge rad="112500"/>
          </a:effectLst>
        </p:spPr>
      </p:pic>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 </a:t>
            </a:r>
            <a:r>
              <a:rPr lang="en-US" dirty="0" err="1" smtClean="0"/>
              <a:t>Amyloid</a:t>
            </a:r>
            <a:r>
              <a:rPr lang="en-US" dirty="0" smtClean="0"/>
              <a:t> degeneration in liver: </a:t>
            </a:r>
            <a:endParaRPr lang="en-US" dirty="0"/>
          </a:p>
        </p:txBody>
      </p:sp>
      <p:pic>
        <p:nvPicPr>
          <p:cNvPr id="4" name="Content Placeholder 3" descr="6.JPG"/>
          <p:cNvPicPr>
            <a:picLocks noGrp="1" noChangeAspect="1"/>
          </p:cNvPicPr>
          <p:nvPr>
            <p:ph idx="1"/>
          </p:nvPr>
        </p:nvPicPr>
        <p:blipFill>
          <a:blip r:embed="rId2" cstate="print"/>
          <a:stretch>
            <a:fillRect/>
          </a:stretch>
        </p:blipFill>
        <p:spPr>
          <a:xfrm>
            <a:off x="457200" y="1600201"/>
            <a:ext cx="8153400" cy="4038600"/>
          </a:xfrm>
          <a:prstGeom prst="rect">
            <a:avLst/>
          </a:prstGeom>
          <a:ln>
            <a:noFill/>
          </a:ln>
          <a:effectLst>
            <a:softEdge rad="112500"/>
          </a:effectLst>
        </p:spPr>
      </p:pic>
      <p:sp>
        <p:nvSpPr>
          <p:cNvPr id="6" name="مربع نص 5"/>
          <p:cNvSpPr txBox="1"/>
          <p:nvPr/>
        </p:nvSpPr>
        <p:spPr>
          <a:xfrm>
            <a:off x="0" y="5657671"/>
            <a:ext cx="8915400" cy="1477328"/>
          </a:xfrm>
          <a:prstGeom prst="rect">
            <a:avLst/>
          </a:prstGeom>
          <a:noFill/>
        </p:spPr>
        <p:txBody>
          <a:bodyPr wrap="square" rtlCol="1">
            <a:spAutoFit/>
          </a:bodyPr>
          <a:lstStyle/>
          <a:p>
            <a:r>
              <a:rPr lang="en-US" b="1" dirty="0" smtClean="0"/>
              <a:t>Homogenous pink a </a:t>
            </a:r>
            <a:r>
              <a:rPr lang="en-US" b="1" dirty="0" err="1" smtClean="0"/>
              <a:t>myloid</a:t>
            </a:r>
            <a:r>
              <a:rPr lang="en-US" b="1" dirty="0" smtClean="0"/>
              <a:t> deposit in:</a:t>
            </a:r>
          </a:p>
          <a:p>
            <a:r>
              <a:rPr lang="en-US" b="1" dirty="0" smtClean="0"/>
              <a:t>-The branches of the hepatic artery in the portal tracts which become thickened and narrowed.</a:t>
            </a:r>
          </a:p>
          <a:p>
            <a:r>
              <a:rPr lang="en-US" b="1" dirty="0" smtClean="0"/>
              <a:t>-B.M of sinusoids between lining endothelium and liver cells.</a:t>
            </a:r>
          </a:p>
          <a:p>
            <a:r>
              <a:rPr lang="en-US" b="1" dirty="0" smtClean="0"/>
              <a:t> </a:t>
            </a:r>
            <a:endParaRPr lang="ar-SA" b="1" dirty="0"/>
          </a:p>
        </p:txBody>
      </p:sp>
      <p:cxnSp>
        <p:nvCxnSpPr>
          <p:cNvPr id="7" name="رابط كسهم مستقيم 6"/>
          <p:cNvCxnSpPr/>
          <p:nvPr/>
        </p:nvCxnSpPr>
        <p:spPr>
          <a:xfrm rot="16200000" flipV="1">
            <a:off x="3581400" y="5029200"/>
            <a:ext cx="1371600" cy="152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9" name="رابط كسهم مستقيم 8"/>
          <p:cNvCxnSpPr/>
          <p:nvPr/>
        </p:nvCxnSpPr>
        <p:spPr>
          <a:xfrm flipV="1">
            <a:off x="4419600" y="4876800"/>
            <a:ext cx="1524000" cy="914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 </a:t>
            </a:r>
            <a:r>
              <a:rPr lang="en-US" dirty="0" err="1" smtClean="0"/>
              <a:t>Amyloid</a:t>
            </a:r>
            <a:r>
              <a:rPr lang="en-US" dirty="0" smtClean="0"/>
              <a:t> degeneration in kidney “Gross”:</a:t>
            </a:r>
            <a:endParaRPr lang="en-US" dirty="0"/>
          </a:p>
        </p:txBody>
      </p:sp>
      <p:pic>
        <p:nvPicPr>
          <p:cNvPr id="4" name="Content Placeholder 3" descr="7.jpg"/>
          <p:cNvPicPr>
            <a:picLocks noGrp="1" noChangeAspect="1"/>
          </p:cNvPicPr>
          <p:nvPr>
            <p:ph idx="1"/>
          </p:nvPr>
        </p:nvPicPr>
        <p:blipFill>
          <a:blip r:embed="rId2" cstate="print"/>
          <a:stretch>
            <a:fillRect/>
          </a:stretch>
        </p:blipFill>
        <p:spPr>
          <a:xfrm>
            <a:off x="533400" y="1752600"/>
            <a:ext cx="7924800" cy="4572000"/>
          </a:xfrm>
          <a:prstGeom prst="rect">
            <a:avLst/>
          </a:prstGeom>
          <a:ln>
            <a:noFill/>
          </a:ln>
          <a:effectLst>
            <a:softEdge rad="112500"/>
          </a:effectLst>
        </p:spPr>
      </p:pic>
      <p:sp>
        <p:nvSpPr>
          <p:cNvPr id="5" name="مربع نص 4"/>
          <p:cNvSpPr txBox="1"/>
          <p:nvPr/>
        </p:nvSpPr>
        <p:spPr>
          <a:xfrm>
            <a:off x="0" y="6211669"/>
            <a:ext cx="8915400" cy="646331"/>
          </a:xfrm>
          <a:prstGeom prst="rect">
            <a:avLst/>
          </a:prstGeom>
          <a:noFill/>
        </p:spPr>
        <p:txBody>
          <a:bodyPr wrap="square" rtlCol="1">
            <a:spAutoFit/>
          </a:bodyPr>
          <a:lstStyle/>
          <a:p>
            <a:r>
              <a:rPr lang="en-US" b="1" dirty="0" smtClean="0"/>
              <a:t>The kidney is enlarged, the cut surface is waxy with border shape &amp; </a:t>
            </a:r>
          </a:p>
          <a:p>
            <a:r>
              <a:rPr lang="en-US" b="1" dirty="0" smtClean="0"/>
              <a:t>shows light brown dots caused by </a:t>
            </a:r>
            <a:r>
              <a:rPr lang="en-US" b="1" dirty="0" err="1" smtClean="0"/>
              <a:t>amyloid</a:t>
            </a:r>
            <a:r>
              <a:rPr lang="en-US" b="1" dirty="0" smtClean="0"/>
              <a:t> deposit</a:t>
            </a:r>
            <a:endParaRPr lang="ar-SA" b="1" dirty="0"/>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7494"/>
            <a:ext cx="9144000" cy="646906"/>
          </a:xfrm>
        </p:spPr>
        <p:txBody>
          <a:bodyPr>
            <a:normAutofit fontScale="90000"/>
          </a:bodyPr>
          <a:lstStyle/>
          <a:p>
            <a:r>
              <a:rPr lang="en-US" dirty="0" smtClean="0"/>
              <a:t>8- </a:t>
            </a:r>
            <a:r>
              <a:rPr lang="en-US" dirty="0" err="1" smtClean="0"/>
              <a:t>Amyloid</a:t>
            </a:r>
            <a:r>
              <a:rPr lang="en-US" dirty="0" smtClean="0"/>
              <a:t> degeneration in kidney “Micro” Early stage:</a:t>
            </a:r>
            <a:endParaRPr lang="en-US" dirty="0"/>
          </a:p>
        </p:txBody>
      </p:sp>
      <p:pic>
        <p:nvPicPr>
          <p:cNvPr id="4" name="Content Placeholder 3" descr="8.JPG"/>
          <p:cNvPicPr>
            <a:picLocks noGrp="1" noChangeAspect="1"/>
          </p:cNvPicPr>
          <p:nvPr>
            <p:ph idx="1"/>
          </p:nvPr>
        </p:nvPicPr>
        <p:blipFill>
          <a:blip r:embed="rId2" cstate="print"/>
          <a:stretch>
            <a:fillRect/>
          </a:stretch>
        </p:blipFill>
        <p:spPr>
          <a:xfrm>
            <a:off x="0" y="990600"/>
            <a:ext cx="9144000" cy="4711765"/>
          </a:xfrm>
          <a:prstGeom prst="rect">
            <a:avLst/>
          </a:prstGeom>
          <a:ln>
            <a:noFill/>
          </a:ln>
          <a:effectLst>
            <a:softEdge rad="112500"/>
          </a:effectLst>
        </p:spPr>
      </p:pic>
      <p:sp>
        <p:nvSpPr>
          <p:cNvPr id="6" name="مربع نص 5"/>
          <p:cNvSpPr txBox="1"/>
          <p:nvPr/>
        </p:nvSpPr>
        <p:spPr>
          <a:xfrm>
            <a:off x="0" y="5934670"/>
            <a:ext cx="9144000" cy="923330"/>
          </a:xfrm>
          <a:prstGeom prst="rect">
            <a:avLst/>
          </a:prstGeom>
          <a:noFill/>
        </p:spPr>
        <p:txBody>
          <a:bodyPr wrap="square" rtlCol="1">
            <a:spAutoFit/>
          </a:bodyPr>
          <a:lstStyle/>
          <a:p>
            <a:r>
              <a:rPr lang="en-US" b="1" dirty="0" smtClean="0"/>
              <a:t>Homogenous pink a myeloid deposit in wall of the arteries. The wall appear thick and narrow lumen</a:t>
            </a:r>
          </a:p>
          <a:p>
            <a:r>
              <a:rPr lang="en-US" b="1" dirty="0" smtClean="0"/>
              <a:t>  a myeloid deposit in the basement membrane of </a:t>
            </a:r>
            <a:r>
              <a:rPr lang="en-US" b="1" dirty="0" err="1" smtClean="0"/>
              <a:t>glomerular</a:t>
            </a:r>
            <a:r>
              <a:rPr lang="en-US" b="1" dirty="0" smtClean="0"/>
              <a:t> capillaries </a:t>
            </a:r>
            <a:endParaRPr lang="ar-SA" b="1" dirty="0"/>
          </a:p>
        </p:txBody>
      </p:sp>
      <p:cxnSp>
        <p:nvCxnSpPr>
          <p:cNvPr id="7" name="رابط كسهم مستقيم 6"/>
          <p:cNvCxnSpPr>
            <a:stCxn id="6" idx="0"/>
          </p:cNvCxnSpPr>
          <p:nvPr/>
        </p:nvCxnSpPr>
        <p:spPr>
          <a:xfrm rot="5400000" flipH="1" flipV="1">
            <a:off x="3738265" y="4338935"/>
            <a:ext cx="2429470" cy="762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رابط كسهم مستقيم 8"/>
          <p:cNvCxnSpPr/>
          <p:nvPr/>
        </p:nvCxnSpPr>
        <p:spPr>
          <a:xfrm rot="5400000" flipH="1" flipV="1">
            <a:off x="3776365" y="3157835"/>
            <a:ext cx="3648670" cy="20574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 </a:t>
            </a:r>
            <a:r>
              <a:rPr lang="en-US" dirty="0" err="1" smtClean="0"/>
              <a:t>Amyloid</a:t>
            </a:r>
            <a:r>
              <a:rPr lang="en-US" dirty="0" smtClean="0"/>
              <a:t> degeneration in kidney (Advanced stage):</a:t>
            </a:r>
            <a:endParaRPr lang="en-US" dirty="0"/>
          </a:p>
        </p:txBody>
      </p:sp>
      <p:pic>
        <p:nvPicPr>
          <p:cNvPr id="4" name="Content Placeholder 3" descr="9.JPG"/>
          <p:cNvPicPr>
            <a:picLocks noGrp="1" noChangeAspect="1"/>
          </p:cNvPicPr>
          <p:nvPr>
            <p:ph idx="1"/>
          </p:nvPr>
        </p:nvPicPr>
        <p:blipFill>
          <a:blip r:embed="rId2" cstate="print"/>
          <a:stretch>
            <a:fillRect/>
          </a:stretch>
        </p:blipFill>
        <p:spPr>
          <a:xfrm>
            <a:off x="381000" y="1676401"/>
            <a:ext cx="8293720" cy="3810000"/>
          </a:xfrm>
          <a:prstGeom prst="rect">
            <a:avLst/>
          </a:prstGeom>
          <a:ln>
            <a:noFill/>
          </a:ln>
          <a:effectLst>
            <a:softEdge rad="112500"/>
          </a:effectLst>
        </p:spPr>
      </p:pic>
      <p:sp>
        <p:nvSpPr>
          <p:cNvPr id="5" name="مستطيل 4"/>
          <p:cNvSpPr/>
          <p:nvPr/>
        </p:nvSpPr>
        <p:spPr>
          <a:xfrm>
            <a:off x="152400" y="5486400"/>
            <a:ext cx="8839200" cy="1754326"/>
          </a:xfrm>
          <a:prstGeom prst="rect">
            <a:avLst/>
          </a:prstGeom>
        </p:spPr>
        <p:txBody>
          <a:bodyPr wrap="square">
            <a:spAutoFit/>
          </a:bodyPr>
          <a:lstStyle/>
          <a:p>
            <a:r>
              <a:rPr lang="en-US" b="1" dirty="0" smtClean="0"/>
              <a:t>Homogenous pink a myeloid deposit in:</a:t>
            </a:r>
          </a:p>
          <a:p>
            <a:r>
              <a:rPr lang="en-US" b="1" dirty="0" smtClean="0"/>
              <a:t>- wall of the arteries. It is appear thick and narrow lumen</a:t>
            </a:r>
          </a:p>
          <a:p>
            <a:pPr>
              <a:buFontTx/>
              <a:buChar char="-"/>
            </a:pPr>
            <a:r>
              <a:rPr lang="en-US" b="1" dirty="0" smtClean="0"/>
              <a:t>the basement membrane of </a:t>
            </a:r>
            <a:r>
              <a:rPr lang="en-US" b="1" dirty="0" err="1" smtClean="0"/>
              <a:t>glomerular</a:t>
            </a:r>
            <a:r>
              <a:rPr lang="en-US" b="1" dirty="0" smtClean="0"/>
              <a:t> capillaries</a:t>
            </a:r>
          </a:p>
          <a:p>
            <a:pPr>
              <a:buFontTx/>
              <a:buChar char="-"/>
            </a:pPr>
            <a:r>
              <a:rPr lang="en-US" b="1" dirty="0" smtClean="0"/>
              <a:t> the basement membrane of collecting tubules preventing </a:t>
            </a:r>
            <a:r>
              <a:rPr lang="en-US" b="1" dirty="0" err="1" smtClean="0"/>
              <a:t>waterr</a:t>
            </a:r>
            <a:r>
              <a:rPr lang="en-US" b="1" dirty="0" smtClean="0"/>
              <a:t> reabsorbing.</a:t>
            </a:r>
          </a:p>
          <a:p>
            <a:pPr>
              <a:buFontTx/>
              <a:buChar char="-"/>
            </a:pPr>
            <a:endParaRPr lang="ar-SA" b="1" dirty="0"/>
          </a:p>
        </p:txBody>
      </p:sp>
      <p:cxnSp>
        <p:nvCxnSpPr>
          <p:cNvPr id="7" name="رابط كسهم مستقيم 6"/>
          <p:cNvCxnSpPr/>
          <p:nvPr/>
        </p:nvCxnSpPr>
        <p:spPr>
          <a:xfrm rot="16200000" flipV="1">
            <a:off x="5486400" y="4572000"/>
            <a:ext cx="2362200" cy="381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رابط كسهم مستقيم 8"/>
          <p:cNvCxnSpPr/>
          <p:nvPr/>
        </p:nvCxnSpPr>
        <p:spPr>
          <a:xfrm rot="10800000">
            <a:off x="3352800" y="4191000"/>
            <a:ext cx="3581400" cy="18288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10600" cy="914400"/>
          </a:xfrm>
        </p:spPr>
        <p:txBody>
          <a:bodyPr>
            <a:normAutofit fontScale="90000"/>
          </a:bodyPr>
          <a:lstStyle/>
          <a:p>
            <a:r>
              <a:rPr lang="en-US" dirty="0" smtClean="0"/>
              <a:t>10- Hyaline degeneration in spleen:</a:t>
            </a:r>
            <a:endParaRPr lang="en-US" dirty="0"/>
          </a:p>
        </p:txBody>
      </p:sp>
      <p:pic>
        <p:nvPicPr>
          <p:cNvPr id="4" name="Content Placeholder 3" descr="10.JPG"/>
          <p:cNvPicPr>
            <a:picLocks noGrp="1" noChangeAspect="1"/>
          </p:cNvPicPr>
          <p:nvPr>
            <p:ph idx="1"/>
          </p:nvPr>
        </p:nvPicPr>
        <p:blipFill>
          <a:blip r:embed="rId2" cstate="print"/>
          <a:stretch>
            <a:fillRect/>
          </a:stretch>
        </p:blipFill>
        <p:spPr>
          <a:xfrm>
            <a:off x="457200" y="1295400"/>
            <a:ext cx="8001000" cy="4778375"/>
          </a:xfrm>
          <a:prstGeom prst="rect">
            <a:avLst/>
          </a:prstGeom>
          <a:ln>
            <a:noFill/>
          </a:ln>
          <a:effectLst>
            <a:softEdge rad="112500"/>
          </a:effectLst>
        </p:spPr>
      </p:pic>
      <p:sp>
        <p:nvSpPr>
          <p:cNvPr id="5" name="مربع نص 4"/>
          <p:cNvSpPr txBox="1"/>
          <p:nvPr/>
        </p:nvSpPr>
        <p:spPr>
          <a:xfrm>
            <a:off x="0" y="5934670"/>
            <a:ext cx="9144000" cy="923330"/>
          </a:xfrm>
          <a:prstGeom prst="rect">
            <a:avLst/>
          </a:prstGeom>
          <a:noFill/>
        </p:spPr>
        <p:txBody>
          <a:bodyPr wrap="square" rtlCol="1">
            <a:spAutoFit/>
          </a:bodyPr>
          <a:lstStyle/>
          <a:p>
            <a:r>
              <a:rPr lang="en-US" b="1" dirty="0" smtClean="0"/>
              <a:t>Hyaline change affecting the central arterioles of the lymph follicles ,the C.T of it ,become structure less homogenous and pink with eosin and glass reflected material. The wall of arterioles become thick and narrowed lumens</a:t>
            </a:r>
            <a:endParaRPr lang="ar-SA" b="1"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1524000"/>
            <a:ext cx="8062912" cy="2819400"/>
          </a:xfrm>
        </p:spPr>
        <p:txBody>
          <a:bodyPr/>
          <a:lstStyle/>
          <a:p>
            <a:pPr algn="ctr"/>
            <a:r>
              <a:rPr lang="en-US" sz="7200" b="1" dirty="0" smtClean="0"/>
              <a:t>DEGENERATION</a:t>
            </a:r>
            <a:endParaRPr lang="en-US" sz="7200" b="1" dirty="0"/>
          </a:p>
        </p:txBody>
      </p:sp>
      <p:sp>
        <p:nvSpPr>
          <p:cNvPr id="3" name="Subtitle 2"/>
          <p:cNvSpPr>
            <a:spLocks noGrp="1"/>
          </p:cNvSpPr>
          <p:nvPr>
            <p:ph type="subTitle" idx="1"/>
          </p:nvPr>
        </p:nvSpPr>
        <p:spPr>
          <a:xfrm>
            <a:off x="540544" y="1981200"/>
            <a:ext cx="8062912" cy="45719"/>
          </a:xfrm>
        </p:spPr>
        <p:txBody>
          <a:bodyPr>
            <a:normAutofit fontScale="25000" lnSpcReduction="20000"/>
          </a:bodyPr>
          <a:lstStyle/>
          <a:p>
            <a:endParaRPr lang="en-US"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Degeneration:</a:t>
            </a:r>
            <a:endParaRPr lang="en-US" dirty="0"/>
          </a:p>
        </p:txBody>
      </p:sp>
      <p:sp>
        <p:nvSpPr>
          <p:cNvPr id="3" name="Content Placeholder 2"/>
          <p:cNvSpPr>
            <a:spLocks noGrp="1"/>
          </p:cNvSpPr>
          <p:nvPr>
            <p:ph idx="1"/>
          </p:nvPr>
        </p:nvSpPr>
        <p:spPr/>
        <p:txBody>
          <a:bodyPr>
            <a:normAutofit/>
          </a:bodyPr>
          <a:lstStyle/>
          <a:p>
            <a:pPr algn="just">
              <a:lnSpc>
                <a:spcPct val="200000"/>
              </a:lnSpc>
            </a:pPr>
            <a:r>
              <a:rPr lang="en-US" dirty="0" smtClean="0"/>
              <a:t>It’s a structure and function changes in the cells and intracellular substance (C.T) due to mild and moderate injury, not severe enough to cause cell death.</a:t>
            </a:r>
            <a:r>
              <a:rPr lang="en-US" b="1" dirty="0" smtClean="0"/>
              <a:t> </a:t>
            </a:r>
          </a:p>
          <a:p>
            <a:pPr>
              <a:buNone/>
            </a:pPr>
            <a:endParaRPr lang="en-US" dirty="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a:buFontTx/>
              <a:buNone/>
            </a:pPr>
            <a:r>
              <a:rPr lang="en-US" sz="2800" dirty="0" smtClean="0">
                <a:solidFill>
                  <a:srgbClr val="00B0F0"/>
                </a:solidFill>
              </a:rPr>
              <a:t>1- Cloudy swelling</a:t>
            </a:r>
            <a:r>
              <a:rPr lang="en-US" sz="2800" dirty="0" smtClean="0"/>
              <a:t>: </a:t>
            </a:r>
          </a:p>
          <a:p>
            <a:pPr algn="just">
              <a:buFontTx/>
              <a:buNone/>
            </a:pPr>
            <a:r>
              <a:rPr lang="en-US" sz="2800" dirty="0" smtClean="0"/>
              <a:t>Accumulation of water within the cells caused by ATP.</a:t>
            </a:r>
          </a:p>
          <a:p>
            <a:pPr algn="just">
              <a:buFontTx/>
              <a:buNone/>
            </a:pPr>
            <a:endParaRPr lang="en-US" sz="2800" dirty="0" smtClean="0"/>
          </a:p>
          <a:p>
            <a:pPr algn="just">
              <a:buFontTx/>
              <a:buNone/>
            </a:pPr>
            <a:r>
              <a:rPr lang="en-US" sz="2800" dirty="0" smtClean="0">
                <a:solidFill>
                  <a:srgbClr val="00B0F0"/>
                </a:solidFill>
              </a:rPr>
              <a:t>2-</a:t>
            </a:r>
            <a:r>
              <a:rPr lang="en-US" sz="2800" dirty="0" smtClean="0"/>
              <a:t> </a:t>
            </a:r>
            <a:r>
              <a:rPr lang="en-US" sz="2800" dirty="0" smtClean="0">
                <a:solidFill>
                  <a:srgbClr val="00B0F0"/>
                </a:solidFill>
              </a:rPr>
              <a:t>Fatty changes</a:t>
            </a:r>
            <a:r>
              <a:rPr lang="en-US" sz="2800" dirty="0" smtClean="0"/>
              <a:t>:</a:t>
            </a:r>
          </a:p>
          <a:p>
            <a:pPr algn="just">
              <a:buFontTx/>
              <a:buNone/>
            </a:pPr>
            <a:r>
              <a:rPr lang="en-US" sz="2800" dirty="0" smtClean="0"/>
              <a:t> Pathological accumulation of excess  neutral fat in the cells. </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lnSpcReduction="10000"/>
          </a:bodyPr>
          <a:lstStyle/>
          <a:p>
            <a:pPr>
              <a:buNone/>
            </a:pPr>
            <a:r>
              <a:rPr lang="en-US" sz="3200" dirty="0" smtClean="0">
                <a:solidFill>
                  <a:srgbClr val="00B0F0"/>
                </a:solidFill>
              </a:rPr>
              <a:t>3-A </a:t>
            </a:r>
            <a:r>
              <a:rPr lang="en-US" sz="3200" dirty="0" err="1" smtClean="0">
                <a:solidFill>
                  <a:srgbClr val="00B0F0"/>
                </a:solidFill>
              </a:rPr>
              <a:t>myloid</a:t>
            </a:r>
            <a:r>
              <a:rPr lang="en-US" sz="3200" dirty="0" smtClean="0">
                <a:solidFill>
                  <a:srgbClr val="00B0F0"/>
                </a:solidFill>
              </a:rPr>
              <a:t> degeneration(</a:t>
            </a:r>
            <a:r>
              <a:rPr lang="en-US" sz="3200" dirty="0" err="1" smtClean="0">
                <a:solidFill>
                  <a:srgbClr val="00B0F0"/>
                </a:solidFill>
              </a:rPr>
              <a:t>amyloidosis</a:t>
            </a:r>
            <a:r>
              <a:rPr lang="en-US" sz="3200" dirty="0" smtClean="0">
                <a:solidFill>
                  <a:srgbClr val="00B0F0"/>
                </a:solidFill>
              </a:rPr>
              <a:t>): </a:t>
            </a:r>
            <a:r>
              <a:rPr lang="en-US" sz="3200" dirty="0" smtClean="0"/>
              <a:t>Extracellular accumulation of </a:t>
            </a:r>
            <a:r>
              <a:rPr lang="en-US" sz="3200" dirty="0" err="1" smtClean="0"/>
              <a:t>amyloid</a:t>
            </a:r>
            <a:r>
              <a:rPr lang="en-US" sz="3200" dirty="0" smtClean="0"/>
              <a:t> (abnormal protein)</a:t>
            </a:r>
          </a:p>
          <a:p>
            <a:pPr>
              <a:buNone/>
            </a:pPr>
            <a:endParaRPr lang="en-US" sz="3200" dirty="0" smtClean="0"/>
          </a:p>
          <a:p>
            <a:pPr>
              <a:buNone/>
            </a:pPr>
            <a:r>
              <a:rPr lang="en-US" sz="3200" dirty="0" smtClean="0">
                <a:solidFill>
                  <a:srgbClr val="00B0F0"/>
                </a:solidFill>
              </a:rPr>
              <a:t>4-Hyaline degeneration:</a:t>
            </a:r>
          </a:p>
          <a:p>
            <a:pPr>
              <a:buNone/>
            </a:pPr>
            <a:r>
              <a:rPr lang="en-US" sz="3200" dirty="0" smtClean="0"/>
              <a:t>    Microscopic change in the tissues which become homogenous ,structure less &amp; stain pink with eosin have a glassy appearance. </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Cloudy swelling in kidney “Gross”: </a:t>
            </a:r>
            <a:endParaRPr lang="en-US" dirty="0"/>
          </a:p>
        </p:txBody>
      </p:sp>
      <p:pic>
        <p:nvPicPr>
          <p:cNvPr id="4" name="Content Placeholder 3" descr="1.jpg"/>
          <p:cNvPicPr>
            <a:picLocks noGrp="1" noChangeAspect="1"/>
          </p:cNvPicPr>
          <p:nvPr>
            <p:ph idx="1"/>
          </p:nvPr>
        </p:nvPicPr>
        <p:blipFill>
          <a:blip r:embed="rId2" cstate="print"/>
          <a:stretch>
            <a:fillRect/>
          </a:stretch>
        </p:blipFill>
        <p:spPr>
          <a:xfrm>
            <a:off x="838200" y="1791589"/>
            <a:ext cx="7543800" cy="3390012"/>
          </a:xfrm>
          <a:prstGeom prst="rect">
            <a:avLst/>
          </a:prstGeom>
          <a:ln>
            <a:noFill/>
          </a:ln>
          <a:effectLst>
            <a:softEdge rad="112500"/>
          </a:effectLst>
        </p:spPr>
      </p:pic>
      <p:sp>
        <p:nvSpPr>
          <p:cNvPr id="5" name="TextBox 4"/>
          <p:cNvSpPr txBox="1"/>
          <p:nvPr/>
        </p:nvSpPr>
        <p:spPr>
          <a:xfrm>
            <a:off x="228600" y="5791200"/>
            <a:ext cx="8534400" cy="646331"/>
          </a:xfrm>
          <a:prstGeom prst="rect">
            <a:avLst/>
          </a:prstGeom>
          <a:noFill/>
        </p:spPr>
        <p:txBody>
          <a:bodyPr wrap="square" rtlCol="0">
            <a:spAutoFit/>
          </a:bodyPr>
          <a:lstStyle/>
          <a:p>
            <a:r>
              <a:rPr lang="en-US" b="1" dirty="0" smtClean="0"/>
              <a:t>The kidney are swollen due to entry of water , soft, bloodless and pale, the borders are rounded.</a:t>
            </a:r>
            <a:endParaRPr lang="en-US" b="1" dirty="0"/>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normAutofit fontScale="90000"/>
          </a:bodyPr>
          <a:lstStyle/>
          <a:p>
            <a:r>
              <a:rPr lang="en-US" dirty="0" smtClean="0"/>
              <a:t>2- Cloudy swelling in kidney “Microscopic”:</a:t>
            </a:r>
            <a:endParaRPr lang="en-US" dirty="0"/>
          </a:p>
        </p:txBody>
      </p:sp>
      <p:pic>
        <p:nvPicPr>
          <p:cNvPr id="4" name="Content Placeholder 3" descr="2.jpg"/>
          <p:cNvPicPr>
            <a:picLocks noGrp="1" noChangeAspect="1"/>
          </p:cNvPicPr>
          <p:nvPr>
            <p:ph idx="1"/>
          </p:nvPr>
        </p:nvPicPr>
        <p:blipFill>
          <a:blip r:embed="rId2" cstate="print"/>
          <a:stretch>
            <a:fillRect/>
          </a:stretch>
        </p:blipFill>
        <p:spPr>
          <a:xfrm>
            <a:off x="0" y="1295400"/>
            <a:ext cx="8610600" cy="4495800"/>
          </a:xfrm>
          <a:prstGeom prst="rect">
            <a:avLst/>
          </a:prstGeom>
          <a:ln>
            <a:noFill/>
          </a:ln>
          <a:effectLst>
            <a:softEdge rad="112500"/>
          </a:effectLst>
        </p:spPr>
      </p:pic>
      <p:sp>
        <p:nvSpPr>
          <p:cNvPr id="5" name="مربع نص 4"/>
          <p:cNvSpPr txBox="1"/>
          <p:nvPr/>
        </p:nvSpPr>
        <p:spPr>
          <a:xfrm>
            <a:off x="685800" y="5715000"/>
            <a:ext cx="7620000" cy="646331"/>
          </a:xfrm>
          <a:prstGeom prst="rect">
            <a:avLst/>
          </a:prstGeom>
          <a:noFill/>
        </p:spPr>
        <p:txBody>
          <a:bodyPr wrap="square" rtlCol="1">
            <a:spAutoFit/>
          </a:bodyPr>
          <a:lstStyle/>
          <a:p>
            <a:r>
              <a:rPr lang="en-US" dirty="0" smtClean="0"/>
              <a:t>Cells are swollen, conical in shape with fine red granular cytoplasm and normal nuclei, lumen of cell appear as star shape.</a:t>
            </a:r>
            <a:endParaRPr lang="ar-SA" dirty="0"/>
          </a:p>
        </p:txBody>
      </p:sp>
      <p:cxnSp>
        <p:nvCxnSpPr>
          <p:cNvPr id="7" name="رابط كسهم مستقيم 6"/>
          <p:cNvCxnSpPr/>
          <p:nvPr/>
        </p:nvCxnSpPr>
        <p:spPr>
          <a:xfrm rot="10800000" flipV="1">
            <a:off x="4648200" y="2590800"/>
            <a:ext cx="1219200" cy="152400"/>
          </a:xfrm>
          <a:prstGeom prst="straightConnector1">
            <a:avLst/>
          </a:prstGeom>
          <a:ln>
            <a:solidFill>
              <a:schemeClr val="tx1"/>
            </a:solidFill>
            <a:tailEnd type="arrow"/>
          </a:ln>
        </p:spPr>
        <p:style>
          <a:lnRef idx="3">
            <a:schemeClr val="accent2"/>
          </a:lnRef>
          <a:fillRef idx="0">
            <a:schemeClr val="accent2"/>
          </a:fillRef>
          <a:effectRef idx="2">
            <a:schemeClr val="accent2"/>
          </a:effectRef>
          <a:fontRef idx="minor">
            <a:schemeClr val="tx1"/>
          </a:fontRef>
        </p:style>
      </p:cxnSp>
      <p:cxnSp>
        <p:nvCxnSpPr>
          <p:cNvPr id="9" name="رابط كسهم مستقيم 8"/>
          <p:cNvCxnSpPr/>
          <p:nvPr/>
        </p:nvCxnSpPr>
        <p:spPr>
          <a:xfrm rot="10800000">
            <a:off x="4010400" y="2929200"/>
            <a:ext cx="1476000" cy="576000"/>
          </a:xfrm>
          <a:prstGeom prst="straightConnector1">
            <a:avLst/>
          </a:prstGeom>
          <a:ln>
            <a:solidFill>
              <a:schemeClr val="tx1"/>
            </a:solidFill>
            <a:tailEnd type="arrow"/>
          </a:ln>
        </p:spPr>
        <p:style>
          <a:lnRef idx="3">
            <a:schemeClr val="accent2"/>
          </a:lnRef>
          <a:fillRef idx="0">
            <a:schemeClr val="accent2"/>
          </a:fillRef>
          <a:effectRef idx="2">
            <a:schemeClr val="accent2"/>
          </a:effectRef>
          <a:fontRef idx="minor">
            <a:schemeClr val="tx1"/>
          </a:fontRef>
        </p:style>
      </p:cxnSp>
      <p:cxnSp>
        <p:nvCxnSpPr>
          <p:cNvPr id="15" name="رابط كسهم مستقيم 14"/>
          <p:cNvCxnSpPr/>
          <p:nvPr/>
        </p:nvCxnSpPr>
        <p:spPr>
          <a:xfrm rot="16200000" flipV="1">
            <a:off x="2857500" y="3314700"/>
            <a:ext cx="1219200" cy="533400"/>
          </a:xfrm>
          <a:prstGeom prst="straightConnector1">
            <a:avLst/>
          </a:prstGeom>
          <a:ln>
            <a:solidFill>
              <a:schemeClr val="tx1"/>
            </a:solidFill>
            <a:tailEnd type="arrow"/>
          </a:ln>
        </p:spPr>
        <p:style>
          <a:lnRef idx="3">
            <a:schemeClr val="accent3"/>
          </a:lnRef>
          <a:fillRef idx="0">
            <a:schemeClr val="accent3"/>
          </a:fillRef>
          <a:effectRef idx="2">
            <a:schemeClr val="accent3"/>
          </a:effectRef>
          <a:fontRef idx="minor">
            <a:schemeClr val="tx1"/>
          </a:fontRef>
        </p:style>
      </p:cxn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Fatty degeneration in liver “Gross”:</a:t>
            </a:r>
            <a:endParaRPr lang="en-US" dirty="0"/>
          </a:p>
        </p:txBody>
      </p:sp>
      <p:pic>
        <p:nvPicPr>
          <p:cNvPr id="4" name="Content Placeholder 3" descr="3.jpg"/>
          <p:cNvPicPr>
            <a:picLocks noGrp="1" noChangeAspect="1"/>
          </p:cNvPicPr>
          <p:nvPr>
            <p:ph idx="1"/>
          </p:nvPr>
        </p:nvPicPr>
        <p:blipFill>
          <a:blip r:embed="rId2" cstate="print"/>
          <a:stretch>
            <a:fillRect/>
          </a:stretch>
        </p:blipFill>
        <p:spPr>
          <a:xfrm>
            <a:off x="762000" y="1748852"/>
            <a:ext cx="7620000" cy="4270948"/>
          </a:xfrm>
          <a:prstGeom prst="rect">
            <a:avLst/>
          </a:prstGeom>
          <a:ln>
            <a:noFill/>
          </a:ln>
          <a:effectLst>
            <a:softEdge rad="112500"/>
          </a:effectLst>
        </p:spPr>
      </p:pic>
      <p:sp>
        <p:nvSpPr>
          <p:cNvPr id="5" name="مربع نص 4"/>
          <p:cNvSpPr txBox="1"/>
          <p:nvPr/>
        </p:nvSpPr>
        <p:spPr>
          <a:xfrm>
            <a:off x="381000" y="6248400"/>
            <a:ext cx="6697667" cy="369332"/>
          </a:xfrm>
          <a:prstGeom prst="rect">
            <a:avLst/>
          </a:prstGeom>
          <a:noFill/>
        </p:spPr>
        <p:txBody>
          <a:bodyPr wrap="none" rtlCol="1">
            <a:spAutoFit/>
          </a:bodyPr>
          <a:lstStyle/>
          <a:p>
            <a:r>
              <a:rPr lang="en-US" b="1" dirty="0" smtClean="0"/>
              <a:t>Pale Yellow color ,enlarged of size, soft  and border round </a:t>
            </a:r>
            <a:endParaRPr lang="ar-SA" b="1" dirty="0"/>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143000"/>
          </a:xfrm>
        </p:spPr>
        <p:txBody>
          <a:bodyPr>
            <a:normAutofit fontScale="90000"/>
          </a:bodyPr>
          <a:lstStyle/>
          <a:p>
            <a:r>
              <a:rPr lang="en-US" dirty="0" smtClean="0"/>
              <a:t>4- Fatty degeneration in liver “Microscopic”:</a:t>
            </a:r>
            <a:endParaRPr lang="en-US" dirty="0"/>
          </a:p>
        </p:txBody>
      </p:sp>
      <p:pic>
        <p:nvPicPr>
          <p:cNvPr id="4" name="Content Placeholder 3" descr="13.JPG"/>
          <p:cNvPicPr>
            <a:picLocks noGrp="1" noChangeAspect="1"/>
          </p:cNvPicPr>
          <p:nvPr>
            <p:ph idx="1"/>
          </p:nvPr>
        </p:nvPicPr>
        <p:blipFill>
          <a:blip r:embed="rId2" cstate="print"/>
          <a:stretch>
            <a:fillRect/>
          </a:stretch>
        </p:blipFill>
        <p:spPr>
          <a:xfrm>
            <a:off x="533400" y="1143000"/>
            <a:ext cx="8305800" cy="4572000"/>
          </a:xfrm>
          <a:prstGeom prst="rect">
            <a:avLst/>
          </a:prstGeom>
          <a:ln>
            <a:noFill/>
          </a:ln>
          <a:effectLst>
            <a:softEdge rad="112500"/>
          </a:effectLst>
        </p:spPr>
      </p:pic>
      <p:sp>
        <p:nvSpPr>
          <p:cNvPr id="5" name="مربع نص 4"/>
          <p:cNvSpPr txBox="1"/>
          <p:nvPr/>
        </p:nvSpPr>
        <p:spPr>
          <a:xfrm>
            <a:off x="0" y="5657671"/>
            <a:ext cx="9144000" cy="1200329"/>
          </a:xfrm>
          <a:prstGeom prst="rect">
            <a:avLst/>
          </a:prstGeom>
          <a:noFill/>
        </p:spPr>
        <p:txBody>
          <a:bodyPr wrap="square" rtlCol="1">
            <a:spAutoFit/>
          </a:bodyPr>
          <a:lstStyle/>
          <a:p>
            <a:r>
              <a:rPr lang="en-US" b="1" dirty="0" smtClean="0"/>
              <a:t>-the cell swollen &amp; show empty vacuoles in cytoplasm of cells .It is occupied by fat accumulation ,</a:t>
            </a:r>
          </a:p>
          <a:p>
            <a:r>
              <a:rPr lang="en-US" b="1" dirty="0" smtClean="0"/>
              <a:t>-the nuclei of cell are pushed by accumulated fat against the cell membrane ,And become flattened giving the cell a signet ring appearance  </a:t>
            </a:r>
            <a:endParaRPr lang="ar-SA" b="1" dirty="0"/>
          </a:p>
        </p:txBody>
      </p:sp>
      <p:cxnSp>
        <p:nvCxnSpPr>
          <p:cNvPr id="7" name="رابط كسهم مستقيم 6"/>
          <p:cNvCxnSpPr/>
          <p:nvPr/>
        </p:nvCxnSpPr>
        <p:spPr>
          <a:xfrm rot="16200000" flipV="1">
            <a:off x="5143500" y="2781300"/>
            <a:ext cx="1524000" cy="762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9" name="رابط كسهم مستقيم 8"/>
          <p:cNvCxnSpPr/>
          <p:nvPr/>
        </p:nvCxnSpPr>
        <p:spPr>
          <a:xfrm rot="16200000" flipV="1">
            <a:off x="5981700" y="2628900"/>
            <a:ext cx="1219200" cy="2286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1" name="رابط كسهم مستقيم 10"/>
          <p:cNvCxnSpPr/>
          <p:nvPr/>
        </p:nvCxnSpPr>
        <p:spPr>
          <a:xfrm flipV="1">
            <a:off x="4876800" y="1676400"/>
            <a:ext cx="1143000" cy="7620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257</TotalTime>
  <Words>462</Words>
  <Application>Microsoft Office PowerPoint</Application>
  <PresentationFormat>عرض على الشاشة (3:4)‏</PresentationFormat>
  <Paragraphs>50</Paragraphs>
  <Slides>15</Slides>
  <Notes>0</Notes>
  <HiddenSlides>0</HiddenSlides>
  <MMClips>0</MMClips>
  <ScaleCrop>false</ScaleCrop>
  <HeadingPairs>
    <vt:vector size="4" baseType="variant">
      <vt:variant>
        <vt:lpstr>سمة</vt:lpstr>
      </vt:variant>
      <vt:variant>
        <vt:i4>1</vt:i4>
      </vt:variant>
      <vt:variant>
        <vt:lpstr>عناوين الشرائح</vt:lpstr>
      </vt:variant>
      <vt:variant>
        <vt:i4>15</vt:i4>
      </vt:variant>
    </vt:vector>
  </HeadingPairs>
  <TitlesOfParts>
    <vt:vector size="16" baseType="lpstr">
      <vt:lpstr>Verve</vt:lpstr>
      <vt:lpstr>الشريحة 1</vt:lpstr>
      <vt:lpstr>DEGENERATION</vt:lpstr>
      <vt:lpstr>Degeneration:</vt:lpstr>
      <vt:lpstr>الشريحة 4</vt:lpstr>
      <vt:lpstr>الشريحة 5</vt:lpstr>
      <vt:lpstr>1- Cloudy swelling in kidney “Gross”: </vt:lpstr>
      <vt:lpstr>2- Cloudy swelling in kidney “Microscopic”:</vt:lpstr>
      <vt:lpstr>3- Fatty degeneration in liver “Gross”:</vt:lpstr>
      <vt:lpstr>4- Fatty degeneration in liver “Microscopic”:</vt:lpstr>
      <vt:lpstr>5- Fatty degeneration in liver “Microscopic”:</vt:lpstr>
      <vt:lpstr>6- Amyloid degeneration in liver: </vt:lpstr>
      <vt:lpstr>7- Amyloid degeneration in kidney “Gross”:</vt:lpstr>
      <vt:lpstr>8- Amyloid degeneration in kidney “Micro” Early stage:</vt:lpstr>
      <vt:lpstr>9- Amyloid degeneration in kidney (Advanced stage):</vt:lpstr>
      <vt:lpstr>10- Hyaline degeneration in spleen: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DEGENERATION</dc:title>
  <dc:creator>dell</dc:creator>
  <cp:lastModifiedBy>user</cp:lastModifiedBy>
  <cp:revision>26</cp:revision>
  <dcterms:created xsi:type="dcterms:W3CDTF">2010-10-06T05:55:52Z</dcterms:created>
  <dcterms:modified xsi:type="dcterms:W3CDTF">2011-10-15T19:52:07Z</dcterms:modified>
</cp:coreProperties>
</file>