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64"/>
  </p:notesMasterIdLst>
  <p:sldIdLst>
    <p:sldId id="261" r:id="rId2"/>
    <p:sldId id="363" r:id="rId3"/>
    <p:sldId id="415" r:id="rId4"/>
    <p:sldId id="364" r:id="rId5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6" r:id="rId17"/>
    <p:sldId id="417" r:id="rId18"/>
    <p:sldId id="418" r:id="rId19"/>
    <p:sldId id="419" r:id="rId20"/>
    <p:sldId id="420" r:id="rId21"/>
    <p:sldId id="421" r:id="rId22"/>
    <p:sldId id="403" r:id="rId23"/>
    <p:sldId id="366" r:id="rId24"/>
    <p:sldId id="374" r:id="rId25"/>
    <p:sldId id="376" r:id="rId26"/>
    <p:sldId id="389" r:id="rId27"/>
    <p:sldId id="395" r:id="rId28"/>
    <p:sldId id="379" r:id="rId29"/>
    <p:sldId id="380" r:id="rId30"/>
    <p:sldId id="382" r:id="rId31"/>
    <p:sldId id="384" r:id="rId32"/>
    <p:sldId id="369" r:id="rId33"/>
    <p:sldId id="370" r:id="rId34"/>
    <p:sldId id="385" r:id="rId35"/>
    <p:sldId id="387" r:id="rId36"/>
    <p:sldId id="396" r:id="rId37"/>
    <p:sldId id="398" r:id="rId38"/>
    <p:sldId id="422" r:id="rId39"/>
    <p:sldId id="423" r:id="rId40"/>
    <p:sldId id="424" r:id="rId41"/>
    <p:sldId id="425" r:id="rId42"/>
    <p:sldId id="390" r:id="rId43"/>
    <p:sldId id="399" r:id="rId44"/>
    <p:sldId id="386" r:id="rId45"/>
    <p:sldId id="372" r:id="rId46"/>
    <p:sldId id="373" r:id="rId47"/>
    <p:sldId id="381" r:id="rId48"/>
    <p:sldId id="388" r:id="rId49"/>
    <p:sldId id="393" r:id="rId50"/>
    <p:sldId id="400" r:id="rId51"/>
    <p:sldId id="401" r:id="rId52"/>
    <p:sldId id="378" r:id="rId53"/>
    <p:sldId id="402" r:id="rId54"/>
    <p:sldId id="367" r:id="rId55"/>
    <p:sldId id="371" r:id="rId56"/>
    <p:sldId id="368" r:id="rId57"/>
    <p:sldId id="375" r:id="rId58"/>
    <p:sldId id="377" r:id="rId59"/>
    <p:sldId id="383" r:id="rId60"/>
    <p:sldId id="391" r:id="rId61"/>
    <p:sldId id="397" r:id="rId62"/>
    <p:sldId id="262" r:id="rId6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>
      <p:cViewPr varScale="1">
        <p:scale>
          <a:sx n="106" d="100"/>
          <a:sy n="106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420888"/>
            <a:ext cx="7851648" cy="1468760"/>
          </a:xfrm>
        </p:spPr>
        <p:txBody>
          <a:bodyPr>
            <a:normAutofit/>
          </a:bodyPr>
          <a:lstStyle/>
          <a:p>
            <a:pPr algn="ctr"/>
            <a:r>
              <a:rPr lang="en-US" sz="7200" dirty="0" err="1" smtClean="0"/>
              <a:t>Delightness</a:t>
            </a:r>
            <a:endParaRPr lang="en-US" sz="7200" dirty="0" smtClean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700808"/>
            <a:ext cx="4510435" cy="451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7" y="2501144"/>
            <a:ext cx="3888432" cy="291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49092"/>
            <a:ext cx="5400600" cy="3910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484784"/>
            <a:ext cx="3528392" cy="4683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58209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57150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7281" y="1935163"/>
            <a:ext cx="43894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00808"/>
            <a:ext cx="43894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5669695" cy="43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5987008" cy="362304"/>
          </a:xfrm>
        </p:spPr>
        <p:txBody>
          <a:bodyPr>
            <a:noAutofit/>
          </a:bodyPr>
          <a:lstStyle/>
          <a:p>
            <a:r>
              <a:rPr lang="en-US" sz="4800" dirty="0" err="1" smtClean="0"/>
              <a:t>Delightness</a:t>
            </a:r>
            <a:endParaRPr lang="en-GB" sz="48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3168352"/>
          </a:xfrm>
        </p:spPr>
        <p:txBody>
          <a:bodyPr>
            <a:normAutofit lnSpcReduction="10000"/>
          </a:bodyPr>
          <a:lstStyle/>
          <a:p>
            <a:pPr algn="justLow">
              <a:buNone/>
            </a:pPr>
            <a:r>
              <a:rPr lang="en-US" sz="2400" dirty="0" err="1" smtClean="0">
                <a:solidFill>
                  <a:schemeClr val="tx2"/>
                </a:solidFill>
              </a:rPr>
              <a:t>Delightness</a:t>
            </a:r>
            <a:r>
              <a:rPr lang="en-US" sz="2400" dirty="0" smtClean="0">
                <a:solidFill>
                  <a:schemeClr val="tx2"/>
                </a:solidFill>
              </a:rPr>
              <a:t> is the expression of cheerful and happiness the building can reflect to the viewers. This can be achieved by different ways as follow: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Curved lines</a:t>
            </a:r>
            <a:endParaRPr lang="en-GB" sz="2400" dirty="0" smtClean="0">
              <a:solidFill>
                <a:schemeClr val="tx2"/>
              </a:solidFill>
            </a:endParaRPr>
          </a:p>
          <a:p>
            <a:r>
              <a:rPr lang="en-US" sz="2400" dirty="0" smtClean="0">
                <a:solidFill>
                  <a:schemeClr val="tx2"/>
                </a:solidFill>
              </a:rPr>
              <a:t>Unusual forms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Happy colors (hot colors)</a:t>
            </a:r>
          </a:p>
          <a:p>
            <a:r>
              <a:rPr lang="en-US" sz="2400" dirty="0" smtClean="0">
                <a:solidFill>
                  <a:schemeClr val="tx2"/>
                </a:solidFill>
              </a:rPr>
              <a:t>variety</a:t>
            </a:r>
          </a:p>
          <a:p>
            <a:pPr>
              <a:spcBef>
                <a:spcPct val="0"/>
              </a:spcBef>
            </a:pPr>
            <a:r>
              <a:rPr lang="en-US" sz="2400" dirty="0" smtClean="0">
                <a:solidFill>
                  <a:schemeClr val="tx2"/>
                </a:solidFill>
              </a:rPr>
              <a:t>Shapes with the sense of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25" y="2162969"/>
            <a:ext cx="5238750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772816"/>
            <a:ext cx="5313510" cy="419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980728"/>
            <a:ext cx="4489692" cy="567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79512" y="1484784"/>
            <a:ext cx="4608512" cy="41549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US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Curved lines</a:t>
            </a:r>
            <a:endParaRPr lang="en-GB" sz="44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016204" cy="467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95536" y="764704"/>
            <a:ext cx="1529458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Curved lines</a:t>
            </a:r>
            <a:endParaRPr lang="en-GB" sz="2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348880"/>
            <a:ext cx="7292282" cy="3341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764704"/>
            <a:ext cx="1529458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Curved lines</a:t>
            </a:r>
            <a:endParaRPr lang="en-GB" sz="2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628800"/>
            <a:ext cx="4896420" cy="489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764704"/>
            <a:ext cx="1529458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Curved lines</a:t>
            </a:r>
            <a:endParaRPr lang="en-GB" sz="2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628967" cy="4629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764704"/>
            <a:ext cx="1529458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Curved lines</a:t>
            </a:r>
            <a:endParaRPr lang="en-GB" sz="2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068960"/>
            <a:ext cx="8184336" cy="2493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764704"/>
            <a:ext cx="1529458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1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Curved lines</a:t>
            </a:r>
            <a:endParaRPr lang="en-GB" sz="21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16832"/>
            <a:ext cx="6624736" cy="443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39552" y="1412776"/>
            <a:ext cx="5904656" cy="430887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US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84784"/>
            <a:ext cx="5938182" cy="4983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772816"/>
            <a:ext cx="434206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6912768" cy="408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6864424" cy="489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624736" cy="4563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696744" cy="46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648400" cy="444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6224" y="1159553"/>
            <a:ext cx="4132039" cy="516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645605"/>
            <a:ext cx="6238660" cy="467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628800"/>
            <a:ext cx="6382676" cy="4787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6492024" cy="433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692697"/>
            <a:ext cx="2448272" cy="360039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Functional expression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6501110" cy="433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692697"/>
            <a:ext cx="2448272" cy="360039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Functional expression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88840"/>
            <a:ext cx="6336704" cy="380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613835" cy="4530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692697"/>
            <a:ext cx="2448272" cy="360039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Functional expression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4"/>
            <a:ext cx="6049770" cy="483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23528" y="692697"/>
            <a:ext cx="2448272" cy="360039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Functional expression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7008440" cy="412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196752"/>
            <a:ext cx="4022946" cy="536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39552" y="692696"/>
            <a:ext cx="2232248" cy="430887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Unusual forms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95536" y="1219399"/>
            <a:ext cx="51845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3579" y="1935163"/>
            <a:ext cx="5896842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060848"/>
            <a:ext cx="5671517" cy="4058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50699"/>
            <a:ext cx="6768752" cy="4605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628800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688766" cy="4462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780928"/>
            <a:ext cx="6768752" cy="221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549099" cy="491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614468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868176" cy="446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408712" cy="480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95536" y="764704"/>
            <a:ext cx="1944216" cy="415498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3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Happy colors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72027"/>
            <a:ext cx="6535613" cy="450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3528" y="1300698"/>
            <a:ext cx="8064896" cy="40011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>
              <a:spcBef>
                <a:spcPct val="0"/>
              </a:spcBef>
            </a:pPr>
            <a:r>
              <a:rPr lang="en-US" sz="4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Shapes with the sense of movement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37910"/>
            <a:ext cx="5743525" cy="468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764704"/>
            <a:ext cx="3964932" cy="40011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Shapes with the sense of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984776" cy="4372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764704"/>
            <a:ext cx="3964932" cy="40011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Shapes with the sense of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6513512" cy="4885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764704"/>
            <a:ext cx="3964932" cy="40011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Shapes with the sense of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72816"/>
            <a:ext cx="6197674" cy="447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764704"/>
            <a:ext cx="3964932" cy="40011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Shapes with the sense of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7031205" cy="46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764704"/>
            <a:ext cx="3964932" cy="40011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Shapes with the sense of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3" y="2276872"/>
            <a:ext cx="4488915" cy="3344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796694" cy="4534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764704"/>
            <a:ext cx="3964932" cy="40011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Shapes with the sense of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556792"/>
            <a:ext cx="3806922" cy="5073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323528" y="764704"/>
            <a:ext cx="3964932" cy="40011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Shapes with the sense of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4597" y="1935163"/>
            <a:ext cx="437480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628800"/>
            <a:ext cx="3888432" cy="4797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2962672" cy="362304"/>
          </a:xfrm>
        </p:spPr>
        <p:txBody>
          <a:bodyPr>
            <a:normAutofit fontScale="90000"/>
          </a:bodyPr>
          <a:lstStyle/>
          <a:p>
            <a:r>
              <a:rPr lang="en-US" sz="2400" dirty="0" err="1" smtClean="0"/>
              <a:t>Delightness</a:t>
            </a:r>
            <a:endParaRPr lang="en-GB" sz="24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1395" y="1935163"/>
            <a:ext cx="418120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3102</TotalTime>
  <Words>189</Words>
  <Application>Microsoft Office PowerPoint</Application>
  <PresentationFormat>On-screen Show (4:3)</PresentationFormat>
  <Paragraphs>73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Flow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Delightness</vt:lpstr>
      <vt:lpstr>Slide 23</vt:lpstr>
      <vt:lpstr>Slide 24</vt:lpstr>
      <vt:lpstr>Slide 25</vt:lpstr>
      <vt:lpstr>Slide 26</vt:lpstr>
      <vt:lpstr>Slide 27</vt:lpstr>
      <vt:lpstr>Delightness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Delightness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Delightness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184</cp:revision>
  <dcterms:created xsi:type="dcterms:W3CDTF">2010-10-17T19:06:26Z</dcterms:created>
  <dcterms:modified xsi:type="dcterms:W3CDTF">2012-02-17T17:10:28Z</dcterms:modified>
</cp:coreProperties>
</file>