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1" r:id="rId1"/>
    <p:sldMasterId id="2147483664" r:id="rId2"/>
  </p:sldMasterIdLst>
  <p:notesMasterIdLst>
    <p:notesMasterId r:id="rId20"/>
  </p:notesMasterIdLst>
  <p:handoutMasterIdLst>
    <p:handoutMasterId r:id="rId21"/>
  </p:handoutMasterIdLst>
  <p:sldIdLst>
    <p:sldId id="263" r:id="rId3"/>
    <p:sldId id="336" r:id="rId4"/>
    <p:sldId id="337" r:id="rId5"/>
    <p:sldId id="338" r:id="rId6"/>
    <p:sldId id="339" r:id="rId7"/>
    <p:sldId id="340" r:id="rId8"/>
    <p:sldId id="351" r:id="rId9"/>
    <p:sldId id="341" r:id="rId10"/>
    <p:sldId id="344" r:id="rId11"/>
    <p:sldId id="353" r:id="rId12"/>
    <p:sldId id="354" r:id="rId13"/>
    <p:sldId id="348" r:id="rId14"/>
    <p:sldId id="349" r:id="rId15"/>
    <p:sldId id="350" r:id="rId16"/>
    <p:sldId id="357" r:id="rId17"/>
    <p:sldId id="356" r:id="rId18"/>
    <p:sldId id="355" r:id="rId19"/>
  </p:sldIdLst>
  <p:sldSz cx="9144000" cy="6858000" type="screen4x3"/>
  <p:notesSz cx="9144000" cy="6858000"/>
  <p:defaultTextStyle>
    <a:defPPr>
      <a:defRPr lang="en-US"/>
    </a:defPPr>
    <a:lvl1pPr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bg1"/>
      </a:buClr>
      <a:buFont typeface="Arial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DDDDDD"/>
    <a:srgbClr val="996633"/>
    <a:srgbClr val="CC00CC"/>
    <a:srgbClr val="66FF99"/>
    <a:srgbClr val="FFFF00"/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824" autoAdjust="0"/>
    <p:restoredTop sz="86441" autoAdjust="0"/>
  </p:normalViewPr>
  <p:slideViewPr>
    <p:cSldViewPr>
      <p:cViewPr varScale="1">
        <p:scale>
          <a:sx n="112" d="100"/>
          <a:sy n="112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48" y="-90"/>
      </p:cViewPr>
      <p:guideLst>
        <p:guide orient="horz" pos="2160"/>
        <p:guide pos="288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Princess Sumaya University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4241 - Digital Logic Design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Dr. Bassam Kahhaleh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6A33AB-AE8F-4ECB-AB81-B40F618A5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Princess Sumaya University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4241 - Digital Logic Design</a:t>
            </a:r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Dr. Bassam Kahhaleh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D7080A-569C-4B72-993E-01731423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 userDrawn="1"/>
        </p:nvSpPr>
        <p:spPr bwMode="auto">
          <a:xfrm>
            <a:off x="6537325" y="6437313"/>
            <a:ext cx="2225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ar-SA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2987675" cy="49053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1089025"/>
            <a:ext cx="8280400" cy="3128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42B4-2549-4223-AC33-8B423B9247D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188913"/>
            <a:ext cx="2070100" cy="4029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188913"/>
            <a:ext cx="6059487" cy="4029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7950E-79EF-4074-AE4B-1DE26E825AAA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1000125" y="6286500"/>
            <a:ext cx="12192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775F0-E9CD-47F9-92AC-E58BA8C3137C}" type="slidenum">
              <a:rPr lang="ar-SA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273E64-026D-4E9E-AC47-075B2F586B26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C2D4-DA05-46AF-AA5D-53520217D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4BC95-4F13-4BC8-8025-CE04F6B0354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DCE1-3007-48D8-8493-3F5FF3FE85E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46279-C9FF-4BB8-B183-EBFB0816F8D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D24A2-CD09-4151-9C90-103F50ECC30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A4C62-7C2C-40BD-AA62-C6AEEF498D7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4C2D-5104-4613-B28A-CBE9063A4D8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h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36DEC-7647-4EB8-8603-3EE573437F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8F6F-C616-4814-8D6C-E46BE2E7885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3B1C3-6176-4285-A600-1B822B21AA2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60FD7-8B8A-457A-9916-DF26E68014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8E5C-0892-491F-9925-7F59D12D2A8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28658-851E-4398-B822-884596D0D70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1000125" y="6286500"/>
            <a:ext cx="12192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700FB-8FA1-4B12-BE16-5C0863ED6CC0}" type="slidenum">
              <a:rPr lang="ar-SA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B5451-CD37-45EA-BBD2-E14C4C465BF0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089025"/>
            <a:ext cx="4064000" cy="3128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089025"/>
            <a:ext cx="4064000" cy="3128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4DD6B-2EA4-469B-B9CC-0729A2EA5B3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1901-3778-4EA6-B7B6-8ACD3859346D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CF749-6652-46A2-A887-2FE4D5046DD3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503E8-0EED-4606-804B-0E90DD225EFA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1233E-9A4B-401E-A355-62353E4FC139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89700"/>
            <a:ext cx="2520950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89700"/>
            <a:ext cx="3311525" cy="2889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Eastern Mediterranean University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200E-6116-4D8C-9B5A-B7665BF94CA6}" type="slidenum">
              <a:rPr lang="en-US"/>
              <a:pPr>
                <a:defRPr/>
              </a:pPr>
              <a:t>‹#›</a:t>
            </a:fld>
            <a:r>
              <a:rPr lang="en-US"/>
              <a:t> / 65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Text Box 6"/>
          <p:cNvSpPr txBox="1">
            <a:spLocks noChangeArrowheads="1"/>
          </p:cNvSpPr>
          <p:nvPr userDrawn="1"/>
        </p:nvSpPr>
        <p:spPr bwMode="auto">
          <a:xfrm>
            <a:off x="6537325" y="6437313"/>
            <a:ext cx="2225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ar-SA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13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6416675"/>
            <a:ext cx="11985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6D763C-3C68-4286-B446-2F1794C9EF4E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176143" name="Rectangle 15"/>
          <p:cNvSpPr>
            <a:spLocks noChangeArrowheads="1"/>
          </p:cNvSpPr>
          <p:nvPr userDrawn="1"/>
        </p:nvSpPr>
        <p:spPr bwMode="auto">
          <a:xfrm>
            <a:off x="0" y="0"/>
            <a:ext cx="431800" cy="45085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76145" name="Rectangle 17"/>
          <p:cNvSpPr>
            <a:spLocks noChangeArrowheads="1"/>
          </p:cNvSpPr>
          <p:nvPr userDrawn="1"/>
        </p:nvSpPr>
        <p:spPr bwMode="auto">
          <a:xfrm>
            <a:off x="0" y="0"/>
            <a:ext cx="8712200" cy="908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71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52425" indent="-352425" algn="l" rtl="0" eaLnBrk="0" fontAlgn="base" hangingPunct="0">
        <a:spcBef>
          <a:spcPct val="50000"/>
        </a:spcBef>
        <a:spcAft>
          <a:spcPct val="0"/>
        </a:spcAft>
        <a:buClr>
          <a:srgbClr val="CC3300"/>
        </a:buClr>
        <a:buSzPct val="100000"/>
        <a:buFont typeface="Wingdings" pitchFamily="2" charset="2"/>
        <a:buChar char="«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809625" indent="-277813" algn="l" rtl="0" eaLnBrk="0" fontAlgn="base" hangingPunct="0">
        <a:spcBef>
          <a:spcPct val="50000"/>
        </a:spcBef>
        <a:spcAft>
          <a:spcPct val="0"/>
        </a:spcAft>
        <a:buClr>
          <a:schemeClr val="accent2"/>
        </a:buClr>
        <a:buSzPct val="100000"/>
        <a:buFont typeface="Times New Roman" charset="0"/>
        <a:buChar char="●"/>
        <a:defRPr sz="2400" b="1">
          <a:solidFill>
            <a:schemeClr val="tx1"/>
          </a:solidFill>
          <a:latin typeface="+mn-lt"/>
          <a:cs typeface="+mn-cs"/>
        </a:defRPr>
      </a:lvl2pPr>
      <a:lvl3pPr marL="1254125" indent="-265113" algn="l" rtl="0" eaLnBrk="0" fontAlgn="base" hangingPunct="0">
        <a:spcBef>
          <a:spcPct val="50000"/>
        </a:spcBef>
        <a:spcAft>
          <a:spcPct val="0"/>
        </a:spcAft>
        <a:buClr>
          <a:srgbClr val="CC3300"/>
        </a:buClr>
        <a:buSzPct val="100000"/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3pPr>
      <a:lvl4pPr marL="1868488" indent="-3429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390775" indent="-3429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8479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3051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7623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219575" indent="-3429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Eastern Mediterranean University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buFont typeface="Arial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9457B0-B0C5-4F26-8103-C9657F8F635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69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70" r:id="rId13"/>
  </p:sldLayoutIdLst>
  <p:hf sldNum="0"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2024063"/>
            <a:ext cx="738346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4518025" y="2759075"/>
            <a:ext cx="274638" cy="27463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3984625" y="2657475"/>
            <a:ext cx="365125" cy="3651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3806825" y="2035175"/>
            <a:ext cx="311150" cy="650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3184525" y="1628775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Number of words</a:t>
            </a: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 flipV="1">
            <a:off x="4797425" y="2924175"/>
            <a:ext cx="1143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699125" y="3314700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Size of word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03238" y="1016000"/>
            <a:ext cx="75247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indent="-173038" algn="just">
              <a:buFontTx/>
              <a:buChar char="•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A block diagram of a ROM consisting of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inputs and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outputs is shown below.</a:t>
            </a: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inputs provide the address for memory, and the outputs give the data bits of the stored word that is selected by the address.</a:t>
            </a:r>
          </a:p>
          <a:p>
            <a:pPr marL="173038" indent="-173038" algn="just"/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number of words in a ROM is determined from the fact that k address input lines are needed to specify 2</a:t>
            </a:r>
            <a:r>
              <a:rPr lang="en-US" i="1" baseline="52000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words.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096153" y="3948282"/>
            <a:ext cx="2261334" cy="1731000"/>
            <a:chOff x="2096153" y="3948282"/>
            <a:chExt cx="2261334" cy="1731000"/>
          </a:xfrm>
        </p:grpSpPr>
        <p:sp>
          <p:nvSpPr>
            <p:cNvPr id="11" name="SMARTInkAnnotation34"/>
            <p:cNvSpPr/>
            <p:nvPr/>
          </p:nvSpPr>
          <p:spPr bwMode="auto">
            <a:xfrm>
              <a:off x="2762067" y="3948282"/>
              <a:ext cx="538947" cy="632122"/>
            </a:xfrm>
            <a:custGeom>
              <a:avLst/>
              <a:gdLst/>
              <a:ahLst/>
              <a:cxnLst/>
              <a:rect l="0" t="0" r="0" b="0"/>
              <a:pathLst>
                <a:path w="538947" h="632122">
                  <a:moveTo>
                    <a:pt x="13380" y="34358"/>
                  </a:moveTo>
                  <a:lnTo>
                    <a:pt x="18125" y="34358"/>
                  </a:lnTo>
                  <a:lnTo>
                    <a:pt x="19523" y="33366"/>
                  </a:lnTo>
                  <a:lnTo>
                    <a:pt x="20455" y="31713"/>
                  </a:lnTo>
                  <a:lnTo>
                    <a:pt x="21076" y="29618"/>
                  </a:lnTo>
                  <a:lnTo>
                    <a:pt x="23476" y="28221"/>
                  </a:lnTo>
                  <a:lnTo>
                    <a:pt x="36344" y="25264"/>
                  </a:lnTo>
                  <a:lnTo>
                    <a:pt x="52736" y="19537"/>
                  </a:lnTo>
                  <a:lnTo>
                    <a:pt x="64307" y="17849"/>
                  </a:lnTo>
                  <a:lnTo>
                    <a:pt x="78718" y="14453"/>
                  </a:lnTo>
                  <a:lnTo>
                    <a:pt x="94061" y="10629"/>
                  </a:lnTo>
                  <a:lnTo>
                    <a:pt x="107501" y="8929"/>
                  </a:lnTo>
                  <a:lnTo>
                    <a:pt x="122744" y="5528"/>
                  </a:lnTo>
                  <a:lnTo>
                    <a:pt x="139449" y="1701"/>
                  </a:lnTo>
                  <a:lnTo>
                    <a:pt x="148076" y="680"/>
                  </a:lnTo>
                  <a:lnTo>
                    <a:pt x="156805" y="0"/>
                  </a:lnTo>
                  <a:lnTo>
                    <a:pt x="165604" y="538"/>
                  </a:lnTo>
                  <a:lnTo>
                    <a:pt x="174450" y="1890"/>
                  </a:lnTo>
                  <a:lnTo>
                    <a:pt x="183327" y="3783"/>
                  </a:lnTo>
                  <a:lnTo>
                    <a:pt x="193216" y="5045"/>
                  </a:lnTo>
                  <a:lnTo>
                    <a:pt x="203783" y="5887"/>
                  </a:lnTo>
                  <a:lnTo>
                    <a:pt x="214799" y="6447"/>
                  </a:lnTo>
                  <a:lnTo>
                    <a:pt x="225123" y="7813"/>
                  </a:lnTo>
                  <a:lnTo>
                    <a:pt x="234985" y="9716"/>
                  </a:lnTo>
                  <a:lnTo>
                    <a:pt x="276964" y="19899"/>
                  </a:lnTo>
                  <a:lnTo>
                    <a:pt x="287422" y="22734"/>
                  </a:lnTo>
                  <a:lnTo>
                    <a:pt x="306986" y="28531"/>
                  </a:lnTo>
                  <a:lnTo>
                    <a:pt x="317367" y="32458"/>
                  </a:lnTo>
                  <a:lnTo>
                    <a:pt x="328260" y="37060"/>
                  </a:lnTo>
                  <a:lnTo>
                    <a:pt x="339495" y="42112"/>
                  </a:lnTo>
                  <a:lnTo>
                    <a:pt x="349965" y="46473"/>
                  </a:lnTo>
                  <a:lnTo>
                    <a:pt x="359923" y="50372"/>
                  </a:lnTo>
                  <a:lnTo>
                    <a:pt x="378934" y="57351"/>
                  </a:lnTo>
                  <a:lnTo>
                    <a:pt x="397314" y="63759"/>
                  </a:lnTo>
                  <a:lnTo>
                    <a:pt x="406386" y="67849"/>
                  </a:lnTo>
                  <a:lnTo>
                    <a:pt x="415414" y="72561"/>
                  </a:lnTo>
                  <a:lnTo>
                    <a:pt x="424412" y="77686"/>
                  </a:lnTo>
                  <a:lnTo>
                    <a:pt x="433390" y="82095"/>
                  </a:lnTo>
                  <a:lnTo>
                    <a:pt x="442354" y="86026"/>
                  </a:lnTo>
                  <a:lnTo>
                    <a:pt x="451310" y="89640"/>
                  </a:lnTo>
                  <a:lnTo>
                    <a:pt x="466558" y="96300"/>
                  </a:lnTo>
                  <a:lnTo>
                    <a:pt x="479955" y="103560"/>
                  </a:lnTo>
                  <a:lnTo>
                    <a:pt x="492530" y="113401"/>
                  </a:lnTo>
                  <a:lnTo>
                    <a:pt x="502092" y="124389"/>
                  </a:lnTo>
                  <a:lnTo>
                    <a:pt x="519491" y="147380"/>
                  </a:lnTo>
                  <a:lnTo>
                    <a:pt x="528696" y="163206"/>
                  </a:lnTo>
                  <a:lnTo>
                    <a:pt x="534718" y="174637"/>
                  </a:lnTo>
                  <a:lnTo>
                    <a:pt x="538056" y="186332"/>
                  </a:lnTo>
                  <a:lnTo>
                    <a:pt x="538946" y="192228"/>
                  </a:lnTo>
                  <a:lnTo>
                    <a:pt x="538546" y="197152"/>
                  </a:lnTo>
                  <a:lnTo>
                    <a:pt x="537287" y="201427"/>
                  </a:lnTo>
                  <a:lnTo>
                    <a:pt x="535454" y="205268"/>
                  </a:lnTo>
                  <a:lnTo>
                    <a:pt x="533417" y="214829"/>
                  </a:lnTo>
                  <a:lnTo>
                    <a:pt x="532874" y="220156"/>
                  </a:lnTo>
                  <a:lnTo>
                    <a:pt x="530526" y="225693"/>
                  </a:lnTo>
                  <a:lnTo>
                    <a:pt x="517731" y="242965"/>
                  </a:lnTo>
                  <a:lnTo>
                    <a:pt x="501361" y="259658"/>
                  </a:lnTo>
                  <a:lnTo>
                    <a:pt x="489795" y="267775"/>
                  </a:lnTo>
                  <a:lnTo>
                    <a:pt x="467372" y="282664"/>
                  </a:lnTo>
                  <a:lnTo>
                    <a:pt x="459051" y="287207"/>
                  </a:lnTo>
                  <a:lnTo>
                    <a:pt x="450524" y="291229"/>
                  </a:lnTo>
                  <a:lnTo>
                    <a:pt x="441860" y="294902"/>
                  </a:lnTo>
                  <a:lnTo>
                    <a:pt x="432111" y="298343"/>
                  </a:lnTo>
                  <a:lnTo>
                    <a:pt x="421640" y="301629"/>
                  </a:lnTo>
                  <a:lnTo>
                    <a:pt x="410686" y="304813"/>
                  </a:lnTo>
                  <a:lnTo>
                    <a:pt x="399411" y="308918"/>
                  </a:lnTo>
                  <a:lnTo>
                    <a:pt x="387922" y="313641"/>
                  </a:lnTo>
                  <a:lnTo>
                    <a:pt x="376290" y="318773"/>
                  </a:lnTo>
                  <a:lnTo>
                    <a:pt x="364564" y="323187"/>
                  </a:lnTo>
                  <a:lnTo>
                    <a:pt x="352773" y="327122"/>
                  </a:lnTo>
                  <a:lnTo>
                    <a:pt x="340940" y="330737"/>
                  </a:lnTo>
                  <a:lnTo>
                    <a:pt x="317199" y="337400"/>
                  </a:lnTo>
                  <a:lnTo>
                    <a:pt x="305307" y="340566"/>
                  </a:lnTo>
                  <a:lnTo>
                    <a:pt x="293406" y="344661"/>
                  </a:lnTo>
                  <a:lnTo>
                    <a:pt x="281500" y="349375"/>
                  </a:lnTo>
                  <a:lnTo>
                    <a:pt x="269590" y="354502"/>
                  </a:lnTo>
                  <a:lnTo>
                    <a:pt x="258671" y="358912"/>
                  </a:lnTo>
                  <a:lnTo>
                    <a:pt x="238593" y="366459"/>
                  </a:lnTo>
                  <a:lnTo>
                    <a:pt x="228075" y="369860"/>
                  </a:lnTo>
                  <a:lnTo>
                    <a:pt x="217090" y="373120"/>
                  </a:lnTo>
                  <a:lnTo>
                    <a:pt x="205794" y="376285"/>
                  </a:lnTo>
                  <a:lnTo>
                    <a:pt x="194292" y="380380"/>
                  </a:lnTo>
                  <a:lnTo>
                    <a:pt x="182651" y="385094"/>
                  </a:lnTo>
                  <a:lnTo>
                    <a:pt x="170917" y="390221"/>
                  </a:lnTo>
                  <a:lnTo>
                    <a:pt x="159123" y="394631"/>
                  </a:lnTo>
                  <a:lnTo>
                    <a:pt x="147287" y="398563"/>
                  </a:lnTo>
                  <a:lnTo>
                    <a:pt x="114298" y="408838"/>
                  </a:lnTo>
                  <a:lnTo>
                    <a:pt x="104494" y="412004"/>
                  </a:lnTo>
                  <a:lnTo>
                    <a:pt x="94978" y="416099"/>
                  </a:lnTo>
                  <a:lnTo>
                    <a:pt x="85655" y="420812"/>
                  </a:lnTo>
                  <a:lnTo>
                    <a:pt x="68344" y="430350"/>
                  </a:lnTo>
                  <a:lnTo>
                    <a:pt x="47431" y="441298"/>
                  </a:lnTo>
                  <a:lnTo>
                    <a:pt x="34804" y="447722"/>
                  </a:lnTo>
                  <a:lnTo>
                    <a:pt x="22570" y="456531"/>
                  </a:lnTo>
                  <a:lnTo>
                    <a:pt x="12499" y="466069"/>
                  </a:lnTo>
                  <a:lnTo>
                    <a:pt x="3385" y="482921"/>
                  </a:lnTo>
                  <a:lnTo>
                    <a:pt x="758" y="488182"/>
                  </a:lnTo>
                  <a:lnTo>
                    <a:pt x="0" y="492681"/>
                  </a:lnTo>
                  <a:lnTo>
                    <a:pt x="487" y="496672"/>
                  </a:lnTo>
                  <a:lnTo>
                    <a:pt x="8406" y="514947"/>
                  </a:lnTo>
                  <a:lnTo>
                    <a:pt x="16651" y="527107"/>
                  </a:lnTo>
                  <a:lnTo>
                    <a:pt x="30129" y="541735"/>
                  </a:lnTo>
                  <a:lnTo>
                    <a:pt x="43666" y="552885"/>
                  </a:lnTo>
                  <a:lnTo>
                    <a:pt x="59613" y="563463"/>
                  </a:lnTo>
                  <a:lnTo>
                    <a:pt x="68037" y="567673"/>
                  </a:lnTo>
                  <a:lnTo>
                    <a:pt x="76632" y="571471"/>
                  </a:lnTo>
                  <a:lnTo>
                    <a:pt x="96776" y="580984"/>
                  </a:lnTo>
                  <a:lnTo>
                    <a:pt x="107709" y="586299"/>
                  </a:lnTo>
                  <a:lnTo>
                    <a:pt x="118970" y="590834"/>
                  </a:lnTo>
                  <a:lnTo>
                    <a:pt x="130450" y="594850"/>
                  </a:lnTo>
                  <a:lnTo>
                    <a:pt x="172673" y="608424"/>
                  </a:lnTo>
                  <a:lnTo>
                    <a:pt x="183135" y="611537"/>
                  </a:lnTo>
                  <a:lnTo>
                    <a:pt x="205353" y="617642"/>
                  </a:lnTo>
                  <a:lnTo>
                    <a:pt x="240194" y="626657"/>
                  </a:lnTo>
                  <a:lnTo>
                    <a:pt x="251984" y="628654"/>
                  </a:lnTo>
                  <a:lnTo>
                    <a:pt x="263816" y="629985"/>
                  </a:lnTo>
                  <a:lnTo>
                    <a:pt x="275677" y="630872"/>
                  </a:lnTo>
                  <a:lnTo>
                    <a:pt x="286564" y="631464"/>
                  </a:lnTo>
                  <a:lnTo>
                    <a:pt x="306605" y="632121"/>
                  </a:lnTo>
                  <a:lnTo>
                    <a:pt x="316120" y="631304"/>
                  </a:lnTo>
                  <a:lnTo>
                    <a:pt x="325443" y="629767"/>
                  </a:lnTo>
                  <a:lnTo>
                    <a:pt x="334638" y="627751"/>
                  </a:lnTo>
                  <a:lnTo>
                    <a:pt x="350150" y="622864"/>
                  </a:lnTo>
                  <a:lnTo>
                    <a:pt x="363666" y="617385"/>
                  </a:lnTo>
                  <a:lnTo>
                    <a:pt x="376293" y="611642"/>
                  </a:lnTo>
                  <a:lnTo>
                    <a:pt x="389824" y="602831"/>
                  </a:lnTo>
                  <a:lnTo>
                    <a:pt x="400124" y="593937"/>
                  </a:lnTo>
                  <a:lnTo>
                    <a:pt x="402301" y="589973"/>
                  </a:lnTo>
                  <a:lnTo>
                    <a:pt x="406358" y="574914"/>
                  </a:lnTo>
                  <a:lnTo>
                    <a:pt x="410827" y="563662"/>
                  </a:lnTo>
                  <a:lnTo>
                    <a:pt x="411422" y="556891"/>
                  </a:lnTo>
                  <a:lnTo>
                    <a:pt x="409436" y="541431"/>
                  </a:lnTo>
                  <a:lnTo>
                    <a:pt x="405243" y="524638"/>
                  </a:lnTo>
                  <a:lnTo>
                    <a:pt x="400069" y="506260"/>
                  </a:lnTo>
                  <a:lnTo>
                    <a:pt x="394459" y="484863"/>
                  </a:lnTo>
                  <a:lnTo>
                    <a:pt x="390580" y="473601"/>
                  </a:lnTo>
                  <a:lnTo>
                    <a:pt x="386007" y="462124"/>
                  </a:lnTo>
                  <a:lnTo>
                    <a:pt x="380972" y="450504"/>
                  </a:lnTo>
                  <a:lnTo>
                    <a:pt x="374636" y="438789"/>
                  </a:lnTo>
                  <a:lnTo>
                    <a:pt x="367433" y="427010"/>
                  </a:lnTo>
                  <a:lnTo>
                    <a:pt x="359651" y="415188"/>
                  </a:lnTo>
                  <a:lnTo>
                    <a:pt x="343061" y="391470"/>
                  </a:lnTo>
                  <a:lnTo>
                    <a:pt x="334465" y="379589"/>
                  </a:lnTo>
                  <a:lnTo>
                    <a:pt x="324762" y="367699"/>
                  </a:lnTo>
                  <a:lnTo>
                    <a:pt x="314321" y="355804"/>
                  </a:lnTo>
                  <a:lnTo>
                    <a:pt x="303389" y="343906"/>
                  </a:lnTo>
                  <a:lnTo>
                    <a:pt x="280647" y="320101"/>
                  </a:lnTo>
                  <a:lnTo>
                    <a:pt x="233679" y="272482"/>
                  </a:lnTo>
                  <a:lnTo>
                    <a:pt x="220827" y="260576"/>
                  </a:lnTo>
                  <a:lnTo>
                    <a:pt x="207293" y="248670"/>
                  </a:lnTo>
                  <a:lnTo>
                    <a:pt x="193304" y="236764"/>
                  </a:lnTo>
                  <a:lnTo>
                    <a:pt x="180006" y="224858"/>
                  </a:lnTo>
                  <a:lnTo>
                    <a:pt x="154637" y="201045"/>
                  </a:lnTo>
                  <a:lnTo>
                    <a:pt x="142311" y="190132"/>
                  </a:lnTo>
                  <a:lnTo>
                    <a:pt x="130120" y="179879"/>
                  </a:lnTo>
                  <a:lnTo>
                    <a:pt x="118021" y="170067"/>
                  </a:lnTo>
                  <a:lnTo>
                    <a:pt x="106975" y="160550"/>
                  </a:lnTo>
                  <a:lnTo>
                    <a:pt x="96632" y="151228"/>
                  </a:lnTo>
                  <a:lnTo>
                    <a:pt x="86758" y="142037"/>
                  </a:lnTo>
                  <a:lnTo>
                    <a:pt x="77195" y="133925"/>
                  </a:lnTo>
                  <a:lnTo>
                    <a:pt x="67841" y="126533"/>
                  </a:lnTo>
                  <a:lnTo>
                    <a:pt x="58625" y="119621"/>
                  </a:lnTo>
                  <a:lnTo>
                    <a:pt x="43089" y="104002"/>
                  </a:lnTo>
                  <a:lnTo>
                    <a:pt x="30557" y="89124"/>
                  </a:lnTo>
                  <a:lnTo>
                    <a:pt x="18911" y="75169"/>
                  </a:lnTo>
                  <a:lnTo>
                    <a:pt x="15838" y="68041"/>
                  </a:lnTo>
                  <a:lnTo>
                    <a:pt x="14108" y="53709"/>
                  </a:lnTo>
                  <a:lnTo>
                    <a:pt x="14859" y="49243"/>
                  </a:lnTo>
                  <a:lnTo>
                    <a:pt x="21533" y="34803"/>
                  </a:lnTo>
                  <a:lnTo>
                    <a:pt x="22318" y="2542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35"/>
            <p:cNvSpPr/>
            <p:nvPr/>
          </p:nvSpPr>
          <p:spPr bwMode="auto">
            <a:xfrm>
              <a:off x="3418988" y="4134444"/>
              <a:ext cx="330710" cy="428627"/>
            </a:xfrm>
            <a:custGeom>
              <a:avLst/>
              <a:gdLst/>
              <a:ahLst/>
              <a:cxnLst/>
              <a:rect l="0" t="0" r="0" b="0"/>
              <a:pathLst>
                <a:path w="330710" h="428627">
                  <a:moveTo>
                    <a:pt x="330709" y="0"/>
                  </a:moveTo>
                  <a:lnTo>
                    <a:pt x="330709" y="7689"/>
                  </a:lnTo>
                  <a:lnTo>
                    <a:pt x="323573" y="15814"/>
                  </a:lnTo>
                  <a:lnTo>
                    <a:pt x="318269" y="21250"/>
                  </a:lnTo>
                  <a:lnTo>
                    <a:pt x="316457" y="25081"/>
                  </a:lnTo>
                  <a:lnTo>
                    <a:pt x="314444" y="34629"/>
                  </a:lnTo>
                  <a:lnTo>
                    <a:pt x="310901" y="42841"/>
                  </a:lnTo>
                  <a:lnTo>
                    <a:pt x="308565" y="46421"/>
                  </a:lnTo>
                  <a:lnTo>
                    <a:pt x="300674" y="53043"/>
                  </a:lnTo>
                  <a:lnTo>
                    <a:pt x="295789" y="56199"/>
                  </a:lnTo>
                  <a:lnTo>
                    <a:pt x="287713" y="64996"/>
                  </a:lnTo>
                  <a:lnTo>
                    <a:pt x="280813" y="74528"/>
                  </a:lnTo>
                  <a:lnTo>
                    <a:pt x="274436" y="82072"/>
                  </a:lnTo>
                  <a:lnTo>
                    <a:pt x="265643" y="91378"/>
                  </a:lnTo>
                  <a:lnTo>
                    <a:pt x="256107" y="102128"/>
                  </a:lnTo>
                  <a:lnTo>
                    <a:pt x="248559" y="113521"/>
                  </a:lnTo>
                  <a:lnTo>
                    <a:pt x="239246" y="122553"/>
                  </a:lnTo>
                  <a:lnTo>
                    <a:pt x="233981" y="126351"/>
                  </a:lnTo>
                  <a:lnTo>
                    <a:pt x="225483" y="135862"/>
                  </a:lnTo>
                  <a:lnTo>
                    <a:pt x="217403" y="146704"/>
                  </a:lnTo>
                  <a:lnTo>
                    <a:pt x="207191" y="158137"/>
                  </a:lnTo>
                  <a:lnTo>
                    <a:pt x="198680" y="169833"/>
                  </a:lnTo>
                  <a:lnTo>
                    <a:pt x="190594" y="181646"/>
                  </a:lnTo>
                  <a:lnTo>
                    <a:pt x="180379" y="193511"/>
                  </a:lnTo>
                  <a:lnTo>
                    <a:pt x="171867" y="205398"/>
                  </a:lnTo>
                  <a:lnTo>
                    <a:pt x="163780" y="217296"/>
                  </a:lnTo>
                  <a:lnTo>
                    <a:pt x="153565" y="229199"/>
                  </a:lnTo>
                  <a:lnTo>
                    <a:pt x="142404" y="241104"/>
                  </a:lnTo>
                  <a:lnTo>
                    <a:pt x="136647" y="247057"/>
                  </a:lnTo>
                  <a:lnTo>
                    <a:pt x="127602" y="258963"/>
                  </a:lnTo>
                  <a:lnTo>
                    <a:pt x="120272" y="270868"/>
                  </a:lnTo>
                  <a:lnTo>
                    <a:pt x="113704" y="282774"/>
                  </a:lnTo>
                  <a:lnTo>
                    <a:pt x="104825" y="292035"/>
                  </a:lnTo>
                  <a:lnTo>
                    <a:pt x="99677" y="295893"/>
                  </a:lnTo>
                  <a:lnTo>
                    <a:pt x="91309" y="305472"/>
                  </a:lnTo>
                  <a:lnTo>
                    <a:pt x="84279" y="316344"/>
                  </a:lnTo>
                  <a:lnTo>
                    <a:pt x="77844" y="327790"/>
                  </a:lnTo>
                  <a:lnTo>
                    <a:pt x="68638" y="340651"/>
                  </a:lnTo>
                  <a:lnTo>
                    <a:pt x="62617" y="350169"/>
                  </a:lnTo>
                  <a:lnTo>
                    <a:pt x="59621" y="355485"/>
                  </a:lnTo>
                  <a:lnTo>
                    <a:pt x="50995" y="364038"/>
                  </a:lnTo>
                  <a:lnTo>
                    <a:pt x="45915" y="367708"/>
                  </a:lnTo>
                  <a:lnTo>
                    <a:pt x="42527" y="371147"/>
                  </a:lnTo>
                  <a:lnTo>
                    <a:pt x="40269" y="374432"/>
                  </a:lnTo>
                  <a:lnTo>
                    <a:pt x="36767" y="380727"/>
                  </a:lnTo>
                  <a:lnTo>
                    <a:pt x="29211" y="389849"/>
                  </a:lnTo>
                  <a:lnTo>
                    <a:pt x="20683" y="399828"/>
                  </a:lnTo>
                  <a:lnTo>
                    <a:pt x="12859" y="412928"/>
                  </a:lnTo>
                  <a:lnTo>
                    <a:pt x="9455" y="418805"/>
                  </a:lnTo>
                  <a:lnTo>
                    <a:pt x="0" y="42862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36"/>
            <p:cNvSpPr/>
            <p:nvPr/>
          </p:nvSpPr>
          <p:spPr bwMode="auto">
            <a:xfrm>
              <a:off x="3365360" y="4089796"/>
              <a:ext cx="339647" cy="526853"/>
            </a:xfrm>
            <a:custGeom>
              <a:avLst/>
              <a:gdLst/>
              <a:ahLst/>
              <a:cxnLst/>
              <a:rect l="0" t="0" r="0" b="0"/>
              <a:pathLst>
                <a:path w="339647" h="526853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7695" y="8562"/>
                  </a:lnTo>
                  <a:lnTo>
                    <a:pt x="8110" y="9677"/>
                  </a:lnTo>
                  <a:lnTo>
                    <a:pt x="8570" y="13562"/>
                  </a:lnTo>
                  <a:lnTo>
                    <a:pt x="9686" y="14994"/>
                  </a:lnTo>
                  <a:lnTo>
                    <a:pt x="11423" y="15950"/>
                  </a:lnTo>
                  <a:lnTo>
                    <a:pt x="13574" y="16587"/>
                  </a:lnTo>
                  <a:lnTo>
                    <a:pt x="15008" y="18003"/>
                  </a:lnTo>
                  <a:lnTo>
                    <a:pt x="15964" y="19939"/>
                  </a:lnTo>
                  <a:lnTo>
                    <a:pt x="16601" y="22223"/>
                  </a:lnTo>
                  <a:lnTo>
                    <a:pt x="19958" y="27406"/>
                  </a:lnTo>
                  <a:lnTo>
                    <a:pt x="28860" y="37635"/>
                  </a:lnTo>
                  <a:lnTo>
                    <a:pt x="31157" y="39973"/>
                  </a:lnTo>
                  <a:lnTo>
                    <a:pt x="32689" y="42524"/>
                  </a:lnTo>
                  <a:lnTo>
                    <a:pt x="35838" y="50854"/>
                  </a:lnTo>
                  <a:lnTo>
                    <a:pt x="45296" y="62558"/>
                  </a:lnTo>
                  <a:lnTo>
                    <a:pt x="50918" y="69476"/>
                  </a:lnTo>
                  <a:lnTo>
                    <a:pt x="58674" y="83534"/>
                  </a:lnTo>
                  <a:lnTo>
                    <a:pt x="62406" y="95417"/>
                  </a:lnTo>
                  <a:lnTo>
                    <a:pt x="69360" y="111065"/>
                  </a:lnTo>
                  <a:lnTo>
                    <a:pt x="77710" y="127276"/>
                  </a:lnTo>
                  <a:lnTo>
                    <a:pt x="86474" y="139797"/>
                  </a:lnTo>
                  <a:lnTo>
                    <a:pt x="95361" y="155633"/>
                  </a:lnTo>
                  <a:lnTo>
                    <a:pt x="107261" y="178762"/>
                  </a:lnTo>
                  <a:lnTo>
                    <a:pt x="116196" y="193858"/>
                  </a:lnTo>
                  <a:lnTo>
                    <a:pt x="125133" y="207259"/>
                  </a:lnTo>
                  <a:lnTo>
                    <a:pt x="132085" y="218124"/>
                  </a:lnTo>
                  <a:lnTo>
                    <a:pt x="141795" y="229567"/>
                  </a:lnTo>
                  <a:lnTo>
                    <a:pt x="150083" y="241267"/>
                  </a:lnTo>
                  <a:lnTo>
                    <a:pt x="157077" y="253081"/>
                  </a:lnTo>
                  <a:lnTo>
                    <a:pt x="163496" y="264947"/>
                  </a:lnTo>
                  <a:lnTo>
                    <a:pt x="172693" y="282784"/>
                  </a:lnTo>
                  <a:lnTo>
                    <a:pt x="181708" y="295896"/>
                  </a:lnTo>
                  <a:lnTo>
                    <a:pt x="193651" y="315352"/>
                  </a:lnTo>
                  <a:lnTo>
                    <a:pt x="202594" y="327484"/>
                  </a:lnTo>
                  <a:lnTo>
                    <a:pt x="211534" y="342213"/>
                  </a:lnTo>
                  <a:lnTo>
                    <a:pt x="220472" y="353302"/>
                  </a:lnTo>
                  <a:lnTo>
                    <a:pt x="229410" y="362872"/>
                  </a:lnTo>
                  <a:lnTo>
                    <a:pt x="235369" y="368974"/>
                  </a:lnTo>
                  <a:lnTo>
                    <a:pt x="237355" y="371991"/>
                  </a:lnTo>
                  <a:lnTo>
                    <a:pt x="241144" y="380977"/>
                  </a:lnTo>
                  <a:lnTo>
                    <a:pt x="247121" y="389923"/>
                  </a:lnTo>
                  <a:lnTo>
                    <a:pt x="250327" y="398857"/>
                  </a:lnTo>
                  <a:lnTo>
                    <a:pt x="257125" y="407789"/>
                  </a:lnTo>
                  <a:lnTo>
                    <a:pt x="262584" y="413742"/>
                  </a:lnTo>
                  <a:lnTo>
                    <a:pt x="264436" y="416719"/>
                  </a:lnTo>
                  <a:lnTo>
                    <a:pt x="268037" y="425649"/>
                  </a:lnTo>
                  <a:lnTo>
                    <a:pt x="273959" y="434579"/>
                  </a:lnTo>
                  <a:lnTo>
                    <a:pt x="277148" y="443508"/>
                  </a:lnTo>
                  <a:lnTo>
                    <a:pt x="284654" y="453651"/>
                  </a:lnTo>
                  <a:lnTo>
                    <a:pt x="295041" y="464406"/>
                  </a:lnTo>
                  <a:lnTo>
                    <a:pt x="299297" y="468671"/>
                  </a:lnTo>
                  <a:lnTo>
                    <a:pt x="300830" y="471198"/>
                  </a:lnTo>
                  <a:lnTo>
                    <a:pt x="302532" y="476651"/>
                  </a:lnTo>
                  <a:lnTo>
                    <a:pt x="303979" y="478501"/>
                  </a:lnTo>
                  <a:lnTo>
                    <a:pt x="305937" y="479735"/>
                  </a:lnTo>
                  <a:lnTo>
                    <a:pt x="308235" y="480559"/>
                  </a:lnTo>
                  <a:lnTo>
                    <a:pt x="309767" y="482099"/>
                  </a:lnTo>
                  <a:lnTo>
                    <a:pt x="310789" y="484118"/>
                  </a:lnTo>
                  <a:lnTo>
                    <a:pt x="311470" y="486456"/>
                  </a:lnTo>
                  <a:lnTo>
                    <a:pt x="312917" y="488016"/>
                  </a:lnTo>
                  <a:lnTo>
                    <a:pt x="314875" y="489055"/>
                  </a:lnTo>
                  <a:lnTo>
                    <a:pt x="317174" y="489748"/>
                  </a:lnTo>
                  <a:lnTo>
                    <a:pt x="318705" y="491202"/>
                  </a:lnTo>
                  <a:lnTo>
                    <a:pt x="319727" y="493163"/>
                  </a:lnTo>
                  <a:lnTo>
                    <a:pt x="321366" y="498700"/>
                  </a:lnTo>
                  <a:lnTo>
                    <a:pt x="321650" y="504399"/>
                  </a:lnTo>
                  <a:lnTo>
                    <a:pt x="322684" y="505931"/>
                  </a:lnTo>
                  <a:lnTo>
                    <a:pt x="324365" y="506951"/>
                  </a:lnTo>
                  <a:lnTo>
                    <a:pt x="326479" y="507632"/>
                  </a:lnTo>
                  <a:lnTo>
                    <a:pt x="327889" y="509078"/>
                  </a:lnTo>
                  <a:lnTo>
                    <a:pt x="328829" y="511034"/>
                  </a:lnTo>
                  <a:lnTo>
                    <a:pt x="330337" y="516561"/>
                  </a:lnTo>
                  <a:lnTo>
                    <a:pt x="331453" y="517015"/>
                  </a:lnTo>
                  <a:lnTo>
                    <a:pt x="338371" y="517803"/>
                  </a:lnTo>
                  <a:lnTo>
                    <a:pt x="338796" y="518835"/>
                  </a:lnTo>
                  <a:lnTo>
                    <a:pt x="339646" y="52685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37"/>
            <p:cNvSpPr/>
            <p:nvPr/>
          </p:nvSpPr>
          <p:spPr bwMode="auto">
            <a:xfrm>
              <a:off x="4098282" y="4170164"/>
              <a:ext cx="125134" cy="598290"/>
            </a:xfrm>
            <a:custGeom>
              <a:avLst/>
              <a:gdLst/>
              <a:ahLst/>
              <a:cxnLst/>
              <a:rect l="0" t="0" r="0" b="0"/>
              <a:pathLst>
                <a:path w="125134" h="598290">
                  <a:moveTo>
                    <a:pt x="125133" y="0"/>
                  </a:moveTo>
                  <a:lnTo>
                    <a:pt x="125133" y="12428"/>
                  </a:lnTo>
                  <a:lnTo>
                    <a:pt x="122484" y="20737"/>
                  </a:lnTo>
                  <a:lnTo>
                    <a:pt x="118990" y="30052"/>
                  </a:lnTo>
                  <a:lnTo>
                    <a:pt x="117023" y="41867"/>
                  </a:lnTo>
                  <a:lnTo>
                    <a:pt x="115447" y="57494"/>
                  </a:lnTo>
                  <a:lnTo>
                    <a:pt x="111559" y="68878"/>
                  </a:lnTo>
                  <a:lnTo>
                    <a:pt x="103786" y="91184"/>
                  </a:lnTo>
                  <a:lnTo>
                    <a:pt x="100749" y="105349"/>
                  </a:lnTo>
                  <a:lnTo>
                    <a:pt x="98406" y="118259"/>
                  </a:lnTo>
                  <a:lnTo>
                    <a:pt x="96390" y="124480"/>
                  </a:lnTo>
                  <a:lnTo>
                    <a:pt x="92496" y="137676"/>
                  </a:lnTo>
                  <a:lnTo>
                    <a:pt x="90765" y="153463"/>
                  </a:lnTo>
                  <a:lnTo>
                    <a:pt x="87348" y="170400"/>
                  </a:lnTo>
                  <a:lnTo>
                    <a:pt x="83511" y="186858"/>
                  </a:lnTo>
                  <a:lnTo>
                    <a:pt x="81806" y="200787"/>
                  </a:lnTo>
                  <a:lnTo>
                    <a:pt x="78401" y="213593"/>
                  </a:lnTo>
                  <a:lnTo>
                    <a:pt x="73576" y="226891"/>
                  </a:lnTo>
                  <a:lnTo>
                    <a:pt x="68121" y="242723"/>
                  </a:lnTo>
                  <a:lnTo>
                    <a:pt x="65035" y="259681"/>
                  </a:lnTo>
                  <a:lnTo>
                    <a:pt x="62670" y="276148"/>
                  </a:lnTo>
                  <a:lnTo>
                    <a:pt x="60649" y="283318"/>
                  </a:lnTo>
                  <a:lnTo>
                    <a:pt x="56748" y="297567"/>
                  </a:lnTo>
                  <a:lnTo>
                    <a:pt x="55015" y="313822"/>
                  </a:lnTo>
                  <a:lnTo>
                    <a:pt x="51596" y="330968"/>
                  </a:lnTo>
                  <a:lnTo>
                    <a:pt x="47759" y="348511"/>
                  </a:lnTo>
                  <a:lnTo>
                    <a:pt x="46054" y="366230"/>
                  </a:lnTo>
                  <a:lnTo>
                    <a:pt x="45296" y="381381"/>
                  </a:lnTo>
                  <a:lnTo>
                    <a:pt x="43966" y="395721"/>
                  </a:lnTo>
                  <a:lnTo>
                    <a:pt x="40065" y="412017"/>
                  </a:lnTo>
                  <a:lnTo>
                    <a:pt x="37669" y="426535"/>
                  </a:lnTo>
                  <a:lnTo>
                    <a:pt x="35611" y="440594"/>
                  </a:lnTo>
                  <a:lnTo>
                    <a:pt x="33671" y="448510"/>
                  </a:lnTo>
                  <a:lnTo>
                    <a:pt x="29862" y="464252"/>
                  </a:lnTo>
                  <a:lnTo>
                    <a:pt x="28168" y="477863"/>
                  </a:lnTo>
                  <a:lnTo>
                    <a:pt x="24768" y="490526"/>
                  </a:lnTo>
                  <a:lnTo>
                    <a:pt x="20939" y="502769"/>
                  </a:lnTo>
                  <a:lnTo>
                    <a:pt x="18783" y="520818"/>
                  </a:lnTo>
                  <a:lnTo>
                    <a:pt x="18279" y="532768"/>
                  </a:lnTo>
                  <a:lnTo>
                    <a:pt x="17152" y="537741"/>
                  </a:lnTo>
                  <a:lnTo>
                    <a:pt x="13250" y="545913"/>
                  </a:lnTo>
                  <a:lnTo>
                    <a:pt x="10855" y="555497"/>
                  </a:lnTo>
                  <a:lnTo>
                    <a:pt x="9316" y="573079"/>
                  </a:lnTo>
                  <a:lnTo>
                    <a:pt x="8197" y="576521"/>
                  </a:lnTo>
                  <a:lnTo>
                    <a:pt x="4305" y="582992"/>
                  </a:lnTo>
                  <a:lnTo>
                    <a:pt x="1913" y="589175"/>
                  </a:lnTo>
                  <a:lnTo>
                    <a:pt x="0" y="59828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38"/>
            <p:cNvSpPr/>
            <p:nvPr/>
          </p:nvSpPr>
          <p:spPr bwMode="auto">
            <a:xfrm>
              <a:off x="3794388" y="4089796"/>
              <a:ext cx="563099" cy="285751"/>
            </a:xfrm>
            <a:custGeom>
              <a:avLst/>
              <a:gdLst/>
              <a:ahLst/>
              <a:cxnLst/>
              <a:rect l="0" t="0" r="0" b="0"/>
              <a:pathLst>
                <a:path w="563099" h="285751">
                  <a:moveTo>
                    <a:pt x="17876" y="0"/>
                  </a:moveTo>
                  <a:lnTo>
                    <a:pt x="10180" y="7689"/>
                  </a:lnTo>
                  <a:lnTo>
                    <a:pt x="9489" y="11025"/>
                  </a:lnTo>
                  <a:lnTo>
                    <a:pt x="9305" y="13303"/>
                  </a:lnTo>
                  <a:lnTo>
                    <a:pt x="6453" y="21126"/>
                  </a:lnTo>
                  <a:lnTo>
                    <a:pt x="4301" y="25990"/>
                  </a:lnTo>
                  <a:lnTo>
                    <a:pt x="1911" y="34041"/>
                  </a:lnTo>
                  <a:lnTo>
                    <a:pt x="849" y="41918"/>
                  </a:lnTo>
                  <a:lnTo>
                    <a:pt x="566" y="46797"/>
                  </a:lnTo>
                  <a:lnTo>
                    <a:pt x="251" y="56518"/>
                  </a:lnTo>
                  <a:lnTo>
                    <a:pt x="74" y="68561"/>
                  </a:lnTo>
                  <a:lnTo>
                    <a:pt x="0" y="132330"/>
                  </a:lnTo>
                  <a:lnTo>
                    <a:pt x="993" y="136837"/>
                  </a:lnTo>
                  <a:lnTo>
                    <a:pt x="4744" y="144491"/>
                  </a:lnTo>
                  <a:lnTo>
                    <a:pt x="6142" y="148914"/>
                  </a:lnTo>
                  <a:lnTo>
                    <a:pt x="7074" y="153846"/>
                  </a:lnTo>
                  <a:lnTo>
                    <a:pt x="7695" y="159119"/>
                  </a:lnTo>
                  <a:lnTo>
                    <a:pt x="9102" y="164619"/>
                  </a:lnTo>
                  <a:lnTo>
                    <a:pt x="11033" y="170269"/>
                  </a:lnTo>
                  <a:lnTo>
                    <a:pt x="13314" y="176021"/>
                  </a:lnTo>
                  <a:lnTo>
                    <a:pt x="15828" y="180847"/>
                  </a:lnTo>
                  <a:lnTo>
                    <a:pt x="24110" y="193373"/>
                  </a:lnTo>
                  <a:lnTo>
                    <a:pt x="26998" y="198369"/>
                  </a:lnTo>
                  <a:lnTo>
                    <a:pt x="29916" y="203684"/>
                  </a:lnTo>
                  <a:lnTo>
                    <a:pt x="38455" y="212235"/>
                  </a:lnTo>
                  <a:lnTo>
                    <a:pt x="47877" y="219342"/>
                  </a:lnTo>
                  <a:lnTo>
                    <a:pt x="55375" y="225809"/>
                  </a:lnTo>
                  <a:lnTo>
                    <a:pt x="64667" y="231990"/>
                  </a:lnTo>
                  <a:lnTo>
                    <a:pt x="74424" y="238044"/>
                  </a:lnTo>
                  <a:lnTo>
                    <a:pt x="82071" y="244042"/>
                  </a:lnTo>
                  <a:lnTo>
                    <a:pt x="91428" y="250016"/>
                  </a:lnTo>
                  <a:lnTo>
                    <a:pt x="101215" y="255978"/>
                  </a:lnTo>
                  <a:lnTo>
                    <a:pt x="108875" y="261935"/>
                  </a:lnTo>
                  <a:lnTo>
                    <a:pt x="118238" y="267890"/>
                  </a:lnTo>
                  <a:lnTo>
                    <a:pt x="123515" y="270867"/>
                  </a:lnTo>
                  <a:lnTo>
                    <a:pt x="134676" y="274175"/>
                  </a:lnTo>
                  <a:lnTo>
                    <a:pt x="146257" y="276637"/>
                  </a:lnTo>
                  <a:lnTo>
                    <a:pt x="158025" y="281039"/>
                  </a:lnTo>
                  <a:lnTo>
                    <a:pt x="169876" y="283656"/>
                  </a:lnTo>
                  <a:lnTo>
                    <a:pt x="181764" y="284819"/>
                  </a:lnTo>
                  <a:lnTo>
                    <a:pt x="193668" y="285337"/>
                  </a:lnTo>
                  <a:lnTo>
                    <a:pt x="211537" y="285628"/>
                  </a:lnTo>
                  <a:lnTo>
                    <a:pt x="328097" y="285750"/>
                  </a:lnTo>
                  <a:lnTo>
                    <a:pt x="339809" y="283105"/>
                  </a:lnTo>
                  <a:lnTo>
                    <a:pt x="351636" y="279614"/>
                  </a:lnTo>
                  <a:lnTo>
                    <a:pt x="368468" y="277648"/>
                  </a:lnTo>
                  <a:lnTo>
                    <a:pt x="376622" y="277189"/>
                  </a:lnTo>
                  <a:lnTo>
                    <a:pt x="397084" y="270757"/>
                  </a:lnTo>
                  <a:lnTo>
                    <a:pt x="413383" y="268740"/>
                  </a:lnTo>
                  <a:lnTo>
                    <a:pt x="430939" y="268059"/>
                  </a:lnTo>
                  <a:lnTo>
                    <a:pt x="436260" y="268003"/>
                  </a:lnTo>
                  <a:lnTo>
                    <a:pt x="440801" y="266973"/>
                  </a:lnTo>
                  <a:lnTo>
                    <a:pt x="455224" y="260838"/>
                  </a:lnTo>
                  <a:lnTo>
                    <a:pt x="467244" y="259517"/>
                  </a:lnTo>
                  <a:lnTo>
                    <a:pt x="484356" y="259071"/>
                  </a:lnTo>
                  <a:lnTo>
                    <a:pt x="494194" y="258994"/>
                  </a:lnTo>
                  <a:lnTo>
                    <a:pt x="497299" y="257991"/>
                  </a:lnTo>
                  <a:lnTo>
                    <a:pt x="506415" y="252831"/>
                  </a:lnTo>
                  <a:lnTo>
                    <a:pt x="512416" y="251276"/>
                  </a:lnTo>
                  <a:lnTo>
                    <a:pt x="529208" y="250080"/>
                  </a:lnTo>
                  <a:lnTo>
                    <a:pt x="563098" y="25003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39"/>
            <p:cNvSpPr/>
            <p:nvPr/>
          </p:nvSpPr>
          <p:spPr bwMode="auto">
            <a:xfrm>
              <a:off x="2176596" y="4714875"/>
              <a:ext cx="80444" cy="562571"/>
            </a:xfrm>
            <a:custGeom>
              <a:avLst/>
              <a:gdLst/>
              <a:ahLst/>
              <a:cxnLst/>
              <a:rect l="0" t="0" r="0" b="0"/>
              <a:pathLst>
                <a:path w="80444" h="562571">
                  <a:moveTo>
                    <a:pt x="80443" y="0"/>
                  </a:moveTo>
                  <a:lnTo>
                    <a:pt x="75698" y="0"/>
                  </a:lnTo>
                  <a:lnTo>
                    <a:pt x="74300" y="991"/>
                  </a:lnTo>
                  <a:lnTo>
                    <a:pt x="73368" y="2645"/>
                  </a:lnTo>
                  <a:lnTo>
                    <a:pt x="72333" y="7128"/>
                  </a:lnTo>
                  <a:lnTo>
                    <a:pt x="71614" y="20990"/>
                  </a:lnTo>
                  <a:lnTo>
                    <a:pt x="70585" y="23915"/>
                  </a:lnTo>
                  <a:lnTo>
                    <a:pt x="68905" y="26857"/>
                  </a:lnTo>
                  <a:lnTo>
                    <a:pt x="66792" y="29811"/>
                  </a:lnTo>
                  <a:lnTo>
                    <a:pt x="64445" y="38385"/>
                  </a:lnTo>
                  <a:lnTo>
                    <a:pt x="63818" y="43449"/>
                  </a:lnTo>
                  <a:lnTo>
                    <a:pt x="62408" y="47817"/>
                  </a:lnTo>
                  <a:lnTo>
                    <a:pt x="60475" y="51722"/>
                  </a:lnTo>
                  <a:lnTo>
                    <a:pt x="58193" y="55317"/>
                  </a:lnTo>
                  <a:lnTo>
                    <a:pt x="56671" y="59698"/>
                  </a:lnTo>
                  <a:lnTo>
                    <a:pt x="54981" y="69857"/>
                  </a:lnTo>
                  <a:lnTo>
                    <a:pt x="53537" y="76337"/>
                  </a:lnTo>
                  <a:lnTo>
                    <a:pt x="51581" y="83634"/>
                  </a:lnTo>
                  <a:lnTo>
                    <a:pt x="49284" y="91474"/>
                  </a:lnTo>
                  <a:lnTo>
                    <a:pt x="47753" y="98685"/>
                  </a:lnTo>
                  <a:lnTo>
                    <a:pt x="46052" y="111990"/>
                  </a:lnTo>
                  <a:lnTo>
                    <a:pt x="44605" y="119308"/>
                  </a:lnTo>
                  <a:lnTo>
                    <a:pt x="42647" y="127163"/>
                  </a:lnTo>
                  <a:lnTo>
                    <a:pt x="40349" y="135377"/>
                  </a:lnTo>
                  <a:lnTo>
                    <a:pt x="35147" y="152441"/>
                  </a:lnTo>
                  <a:lnTo>
                    <a:pt x="32369" y="161158"/>
                  </a:lnTo>
                  <a:lnTo>
                    <a:pt x="30518" y="169946"/>
                  </a:lnTo>
                  <a:lnTo>
                    <a:pt x="29283" y="178782"/>
                  </a:lnTo>
                  <a:lnTo>
                    <a:pt x="28460" y="187649"/>
                  </a:lnTo>
                  <a:lnTo>
                    <a:pt x="26918" y="197528"/>
                  </a:lnTo>
                  <a:lnTo>
                    <a:pt x="24898" y="208084"/>
                  </a:lnTo>
                  <a:lnTo>
                    <a:pt x="22557" y="219089"/>
                  </a:lnTo>
                  <a:lnTo>
                    <a:pt x="20997" y="230396"/>
                  </a:lnTo>
                  <a:lnTo>
                    <a:pt x="19956" y="241901"/>
                  </a:lnTo>
                  <a:lnTo>
                    <a:pt x="19263" y="253541"/>
                  </a:lnTo>
                  <a:lnTo>
                    <a:pt x="18492" y="277057"/>
                  </a:lnTo>
                  <a:lnTo>
                    <a:pt x="18287" y="288884"/>
                  </a:lnTo>
                  <a:lnTo>
                    <a:pt x="17157" y="300737"/>
                  </a:lnTo>
                  <a:lnTo>
                    <a:pt x="15411" y="312609"/>
                  </a:lnTo>
                  <a:lnTo>
                    <a:pt x="13253" y="324491"/>
                  </a:lnTo>
                  <a:lnTo>
                    <a:pt x="11814" y="336382"/>
                  </a:lnTo>
                  <a:lnTo>
                    <a:pt x="10856" y="348278"/>
                  </a:lnTo>
                  <a:lnTo>
                    <a:pt x="10217" y="360177"/>
                  </a:lnTo>
                  <a:lnTo>
                    <a:pt x="9506" y="386628"/>
                  </a:lnTo>
                  <a:lnTo>
                    <a:pt x="9317" y="400627"/>
                  </a:lnTo>
                  <a:lnTo>
                    <a:pt x="8197" y="412936"/>
                  </a:lnTo>
                  <a:lnTo>
                    <a:pt x="6458" y="424118"/>
                  </a:lnTo>
                  <a:lnTo>
                    <a:pt x="4306" y="434550"/>
                  </a:lnTo>
                  <a:lnTo>
                    <a:pt x="2870" y="445473"/>
                  </a:lnTo>
                  <a:lnTo>
                    <a:pt x="1913" y="456724"/>
                  </a:lnTo>
                  <a:lnTo>
                    <a:pt x="1276" y="468193"/>
                  </a:lnTo>
                  <a:lnTo>
                    <a:pt x="567" y="491520"/>
                  </a:lnTo>
                  <a:lnTo>
                    <a:pt x="0" y="5625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40"/>
            <p:cNvSpPr/>
            <p:nvPr/>
          </p:nvSpPr>
          <p:spPr bwMode="auto">
            <a:xfrm>
              <a:off x="2185534" y="4947046"/>
              <a:ext cx="250267" cy="107158"/>
            </a:xfrm>
            <a:custGeom>
              <a:avLst/>
              <a:gdLst/>
              <a:ahLst/>
              <a:cxnLst/>
              <a:rect l="0" t="0" r="0" b="0"/>
              <a:pathLst>
                <a:path w="250267" h="107158">
                  <a:moveTo>
                    <a:pt x="0" y="107157"/>
                  </a:moveTo>
                  <a:lnTo>
                    <a:pt x="0" y="102416"/>
                  </a:lnTo>
                  <a:lnTo>
                    <a:pt x="993" y="101020"/>
                  </a:lnTo>
                  <a:lnTo>
                    <a:pt x="2648" y="100089"/>
                  </a:lnTo>
                  <a:lnTo>
                    <a:pt x="4745" y="99468"/>
                  </a:lnTo>
                  <a:lnTo>
                    <a:pt x="9723" y="96132"/>
                  </a:lnTo>
                  <a:lnTo>
                    <a:pt x="12441" y="93854"/>
                  </a:lnTo>
                  <a:lnTo>
                    <a:pt x="16239" y="92335"/>
                  </a:lnTo>
                  <a:lnTo>
                    <a:pt x="20757" y="91322"/>
                  </a:lnTo>
                  <a:lnTo>
                    <a:pt x="25756" y="90647"/>
                  </a:lnTo>
                  <a:lnTo>
                    <a:pt x="31074" y="89205"/>
                  </a:lnTo>
                  <a:lnTo>
                    <a:pt x="36606" y="87251"/>
                  </a:lnTo>
                  <a:lnTo>
                    <a:pt x="42280" y="84956"/>
                  </a:lnTo>
                  <a:lnTo>
                    <a:pt x="48049" y="82435"/>
                  </a:lnTo>
                  <a:lnTo>
                    <a:pt x="59756" y="76987"/>
                  </a:lnTo>
                  <a:lnTo>
                    <a:pt x="66651" y="74145"/>
                  </a:lnTo>
                  <a:lnTo>
                    <a:pt x="74228" y="71258"/>
                  </a:lnTo>
                  <a:lnTo>
                    <a:pt x="82258" y="68342"/>
                  </a:lnTo>
                  <a:lnTo>
                    <a:pt x="89598" y="65405"/>
                  </a:lnTo>
                  <a:lnTo>
                    <a:pt x="96477" y="62455"/>
                  </a:lnTo>
                  <a:lnTo>
                    <a:pt x="103050" y="59496"/>
                  </a:lnTo>
                  <a:lnTo>
                    <a:pt x="110411" y="56531"/>
                  </a:lnTo>
                  <a:lnTo>
                    <a:pt x="126535" y="50591"/>
                  </a:lnTo>
                  <a:lnTo>
                    <a:pt x="152363" y="41669"/>
                  </a:lnTo>
                  <a:lnTo>
                    <a:pt x="160169" y="38693"/>
                  </a:lnTo>
                  <a:lnTo>
                    <a:pt x="167360" y="35718"/>
                  </a:lnTo>
                  <a:lnTo>
                    <a:pt x="174140" y="32741"/>
                  </a:lnTo>
                  <a:lnTo>
                    <a:pt x="181639" y="29766"/>
                  </a:lnTo>
                  <a:lnTo>
                    <a:pt x="197917" y="23812"/>
                  </a:lnTo>
                  <a:lnTo>
                    <a:pt x="205435" y="20836"/>
                  </a:lnTo>
                  <a:lnTo>
                    <a:pt x="212434" y="17860"/>
                  </a:lnTo>
                  <a:lnTo>
                    <a:pt x="219086" y="14884"/>
                  </a:lnTo>
                  <a:lnTo>
                    <a:pt x="224514" y="12899"/>
                  </a:lnTo>
                  <a:lnTo>
                    <a:pt x="229125" y="11576"/>
                  </a:lnTo>
                  <a:lnTo>
                    <a:pt x="233193" y="10694"/>
                  </a:lnTo>
                  <a:lnTo>
                    <a:pt x="236898" y="9114"/>
                  </a:lnTo>
                  <a:lnTo>
                    <a:pt x="240361" y="7068"/>
                  </a:lnTo>
                  <a:lnTo>
                    <a:pt x="25026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41"/>
            <p:cNvSpPr/>
            <p:nvPr/>
          </p:nvSpPr>
          <p:spPr bwMode="auto">
            <a:xfrm>
              <a:off x="2096153" y="5152429"/>
              <a:ext cx="232391" cy="169665"/>
            </a:xfrm>
            <a:custGeom>
              <a:avLst/>
              <a:gdLst/>
              <a:ahLst/>
              <a:cxnLst/>
              <a:rect l="0" t="0" r="0" b="0"/>
              <a:pathLst>
                <a:path w="232391" h="169665">
                  <a:moveTo>
                    <a:pt x="0" y="0"/>
                  </a:moveTo>
                  <a:lnTo>
                    <a:pt x="7696" y="0"/>
                  </a:lnTo>
                  <a:lnTo>
                    <a:pt x="13683" y="2645"/>
                  </a:lnTo>
                  <a:lnTo>
                    <a:pt x="33710" y="12428"/>
                  </a:lnTo>
                  <a:lnTo>
                    <a:pt x="39356" y="14239"/>
                  </a:lnTo>
                  <a:lnTo>
                    <a:pt x="45107" y="15446"/>
                  </a:lnTo>
                  <a:lnTo>
                    <a:pt x="50927" y="16250"/>
                  </a:lnTo>
                  <a:lnTo>
                    <a:pt x="56793" y="18771"/>
                  </a:lnTo>
                  <a:lnTo>
                    <a:pt x="62690" y="22436"/>
                  </a:lnTo>
                  <a:lnTo>
                    <a:pt x="68608" y="26864"/>
                  </a:lnTo>
                  <a:lnTo>
                    <a:pt x="74539" y="30808"/>
                  </a:lnTo>
                  <a:lnTo>
                    <a:pt x="80480" y="34429"/>
                  </a:lnTo>
                  <a:lnTo>
                    <a:pt x="86426" y="37835"/>
                  </a:lnTo>
                  <a:lnTo>
                    <a:pt x="93370" y="42091"/>
                  </a:lnTo>
                  <a:lnTo>
                    <a:pt x="109030" y="52111"/>
                  </a:lnTo>
                  <a:lnTo>
                    <a:pt x="116384" y="57561"/>
                  </a:lnTo>
                  <a:lnTo>
                    <a:pt x="123273" y="63179"/>
                  </a:lnTo>
                  <a:lnTo>
                    <a:pt x="129852" y="68908"/>
                  </a:lnTo>
                  <a:lnTo>
                    <a:pt x="137217" y="74712"/>
                  </a:lnTo>
                  <a:lnTo>
                    <a:pt x="145107" y="80565"/>
                  </a:lnTo>
                  <a:lnTo>
                    <a:pt x="153346" y="86453"/>
                  </a:lnTo>
                  <a:lnTo>
                    <a:pt x="160825" y="93354"/>
                  </a:lnTo>
                  <a:lnTo>
                    <a:pt x="167797" y="100931"/>
                  </a:lnTo>
                  <a:lnTo>
                    <a:pt x="174431" y="108959"/>
                  </a:lnTo>
                  <a:lnTo>
                    <a:pt x="181833" y="116295"/>
                  </a:lnTo>
                  <a:lnTo>
                    <a:pt x="189748" y="123171"/>
                  </a:lnTo>
                  <a:lnTo>
                    <a:pt x="198003" y="129739"/>
                  </a:lnTo>
                  <a:lnTo>
                    <a:pt x="204500" y="136102"/>
                  </a:lnTo>
                  <a:lnTo>
                    <a:pt x="209824" y="142328"/>
                  </a:lnTo>
                  <a:lnTo>
                    <a:pt x="214367" y="148464"/>
                  </a:lnTo>
                  <a:lnTo>
                    <a:pt x="218389" y="153546"/>
                  </a:lnTo>
                  <a:lnTo>
                    <a:pt x="222063" y="157926"/>
                  </a:lnTo>
                  <a:lnTo>
                    <a:pt x="232390" y="16966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42"/>
            <p:cNvSpPr/>
            <p:nvPr/>
          </p:nvSpPr>
          <p:spPr bwMode="auto">
            <a:xfrm>
              <a:off x="2551995" y="5170289"/>
              <a:ext cx="303896" cy="53579"/>
            </a:xfrm>
            <a:custGeom>
              <a:avLst/>
              <a:gdLst/>
              <a:ahLst/>
              <a:cxnLst/>
              <a:rect l="0" t="0" r="0" b="0"/>
              <a:pathLst>
                <a:path w="303896" h="53579">
                  <a:moveTo>
                    <a:pt x="0" y="0"/>
                  </a:moveTo>
                  <a:lnTo>
                    <a:pt x="73330" y="0"/>
                  </a:lnTo>
                  <a:lnTo>
                    <a:pt x="81659" y="991"/>
                  </a:lnTo>
                  <a:lnTo>
                    <a:pt x="90192" y="2645"/>
                  </a:lnTo>
                  <a:lnTo>
                    <a:pt x="98859" y="4740"/>
                  </a:lnTo>
                  <a:lnTo>
                    <a:pt x="107617" y="6136"/>
                  </a:lnTo>
                  <a:lnTo>
                    <a:pt x="116435" y="7067"/>
                  </a:lnTo>
                  <a:lnTo>
                    <a:pt x="125293" y="7688"/>
                  </a:lnTo>
                  <a:lnTo>
                    <a:pt x="134178" y="9094"/>
                  </a:lnTo>
                  <a:lnTo>
                    <a:pt x="143080" y="11023"/>
                  </a:lnTo>
                  <a:lnTo>
                    <a:pt x="151995" y="13302"/>
                  </a:lnTo>
                  <a:lnTo>
                    <a:pt x="160917" y="15813"/>
                  </a:lnTo>
                  <a:lnTo>
                    <a:pt x="178776" y="21249"/>
                  </a:lnTo>
                  <a:lnTo>
                    <a:pt x="232392" y="38731"/>
                  </a:lnTo>
                  <a:lnTo>
                    <a:pt x="241329" y="40704"/>
                  </a:lnTo>
                  <a:lnTo>
                    <a:pt x="250267" y="42018"/>
                  </a:lnTo>
                  <a:lnTo>
                    <a:pt x="259205" y="42894"/>
                  </a:lnTo>
                  <a:lnTo>
                    <a:pt x="266157" y="44471"/>
                  </a:lnTo>
                  <a:lnTo>
                    <a:pt x="271784" y="46515"/>
                  </a:lnTo>
                  <a:lnTo>
                    <a:pt x="276529" y="48869"/>
                  </a:lnTo>
                  <a:lnTo>
                    <a:pt x="281678" y="50438"/>
                  </a:lnTo>
                  <a:lnTo>
                    <a:pt x="287098" y="51485"/>
                  </a:lnTo>
                  <a:lnTo>
                    <a:pt x="303895" y="5357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SMARTInkAnnotation43"/>
            <p:cNvSpPr/>
            <p:nvPr/>
          </p:nvSpPr>
          <p:spPr bwMode="auto">
            <a:xfrm>
              <a:off x="2569871" y="5393530"/>
              <a:ext cx="277081" cy="44650"/>
            </a:xfrm>
            <a:custGeom>
              <a:avLst/>
              <a:gdLst/>
              <a:ahLst/>
              <a:cxnLst/>
              <a:rect l="0" t="0" r="0" b="0"/>
              <a:pathLst>
                <a:path w="277081" h="44650">
                  <a:moveTo>
                    <a:pt x="0" y="0"/>
                  </a:moveTo>
                  <a:lnTo>
                    <a:pt x="4745" y="0"/>
                  </a:lnTo>
                  <a:lnTo>
                    <a:pt x="7136" y="992"/>
                  </a:lnTo>
                  <a:lnTo>
                    <a:pt x="9723" y="2646"/>
                  </a:lnTo>
                  <a:lnTo>
                    <a:pt x="12440" y="4741"/>
                  </a:lnTo>
                  <a:lnTo>
                    <a:pt x="16239" y="6138"/>
                  </a:lnTo>
                  <a:lnTo>
                    <a:pt x="20757" y="7069"/>
                  </a:lnTo>
                  <a:lnTo>
                    <a:pt x="25756" y="7689"/>
                  </a:lnTo>
                  <a:lnTo>
                    <a:pt x="31074" y="9095"/>
                  </a:lnTo>
                  <a:lnTo>
                    <a:pt x="36606" y="11025"/>
                  </a:lnTo>
                  <a:lnTo>
                    <a:pt x="42280" y="13303"/>
                  </a:lnTo>
                  <a:lnTo>
                    <a:pt x="49042" y="14822"/>
                  </a:lnTo>
                  <a:lnTo>
                    <a:pt x="56530" y="15835"/>
                  </a:lnTo>
                  <a:lnTo>
                    <a:pt x="64501" y="16510"/>
                  </a:lnTo>
                  <a:lnTo>
                    <a:pt x="72794" y="17952"/>
                  </a:lnTo>
                  <a:lnTo>
                    <a:pt x="81302" y="19906"/>
                  </a:lnTo>
                  <a:lnTo>
                    <a:pt x="89954" y="22201"/>
                  </a:lnTo>
                  <a:lnTo>
                    <a:pt x="98701" y="23730"/>
                  </a:lnTo>
                  <a:lnTo>
                    <a:pt x="107511" y="24750"/>
                  </a:lnTo>
                  <a:lnTo>
                    <a:pt x="116365" y="25430"/>
                  </a:lnTo>
                  <a:lnTo>
                    <a:pt x="125247" y="26875"/>
                  </a:lnTo>
                  <a:lnTo>
                    <a:pt x="134146" y="28832"/>
                  </a:lnTo>
                  <a:lnTo>
                    <a:pt x="143060" y="31127"/>
                  </a:lnTo>
                  <a:lnTo>
                    <a:pt x="151981" y="32658"/>
                  </a:lnTo>
                  <a:lnTo>
                    <a:pt x="160908" y="33678"/>
                  </a:lnTo>
                  <a:lnTo>
                    <a:pt x="169838" y="34358"/>
                  </a:lnTo>
                  <a:lnTo>
                    <a:pt x="178771" y="35804"/>
                  </a:lnTo>
                  <a:lnTo>
                    <a:pt x="187706" y="37760"/>
                  </a:lnTo>
                  <a:lnTo>
                    <a:pt x="196642" y="40056"/>
                  </a:lnTo>
                  <a:lnTo>
                    <a:pt x="205579" y="41587"/>
                  </a:lnTo>
                  <a:lnTo>
                    <a:pt x="214516" y="42608"/>
                  </a:lnTo>
                  <a:lnTo>
                    <a:pt x="223454" y="43288"/>
                  </a:lnTo>
                  <a:lnTo>
                    <a:pt x="231398" y="43742"/>
                  </a:lnTo>
                  <a:lnTo>
                    <a:pt x="245521" y="44246"/>
                  </a:lnTo>
                  <a:lnTo>
                    <a:pt x="277080" y="4464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SMARTInkAnnotation44"/>
            <p:cNvSpPr/>
            <p:nvPr/>
          </p:nvSpPr>
          <p:spPr bwMode="auto">
            <a:xfrm>
              <a:off x="2981022" y="5197078"/>
              <a:ext cx="362323" cy="482204"/>
            </a:xfrm>
            <a:custGeom>
              <a:avLst/>
              <a:gdLst/>
              <a:ahLst/>
              <a:cxnLst/>
              <a:rect l="0" t="0" r="0" b="0"/>
              <a:pathLst>
                <a:path w="362323" h="482204">
                  <a:moveTo>
                    <a:pt x="178762" y="0"/>
                  </a:moveTo>
                  <a:lnTo>
                    <a:pt x="178762" y="4740"/>
                  </a:lnTo>
                  <a:lnTo>
                    <a:pt x="179755" y="6136"/>
                  </a:lnTo>
                  <a:lnTo>
                    <a:pt x="181410" y="7067"/>
                  </a:lnTo>
                  <a:lnTo>
                    <a:pt x="183507" y="7688"/>
                  </a:lnTo>
                  <a:lnTo>
                    <a:pt x="188484" y="11023"/>
                  </a:lnTo>
                  <a:lnTo>
                    <a:pt x="195000" y="15813"/>
                  </a:lnTo>
                  <a:lnTo>
                    <a:pt x="204517" y="21249"/>
                  </a:lnTo>
                  <a:lnTo>
                    <a:pt x="215368" y="26973"/>
                  </a:lnTo>
                  <a:lnTo>
                    <a:pt x="221042" y="29888"/>
                  </a:lnTo>
                  <a:lnTo>
                    <a:pt x="227804" y="33816"/>
                  </a:lnTo>
                  <a:lnTo>
                    <a:pt x="243262" y="43472"/>
                  </a:lnTo>
                  <a:lnTo>
                    <a:pt x="249570" y="47832"/>
                  </a:lnTo>
                  <a:lnTo>
                    <a:pt x="259226" y="55324"/>
                  </a:lnTo>
                  <a:lnTo>
                    <a:pt x="269476" y="64607"/>
                  </a:lnTo>
                  <a:lnTo>
                    <a:pt x="280653" y="74354"/>
                  </a:lnTo>
                  <a:lnTo>
                    <a:pt x="286414" y="78343"/>
                  </a:lnTo>
                  <a:lnTo>
                    <a:pt x="292241" y="81993"/>
                  </a:lnTo>
                  <a:lnTo>
                    <a:pt x="298112" y="86413"/>
                  </a:lnTo>
                  <a:lnTo>
                    <a:pt x="304012" y="91342"/>
                  </a:lnTo>
                  <a:lnTo>
                    <a:pt x="314871" y="102112"/>
                  </a:lnTo>
                  <a:lnTo>
                    <a:pt x="323008" y="113513"/>
                  </a:lnTo>
                  <a:lnTo>
                    <a:pt x="329935" y="125195"/>
                  </a:lnTo>
                  <a:lnTo>
                    <a:pt x="336324" y="137001"/>
                  </a:lnTo>
                  <a:lnTo>
                    <a:pt x="342473" y="148863"/>
                  </a:lnTo>
                  <a:lnTo>
                    <a:pt x="351519" y="161957"/>
                  </a:lnTo>
                  <a:lnTo>
                    <a:pt x="354855" y="168884"/>
                  </a:lnTo>
                  <a:lnTo>
                    <a:pt x="355744" y="172121"/>
                  </a:lnTo>
                  <a:lnTo>
                    <a:pt x="359381" y="178362"/>
                  </a:lnTo>
                  <a:lnTo>
                    <a:pt x="361741" y="181416"/>
                  </a:lnTo>
                  <a:lnTo>
                    <a:pt x="362322" y="184444"/>
                  </a:lnTo>
                  <a:lnTo>
                    <a:pt x="361715" y="187454"/>
                  </a:lnTo>
                  <a:lnTo>
                    <a:pt x="359386" y="193446"/>
                  </a:lnTo>
                  <a:lnTo>
                    <a:pt x="358352" y="199415"/>
                  </a:lnTo>
                  <a:lnTo>
                    <a:pt x="357082" y="202397"/>
                  </a:lnTo>
                  <a:lnTo>
                    <a:pt x="353024" y="208355"/>
                  </a:lnTo>
                  <a:lnTo>
                    <a:pt x="350551" y="210341"/>
                  </a:lnTo>
                  <a:lnTo>
                    <a:pt x="347910" y="211664"/>
                  </a:lnTo>
                  <a:lnTo>
                    <a:pt x="345155" y="212547"/>
                  </a:lnTo>
                  <a:lnTo>
                    <a:pt x="339447" y="216173"/>
                  </a:lnTo>
                  <a:lnTo>
                    <a:pt x="336534" y="218529"/>
                  </a:lnTo>
                  <a:lnTo>
                    <a:pt x="332606" y="220100"/>
                  </a:lnTo>
                  <a:lnTo>
                    <a:pt x="322945" y="221845"/>
                  </a:lnTo>
                  <a:lnTo>
                    <a:pt x="314679" y="222621"/>
                  </a:lnTo>
                  <a:lnTo>
                    <a:pt x="306702" y="222966"/>
                  </a:lnTo>
                  <a:lnTo>
                    <a:pt x="285396" y="223187"/>
                  </a:lnTo>
                  <a:lnTo>
                    <a:pt x="153714" y="223241"/>
                  </a:lnTo>
                  <a:lnTo>
                    <a:pt x="153126" y="224234"/>
                  </a:lnTo>
                  <a:lnTo>
                    <a:pt x="151993" y="231804"/>
                  </a:lnTo>
                  <a:lnTo>
                    <a:pt x="161677" y="241836"/>
                  </a:lnTo>
                  <a:lnTo>
                    <a:pt x="164392" y="244568"/>
                  </a:lnTo>
                  <a:lnTo>
                    <a:pt x="172707" y="250249"/>
                  </a:lnTo>
                  <a:lnTo>
                    <a:pt x="182029" y="256081"/>
                  </a:lnTo>
                  <a:lnTo>
                    <a:pt x="189483" y="261980"/>
                  </a:lnTo>
                  <a:lnTo>
                    <a:pt x="198755" y="270555"/>
                  </a:lnTo>
                  <a:lnTo>
                    <a:pt x="220568" y="291870"/>
                  </a:lnTo>
                  <a:lnTo>
                    <a:pt x="297525" y="368683"/>
                  </a:lnTo>
                  <a:lnTo>
                    <a:pt x="306752" y="382642"/>
                  </a:lnTo>
                  <a:lnTo>
                    <a:pt x="317775" y="397015"/>
                  </a:lnTo>
                  <a:lnTo>
                    <a:pt x="325990" y="405941"/>
                  </a:lnTo>
                  <a:lnTo>
                    <a:pt x="326569" y="408541"/>
                  </a:lnTo>
                  <a:lnTo>
                    <a:pt x="325964" y="411267"/>
                  </a:lnTo>
                  <a:lnTo>
                    <a:pt x="323634" y="416941"/>
                  </a:lnTo>
                  <a:lnTo>
                    <a:pt x="322599" y="422770"/>
                  </a:lnTo>
                  <a:lnTo>
                    <a:pt x="321330" y="424722"/>
                  </a:lnTo>
                  <a:lnTo>
                    <a:pt x="319491" y="426023"/>
                  </a:lnTo>
                  <a:lnTo>
                    <a:pt x="317272" y="426890"/>
                  </a:lnTo>
                  <a:lnTo>
                    <a:pt x="309403" y="432851"/>
                  </a:lnTo>
                  <a:lnTo>
                    <a:pt x="300782" y="440901"/>
                  </a:lnTo>
                  <a:lnTo>
                    <a:pt x="296854" y="442762"/>
                  </a:lnTo>
                  <a:lnTo>
                    <a:pt x="287193" y="444830"/>
                  </a:lnTo>
                  <a:lnTo>
                    <a:pt x="276278" y="445749"/>
                  </a:lnTo>
                  <a:lnTo>
                    <a:pt x="270587" y="445994"/>
                  </a:lnTo>
                  <a:lnTo>
                    <a:pt x="258967" y="446267"/>
                  </a:lnTo>
                  <a:lnTo>
                    <a:pt x="253087" y="446339"/>
                  </a:lnTo>
                  <a:lnTo>
                    <a:pt x="247181" y="447379"/>
                  </a:lnTo>
                  <a:lnTo>
                    <a:pt x="241258" y="449065"/>
                  </a:lnTo>
                  <a:lnTo>
                    <a:pt x="235323" y="451181"/>
                  </a:lnTo>
                  <a:lnTo>
                    <a:pt x="229380" y="452592"/>
                  </a:lnTo>
                  <a:lnTo>
                    <a:pt x="223432" y="453532"/>
                  </a:lnTo>
                  <a:lnTo>
                    <a:pt x="217480" y="454160"/>
                  </a:lnTo>
                  <a:lnTo>
                    <a:pt x="211525" y="454578"/>
                  </a:lnTo>
                  <a:lnTo>
                    <a:pt x="205570" y="454856"/>
                  </a:lnTo>
                  <a:lnTo>
                    <a:pt x="193656" y="455165"/>
                  </a:lnTo>
                  <a:lnTo>
                    <a:pt x="92361" y="455413"/>
                  </a:lnTo>
                  <a:lnTo>
                    <a:pt x="87395" y="456405"/>
                  </a:lnTo>
                  <a:lnTo>
                    <a:pt x="79229" y="460154"/>
                  </a:lnTo>
                  <a:lnTo>
                    <a:pt x="69641" y="462481"/>
                  </a:lnTo>
                  <a:lnTo>
                    <a:pt x="59753" y="463516"/>
                  </a:lnTo>
                  <a:lnTo>
                    <a:pt x="48601" y="464098"/>
                  </a:lnTo>
                  <a:lnTo>
                    <a:pt x="39008" y="464271"/>
                  </a:lnTo>
                  <a:lnTo>
                    <a:pt x="32896" y="464311"/>
                  </a:lnTo>
                  <a:lnTo>
                    <a:pt x="29876" y="465314"/>
                  </a:lnTo>
                  <a:lnTo>
                    <a:pt x="20880" y="470474"/>
                  </a:lnTo>
                  <a:lnTo>
                    <a:pt x="9724" y="473109"/>
                  </a:lnTo>
                  <a:lnTo>
                    <a:pt x="9463" y="473164"/>
                  </a:lnTo>
                  <a:lnTo>
                    <a:pt x="9094" y="477981"/>
                  </a:lnTo>
                  <a:lnTo>
                    <a:pt x="8049" y="479388"/>
                  </a:lnTo>
                  <a:lnTo>
                    <a:pt x="6359" y="480326"/>
                  </a:lnTo>
                  <a:lnTo>
                    <a:pt x="0" y="48220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307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FPGAs are programmable digital logic chips. What that means is that you can program them to do almost any digital function.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Here's the general workflow when working with FPGAs: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You use a computer to describe a "logic function" that you want. You might draw a schematic, or create a text file describing the function, doesn't matter.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You compile the "logic function" on your computer, using a software provided by the FPGA vendor. That creates a binary file that can be downloaded into the FPGA.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You connect a cable from your computer to the FPGA, and download the binary file to the FPGA.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That's it! Your FPGA behaves according to your "logic function".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Keep in mind that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You can download FPGAs as many time as you want - no limit - with different functionalities every time if you want. If you make a mistake in your design, just fix your "logic function", re-compile and re-download it. No PCB, solder or component to change.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designs can run much faster than if you were to design a board with discrete components, since everything runs within the FPGA, on its silicon die.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FPGAs lose their functionality when the power goes away (like RAM in a computer that loses its content). You have to re-download them when power goes back up to restore the functionality.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040" y="1052736"/>
            <a:ext cx="8640960" cy="39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719572" y="4581128"/>
            <a:ext cx="7848872" cy="249299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grpSp>
        <p:nvGrpSpPr>
          <p:cNvPr id="28675" name="Group 60"/>
          <p:cNvGrpSpPr>
            <a:grpSpLocks/>
          </p:cNvGrpSpPr>
          <p:nvPr/>
        </p:nvGrpSpPr>
        <p:grpSpPr bwMode="auto">
          <a:xfrm>
            <a:off x="4032250" y="728663"/>
            <a:ext cx="4953000" cy="4800600"/>
            <a:chOff x="1872" y="336"/>
            <a:chExt cx="2535" cy="2061"/>
          </a:xfrm>
        </p:grpSpPr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72" y="336"/>
              <a:ext cx="2535" cy="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680" name="Group 9"/>
            <p:cNvGrpSpPr>
              <a:grpSpLocks/>
            </p:cNvGrpSpPr>
            <p:nvPr/>
          </p:nvGrpSpPr>
          <p:grpSpPr bwMode="auto">
            <a:xfrm flipV="1">
              <a:off x="2626" y="1031"/>
              <a:ext cx="56" cy="47"/>
              <a:chOff x="2303" y="1570"/>
              <a:chExt cx="145" cy="0"/>
            </a:xfrm>
          </p:grpSpPr>
          <p:sp>
            <p:nvSpPr>
              <p:cNvPr id="28726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7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1" name="Group 12"/>
            <p:cNvGrpSpPr>
              <a:grpSpLocks/>
            </p:cNvGrpSpPr>
            <p:nvPr/>
          </p:nvGrpSpPr>
          <p:grpSpPr bwMode="auto">
            <a:xfrm flipV="1">
              <a:off x="2714" y="1036"/>
              <a:ext cx="56" cy="47"/>
              <a:chOff x="2303" y="1570"/>
              <a:chExt cx="145" cy="0"/>
            </a:xfrm>
          </p:grpSpPr>
          <p:sp>
            <p:nvSpPr>
              <p:cNvPr id="28724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5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2" name="Group 15"/>
            <p:cNvGrpSpPr>
              <a:grpSpLocks/>
            </p:cNvGrpSpPr>
            <p:nvPr/>
          </p:nvGrpSpPr>
          <p:grpSpPr bwMode="auto">
            <a:xfrm flipV="1">
              <a:off x="2716" y="1253"/>
              <a:ext cx="56" cy="47"/>
              <a:chOff x="2303" y="1570"/>
              <a:chExt cx="145" cy="0"/>
            </a:xfrm>
          </p:grpSpPr>
          <p:sp>
            <p:nvSpPr>
              <p:cNvPr id="28722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3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3" name="Group 18"/>
            <p:cNvGrpSpPr>
              <a:grpSpLocks/>
            </p:cNvGrpSpPr>
            <p:nvPr/>
          </p:nvGrpSpPr>
          <p:grpSpPr bwMode="auto">
            <a:xfrm flipV="1">
              <a:off x="2364" y="1253"/>
              <a:ext cx="56" cy="47"/>
              <a:chOff x="2303" y="1570"/>
              <a:chExt cx="145" cy="0"/>
            </a:xfrm>
          </p:grpSpPr>
          <p:sp>
            <p:nvSpPr>
              <p:cNvPr id="28720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1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4" name="Group 21"/>
            <p:cNvGrpSpPr>
              <a:grpSpLocks/>
            </p:cNvGrpSpPr>
            <p:nvPr/>
          </p:nvGrpSpPr>
          <p:grpSpPr bwMode="auto">
            <a:xfrm flipV="1">
              <a:off x="2364" y="1469"/>
              <a:ext cx="56" cy="47"/>
              <a:chOff x="2303" y="1570"/>
              <a:chExt cx="145" cy="0"/>
            </a:xfrm>
          </p:grpSpPr>
          <p:sp>
            <p:nvSpPr>
              <p:cNvPr id="28718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9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5" name="Group 24"/>
            <p:cNvGrpSpPr>
              <a:grpSpLocks/>
            </p:cNvGrpSpPr>
            <p:nvPr/>
          </p:nvGrpSpPr>
          <p:grpSpPr bwMode="auto">
            <a:xfrm flipV="1">
              <a:off x="2538" y="1470"/>
              <a:ext cx="56" cy="47"/>
              <a:chOff x="2303" y="1570"/>
              <a:chExt cx="145" cy="0"/>
            </a:xfrm>
          </p:grpSpPr>
          <p:sp>
            <p:nvSpPr>
              <p:cNvPr id="28716" name="Line 2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7" name="Line 2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6" name="Group 27"/>
            <p:cNvGrpSpPr>
              <a:grpSpLocks/>
            </p:cNvGrpSpPr>
            <p:nvPr/>
          </p:nvGrpSpPr>
          <p:grpSpPr bwMode="auto">
            <a:xfrm flipV="1">
              <a:off x="2450" y="1681"/>
              <a:ext cx="56" cy="47"/>
              <a:chOff x="2303" y="1570"/>
              <a:chExt cx="145" cy="0"/>
            </a:xfrm>
          </p:grpSpPr>
          <p:sp>
            <p:nvSpPr>
              <p:cNvPr id="28714" name="Line 2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5" name="Line 2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7" name="Group 30"/>
            <p:cNvGrpSpPr>
              <a:grpSpLocks/>
            </p:cNvGrpSpPr>
            <p:nvPr/>
          </p:nvGrpSpPr>
          <p:grpSpPr bwMode="auto">
            <a:xfrm flipV="1">
              <a:off x="2538" y="1683"/>
              <a:ext cx="56" cy="47"/>
              <a:chOff x="2303" y="1570"/>
              <a:chExt cx="145" cy="0"/>
            </a:xfrm>
          </p:grpSpPr>
          <p:sp>
            <p:nvSpPr>
              <p:cNvPr id="28712" name="Line 31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3" name="Line 32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8" name="Group 33"/>
            <p:cNvGrpSpPr>
              <a:grpSpLocks/>
            </p:cNvGrpSpPr>
            <p:nvPr/>
          </p:nvGrpSpPr>
          <p:grpSpPr bwMode="auto">
            <a:xfrm flipV="1">
              <a:off x="2802" y="1683"/>
              <a:ext cx="56" cy="47"/>
              <a:chOff x="2303" y="1570"/>
              <a:chExt cx="145" cy="0"/>
            </a:xfrm>
          </p:grpSpPr>
          <p:sp>
            <p:nvSpPr>
              <p:cNvPr id="28710" name="Line 34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1" name="Line 35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89" name="Group 39"/>
            <p:cNvGrpSpPr>
              <a:grpSpLocks/>
            </p:cNvGrpSpPr>
            <p:nvPr/>
          </p:nvGrpSpPr>
          <p:grpSpPr bwMode="auto">
            <a:xfrm flipV="1">
              <a:off x="3494" y="1036"/>
              <a:ext cx="56" cy="47"/>
              <a:chOff x="2303" y="1570"/>
              <a:chExt cx="145" cy="0"/>
            </a:xfrm>
          </p:grpSpPr>
          <p:sp>
            <p:nvSpPr>
              <p:cNvPr id="28708" name="Line 4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9" name="Line 4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0" name="Group 42"/>
            <p:cNvGrpSpPr>
              <a:grpSpLocks/>
            </p:cNvGrpSpPr>
            <p:nvPr/>
          </p:nvGrpSpPr>
          <p:grpSpPr bwMode="auto">
            <a:xfrm flipV="1">
              <a:off x="3494" y="1253"/>
              <a:ext cx="56" cy="47"/>
              <a:chOff x="2303" y="1570"/>
              <a:chExt cx="145" cy="0"/>
            </a:xfrm>
          </p:grpSpPr>
          <p:sp>
            <p:nvSpPr>
              <p:cNvPr id="28706" name="Line 4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7" name="Line 4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1" name="Group 45"/>
            <p:cNvGrpSpPr>
              <a:grpSpLocks/>
            </p:cNvGrpSpPr>
            <p:nvPr/>
          </p:nvGrpSpPr>
          <p:grpSpPr bwMode="auto">
            <a:xfrm flipV="1">
              <a:off x="3316" y="1253"/>
              <a:ext cx="56" cy="47"/>
              <a:chOff x="2303" y="1570"/>
              <a:chExt cx="145" cy="0"/>
            </a:xfrm>
          </p:grpSpPr>
          <p:sp>
            <p:nvSpPr>
              <p:cNvPr id="28704" name="Line 4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5" name="Line 4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2" name="Group 48"/>
            <p:cNvGrpSpPr>
              <a:grpSpLocks/>
            </p:cNvGrpSpPr>
            <p:nvPr/>
          </p:nvGrpSpPr>
          <p:grpSpPr bwMode="auto">
            <a:xfrm flipV="1">
              <a:off x="3316" y="1473"/>
              <a:ext cx="56" cy="47"/>
              <a:chOff x="2303" y="1570"/>
              <a:chExt cx="145" cy="0"/>
            </a:xfrm>
          </p:grpSpPr>
          <p:sp>
            <p:nvSpPr>
              <p:cNvPr id="28702" name="Line 4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3" name="Line 5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3" name="Group 51"/>
            <p:cNvGrpSpPr>
              <a:grpSpLocks/>
            </p:cNvGrpSpPr>
            <p:nvPr/>
          </p:nvGrpSpPr>
          <p:grpSpPr bwMode="auto">
            <a:xfrm flipV="1">
              <a:off x="3492" y="1681"/>
              <a:ext cx="56" cy="47"/>
              <a:chOff x="2303" y="1570"/>
              <a:chExt cx="145" cy="0"/>
            </a:xfrm>
          </p:grpSpPr>
          <p:sp>
            <p:nvSpPr>
              <p:cNvPr id="28700" name="Line 5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1" name="Line 5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4" name="Group 54"/>
            <p:cNvGrpSpPr>
              <a:grpSpLocks/>
            </p:cNvGrpSpPr>
            <p:nvPr/>
          </p:nvGrpSpPr>
          <p:grpSpPr bwMode="auto">
            <a:xfrm flipV="1">
              <a:off x="3818" y="1837"/>
              <a:ext cx="56" cy="47"/>
              <a:chOff x="2303" y="1570"/>
              <a:chExt cx="145" cy="0"/>
            </a:xfrm>
          </p:grpSpPr>
          <p:sp>
            <p:nvSpPr>
              <p:cNvPr id="28698" name="Line 5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9" name="Line 5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95" name="Group 57"/>
            <p:cNvGrpSpPr>
              <a:grpSpLocks/>
            </p:cNvGrpSpPr>
            <p:nvPr/>
          </p:nvGrpSpPr>
          <p:grpSpPr bwMode="auto">
            <a:xfrm flipV="1">
              <a:off x="3660" y="1933"/>
              <a:ext cx="56" cy="47"/>
              <a:chOff x="2303" y="1570"/>
              <a:chExt cx="145" cy="0"/>
            </a:xfrm>
          </p:grpSpPr>
          <p:sp>
            <p:nvSpPr>
              <p:cNvPr id="28696" name="Line 5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7" name="Line 5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53" name="Picture 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4105275"/>
            <a:ext cx="54229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62"/>
          <p:cNvSpPr txBox="1">
            <a:spLocks noChangeArrowheads="1"/>
          </p:cNvSpPr>
          <p:nvPr/>
        </p:nvSpPr>
        <p:spPr bwMode="auto">
          <a:xfrm>
            <a:off x="304800" y="1981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=</a:t>
            </a:r>
            <a:r>
              <a:rPr lang="en-US" i="1"/>
              <a:t>AB</a:t>
            </a:r>
            <a:r>
              <a:rPr lang="en-US" baseline="30000"/>
              <a:t>\</a:t>
            </a:r>
            <a:r>
              <a:rPr lang="en-US"/>
              <a:t>+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A</a:t>
            </a:r>
            <a:r>
              <a:rPr lang="en-US" baseline="30000"/>
              <a:t>\</a:t>
            </a:r>
            <a:r>
              <a:rPr lang="en-US" i="1"/>
              <a:t>BC</a:t>
            </a:r>
            <a:r>
              <a:rPr lang="en-US" baseline="30000"/>
              <a:t>\</a:t>
            </a:r>
          </a:p>
        </p:txBody>
      </p:sp>
      <p:sp>
        <p:nvSpPr>
          <p:cNvPr id="55" name="Text Box 63"/>
          <p:cNvSpPr txBox="1">
            <a:spLocks noChangeArrowheads="1"/>
          </p:cNvSpPr>
          <p:nvPr/>
        </p:nvSpPr>
        <p:spPr bwMode="auto">
          <a:xfrm>
            <a:off x="304800" y="2476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=(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BC</a:t>
            </a:r>
            <a:r>
              <a:rPr lang="en-US"/>
              <a:t>)</a:t>
            </a:r>
            <a:r>
              <a:rPr lang="en-US" baseline="30000"/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39750" y="1052513"/>
            <a:ext cx="792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Example 7.2 :</a:t>
            </a:r>
            <a:r>
              <a:rPr lang="en-US"/>
              <a:t>Implement the following two Boolean functions with a PLA: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(</a:t>
            </a:r>
            <a:r>
              <a:rPr lang="en-US" i="1"/>
              <a:t>A, B, C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(0,1,2,4)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(</a:t>
            </a:r>
            <a:r>
              <a:rPr lang="en-US" i="1"/>
              <a:t>A, B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/>
              <a:t>) 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(0,5,6,7)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19400"/>
            <a:ext cx="2808288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713" y="2805113"/>
            <a:ext cx="284003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27050" y="2500313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453063" y="2513013"/>
            <a:ext cx="47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87350" y="5091113"/>
            <a:ext cx="2659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>
                <a:solidFill>
                  <a:srgbClr val="FF0000"/>
                </a:solidFill>
              </a:rPr>
              <a:t>= 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492250" y="3541713"/>
            <a:ext cx="177800" cy="838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377950" y="3490913"/>
            <a:ext cx="8763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 flipH="1">
            <a:off x="12636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31940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2546350" y="3516313"/>
            <a:ext cx="304800" cy="8509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2012950" y="41005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2622550" y="41640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6902450" y="4075113"/>
            <a:ext cx="7874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7512050" y="4138613"/>
            <a:ext cx="7874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330950" y="3516313"/>
            <a:ext cx="3048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6889750" y="34782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7499350" y="35417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318250" y="4100513"/>
            <a:ext cx="3302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87350" y="5548313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645150" y="5091113"/>
            <a:ext cx="270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5645150" y="5548313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= (A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B+A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C+AB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5975350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450" y="1557338"/>
            <a:ext cx="306228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27313" y="1016000"/>
            <a:ext cx="2576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555875" y="1520825"/>
            <a:ext cx="278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876256" y="2852936"/>
            <a:ext cx="1872208" cy="1008112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7" name="Group 61"/>
          <p:cNvGrpSpPr>
            <a:grpSpLocks/>
          </p:cNvGrpSpPr>
          <p:nvPr/>
        </p:nvGrpSpPr>
        <p:grpSpPr bwMode="auto">
          <a:xfrm>
            <a:off x="250825" y="2060575"/>
            <a:ext cx="5400675" cy="4308475"/>
            <a:chOff x="436492" y="1449429"/>
            <a:chExt cx="6815137" cy="5510213"/>
          </a:xfrm>
        </p:grpSpPr>
        <p:pic>
          <p:nvPicPr>
            <p:cNvPr id="68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6492" y="1449429"/>
              <a:ext cx="6815137" cy="551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9" name="Group 28"/>
            <p:cNvGrpSpPr>
              <a:grpSpLocks/>
            </p:cNvGrpSpPr>
            <p:nvPr/>
          </p:nvGrpSpPr>
          <p:grpSpPr bwMode="auto">
            <a:xfrm>
              <a:off x="2336800" y="3073400"/>
              <a:ext cx="230188" cy="0"/>
              <a:chOff x="2303" y="1570"/>
              <a:chExt cx="145" cy="0"/>
            </a:xfrm>
          </p:grpSpPr>
          <p:sp>
            <p:nvSpPr>
              <p:cNvPr id="122" name="Line 2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3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0" name="Group 31"/>
            <p:cNvGrpSpPr>
              <a:grpSpLocks/>
            </p:cNvGrpSpPr>
            <p:nvPr/>
          </p:nvGrpSpPr>
          <p:grpSpPr bwMode="auto">
            <a:xfrm>
              <a:off x="1854200" y="3073400"/>
              <a:ext cx="230188" cy="0"/>
              <a:chOff x="2303" y="1570"/>
              <a:chExt cx="145" cy="0"/>
            </a:xfrm>
          </p:grpSpPr>
          <p:sp>
            <p:nvSpPr>
              <p:cNvPr id="120" name="Line 3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3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" name="Group 34"/>
            <p:cNvGrpSpPr>
              <a:grpSpLocks/>
            </p:cNvGrpSpPr>
            <p:nvPr/>
          </p:nvGrpSpPr>
          <p:grpSpPr bwMode="auto">
            <a:xfrm>
              <a:off x="2335213" y="3657600"/>
              <a:ext cx="230187" cy="0"/>
              <a:chOff x="2303" y="1570"/>
              <a:chExt cx="145" cy="0"/>
            </a:xfrm>
          </p:grpSpPr>
          <p:sp>
            <p:nvSpPr>
              <p:cNvPr id="118" name="Line 3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3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" name="Group 37"/>
            <p:cNvGrpSpPr>
              <a:grpSpLocks/>
            </p:cNvGrpSpPr>
            <p:nvPr/>
          </p:nvGrpSpPr>
          <p:grpSpPr bwMode="auto">
            <a:xfrm>
              <a:off x="1371600" y="3657600"/>
              <a:ext cx="230188" cy="0"/>
              <a:chOff x="2303" y="1570"/>
              <a:chExt cx="145" cy="0"/>
            </a:xfrm>
          </p:grpSpPr>
          <p:sp>
            <p:nvSpPr>
              <p:cNvPr id="116" name="Line 3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3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3" name="Group 40"/>
            <p:cNvGrpSpPr>
              <a:grpSpLocks/>
            </p:cNvGrpSpPr>
            <p:nvPr/>
          </p:nvGrpSpPr>
          <p:grpSpPr bwMode="auto">
            <a:xfrm>
              <a:off x="1371600" y="4241800"/>
              <a:ext cx="230188" cy="0"/>
              <a:chOff x="2303" y="1570"/>
              <a:chExt cx="145" cy="0"/>
            </a:xfrm>
          </p:grpSpPr>
          <p:sp>
            <p:nvSpPr>
              <p:cNvPr id="114" name="Line 41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42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4" name="Group 43"/>
            <p:cNvGrpSpPr>
              <a:grpSpLocks/>
            </p:cNvGrpSpPr>
            <p:nvPr/>
          </p:nvGrpSpPr>
          <p:grpSpPr bwMode="auto">
            <a:xfrm>
              <a:off x="1852613" y="4254500"/>
              <a:ext cx="230187" cy="0"/>
              <a:chOff x="2303" y="1570"/>
              <a:chExt cx="145" cy="0"/>
            </a:xfrm>
          </p:grpSpPr>
          <p:sp>
            <p:nvSpPr>
              <p:cNvPr id="112" name="Line 44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45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5" name="Group 46"/>
            <p:cNvGrpSpPr>
              <a:grpSpLocks/>
            </p:cNvGrpSpPr>
            <p:nvPr/>
          </p:nvGrpSpPr>
          <p:grpSpPr bwMode="auto">
            <a:xfrm>
              <a:off x="1611313" y="4851400"/>
              <a:ext cx="230187" cy="0"/>
              <a:chOff x="2303" y="1570"/>
              <a:chExt cx="145" cy="0"/>
            </a:xfrm>
          </p:grpSpPr>
          <p:sp>
            <p:nvSpPr>
              <p:cNvPr id="110" name="Line 47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48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" name="Group 49"/>
            <p:cNvGrpSpPr>
              <a:grpSpLocks/>
            </p:cNvGrpSpPr>
            <p:nvPr/>
          </p:nvGrpSpPr>
          <p:grpSpPr bwMode="auto">
            <a:xfrm>
              <a:off x="2093913" y="4851400"/>
              <a:ext cx="230187" cy="0"/>
              <a:chOff x="2303" y="1570"/>
              <a:chExt cx="145" cy="0"/>
            </a:xfrm>
          </p:grpSpPr>
          <p:sp>
            <p:nvSpPr>
              <p:cNvPr id="108" name="Line 5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5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" name="Group 52"/>
            <p:cNvGrpSpPr>
              <a:grpSpLocks/>
            </p:cNvGrpSpPr>
            <p:nvPr/>
          </p:nvGrpSpPr>
          <p:grpSpPr bwMode="auto">
            <a:xfrm>
              <a:off x="2563813" y="4851400"/>
              <a:ext cx="230187" cy="0"/>
              <a:chOff x="2303" y="1570"/>
              <a:chExt cx="145" cy="0"/>
            </a:xfrm>
          </p:grpSpPr>
          <p:sp>
            <p:nvSpPr>
              <p:cNvPr id="106" name="Line 5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5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8" name="Group 55"/>
            <p:cNvGrpSpPr>
              <a:grpSpLocks/>
            </p:cNvGrpSpPr>
            <p:nvPr/>
          </p:nvGrpSpPr>
          <p:grpSpPr bwMode="auto">
            <a:xfrm>
              <a:off x="4443413" y="3073400"/>
              <a:ext cx="230187" cy="0"/>
              <a:chOff x="2303" y="1570"/>
              <a:chExt cx="145" cy="0"/>
            </a:xfrm>
          </p:grpSpPr>
          <p:sp>
            <p:nvSpPr>
              <p:cNvPr id="104" name="Line 5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5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" name="Group 58"/>
            <p:cNvGrpSpPr>
              <a:grpSpLocks/>
            </p:cNvGrpSpPr>
            <p:nvPr/>
          </p:nvGrpSpPr>
          <p:grpSpPr bwMode="auto">
            <a:xfrm>
              <a:off x="4457700" y="3657600"/>
              <a:ext cx="230188" cy="0"/>
              <a:chOff x="2303" y="1570"/>
              <a:chExt cx="145" cy="0"/>
            </a:xfrm>
          </p:grpSpPr>
          <p:sp>
            <p:nvSpPr>
              <p:cNvPr id="102" name="Line 5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6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0" name="Group 61"/>
            <p:cNvGrpSpPr>
              <a:grpSpLocks/>
            </p:cNvGrpSpPr>
            <p:nvPr/>
          </p:nvGrpSpPr>
          <p:grpSpPr bwMode="auto">
            <a:xfrm>
              <a:off x="4445000" y="4254500"/>
              <a:ext cx="230188" cy="0"/>
              <a:chOff x="2303" y="1570"/>
              <a:chExt cx="145" cy="0"/>
            </a:xfrm>
          </p:grpSpPr>
          <p:sp>
            <p:nvSpPr>
              <p:cNvPr id="100" name="Line 6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6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1" name="Group 64"/>
            <p:cNvGrpSpPr>
              <a:grpSpLocks/>
            </p:cNvGrpSpPr>
            <p:nvPr/>
          </p:nvGrpSpPr>
          <p:grpSpPr bwMode="auto">
            <a:xfrm>
              <a:off x="3975100" y="4851400"/>
              <a:ext cx="230188" cy="0"/>
              <a:chOff x="2303" y="1570"/>
              <a:chExt cx="145" cy="0"/>
            </a:xfrm>
          </p:grpSpPr>
          <p:sp>
            <p:nvSpPr>
              <p:cNvPr id="98" name="Line 6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6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" name="Group 67"/>
            <p:cNvGrpSpPr>
              <a:grpSpLocks/>
            </p:cNvGrpSpPr>
            <p:nvPr/>
          </p:nvGrpSpPr>
          <p:grpSpPr bwMode="auto">
            <a:xfrm>
              <a:off x="3975100" y="3670300"/>
              <a:ext cx="230188" cy="0"/>
              <a:chOff x="2303" y="1570"/>
              <a:chExt cx="145" cy="0"/>
            </a:xfrm>
          </p:grpSpPr>
          <p:sp>
            <p:nvSpPr>
              <p:cNvPr id="96" name="Line 6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6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" name="Group 70"/>
            <p:cNvGrpSpPr>
              <a:grpSpLocks/>
            </p:cNvGrpSpPr>
            <p:nvPr/>
          </p:nvGrpSpPr>
          <p:grpSpPr bwMode="auto">
            <a:xfrm>
              <a:off x="3975100" y="3073400"/>
              <a:ext cx="230188" cy="0"/>
              <a:chOff x="2303" y="1570"/>
              <a:chExt cx="145" cy="0"/>
            </a:xfrm>
          </p:grpSpPr>
          <p:sp>
            <p:nvSpPr>
              <p:cNvPr id="94" name="Line 71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72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" name="Text Box 74"/>
            <p:cNvSpPr txBox="1">
              <a:spLocks noChangeArrowheads="1"/>
            </p:cNvSpPr>
            <p:nvPr/>
          </p:nvSpPr>
          <p:spPr bwMode="auto">
            <a:xfrm>
              <a:off x="4965700" y="2819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AB</a:t>
              </a:r>
            </a:p>
          </p:txBody>
        </p:sp>
        <p:sp>
          <p:nvSpPr>
            <p:cNvPr id="85" name="Text Box 75"/>
            <p:cNvSpPr txBox="1">
              <a:spLocks noChangeArrowheads="1"/>
            </p:cNvSpPr>
            <p:nvPr/>
          </p:nvSpPr>
          <p:spPr bwMode="auto">
            <a:xfrm>
              <a:off x="4940300" y="34163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AC</a:t>
              </a:r>
            </a:p>
          </p:txBody>
        </p:sp>
        <p:sp>
          <p:nvSpPr>
            <p:cNvPr id="86" name="Text Box 76"/>
            <p:cNvSpPr txBox="1">
              <a:spLocks noChangeArrowheads="1"/>
            </p:cNvSpPr>
            <p:nvPr/>
          </p:nvSpPr>
          <p:spPr bwMode="auto">
            <a:xfrm>
              <a:off x="4940300" y="40005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BC</a:t>
              </a:r>
            </a:p>
          </p:txBody>
        </p:sp>
        <p:sp>
          <p:nvSpPr>
            <p:cNvPr id="87" name="Text Box 77"/>
            <p:cNvSpPr txBox="1">
              <a:spLocks noChangeArrowheads="1"/>
            </p:cNvSpPr>
            <p:nvPr/>
          </p:nvSpPr>
          <p:spPr bwMode="auto">
            <a:xfrm>
              <a:off x="4965700" y="4572000"/>
              <a:ext cx="13589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  <a:r>
                <a:rPr lang="en-US" baseline="30000"/>
                <a:t>\</a:t>
              </a:r>
              <a:r>
                <a:rPr lang="en-US"/>
                <a:t>B</a:t>
              </a:r>
              <a:r>
                <a:rPr lang="en-US" baseline="30000"/>
                <a:t>\</a:t>
              </a:r>
              <a:r>
                <a:rPr lang="en-US"/>
                <a:t>C</a:t>
              </a:r>
              <a:r>
                <a:rPr lang="en-US" baseline="30000"/>
                <a:t>\</a:t>
              </a:r>
            </a:p>
          </p:txBody>
        </p:sp>
        <p:grpSp>
          <p:nvGrpSpPr>
            <p:cNvPr id="88" name="Group 78"/>
            <p:cNvGrpSpPr>
              <a:grpSpLocks/>
            </p:cNvGrpSpPr>
            <p:nvPr/>
          </p:nvGrpSpPr>
          <p:grpSpPr bwMode="auto">
            <a:xfrm>
              <a:off x="5673735" y="5678857"/>
              <a:ext cx="228601" cy="43127"/>
              <a:chOff x="2509" y="155927"/>
              <a:chExt cx="144" cy="43127"/>
            </a:xfrm>
          </p:grpSpPr>
          <p:sp>
            <p:nvSpPr>
              <p:cNvPr id="92" name="Line 79"/>
              <p:cNvSpPr>
                <a:spLocks noChangeShapeType="1"/>
              </p:cNvSpPr>
              <p:nvPr/>
            </p:nvSpPr>
            <p:spPr bwMode="auto">
              <a:xfrm rot="2700000" flipH="1">
                <a:off x="2509" y="198982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80"/>
              <p:cNvSpPr>
                <a:spLocks noChangeShapeType="1"/>
              </p:cNvSpPr>
              <p:nvPr/>
            </p:nvSpPr>
            <p:spPr bwMode="auto">
              <a:xfrm rot="18900000">
                <a:off x="2509" y="155927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9" name="Group 81"/>
            <p:cNvGrpSpPr>
              <a:grpSpLocks/>
            </p:cNvGrpSpPr>
            <p:nvPr/>
          </p:nvGrpSpPr>
          <p:grpSpPr bwMode="auto">
            <a:xfrm>
              <a:off x="5219692" y="5443370"/>
              <a:ext cx="228600" cy="48310"/>
              <a:chOff x="2495" y="174440"/>
              <a:chExt cx="144" cy="48310"/>
            </a:xfrm>
          </p:grpSpPr>
          <p:sp>
            <p:nvSpPr>
              <p:cNvPr id="90" name="Line 82"/>
              <p:cNvSpPr>
                <a:spLocks noChangeShapeType="1"/>
              </p:cNvSpPr>
              <p:nvPr/>
            </p:nvSpPr>
            <p:spPr bwMode="auto">
              <a:xfrm rot="2700000" flipH="1">
                <a:off x="2524" y="174512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83"/>
              <p:cNvSpPr>
                <a:spLocks noChangeShapeType="1"/>
              </p:cNvSpPr>
              <p:nvPr/>
            </p:nvSpPr>
            <p:spPr bwMode="auto">
              <a:xfrm rot="18900000">
                <a:off x="2495" y="22275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jobs\Marries\ch07\tiff\AACFLSQ0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226425" cy="406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56" y="296652"/>
            <a:ext cx="4914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56992"/>
            <a:ext cx="48672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jobs\Marries\copyright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6172200"/>
            <a:ext cx="1644650" cy="531813"/>
          </a:xfrm>
          <a:prstGeom prst="rect">
            <a:avLst/>
          </a:prstGeom>
          <a:noFill/>
        </p:spPr>
      </p:pic>
      <p:pic>
        <p:nvPicPr>
          <p:cNvPr id="18436" name="Picture 4" descr="C:\jobs\Marries\ch07\tiff\AACFLSN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0"/>
            <a:ext cx="4570413" cy="6802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6488" y="981075"/>
            <a:ext cx="6048375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8775" y="3573463"/>
            <a:ext cx="14478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Memory Size:</a:t>
            </a:r>
          </a:p>
          <a:p>
            <a:r>
              <a:rPr lang="en-US">
                <a:solidFill>
                  <a:srgbClr val="FF0000"/>
                </a:solidFill>
              </a:rPr>
              <a:t>1024</a:t>
            </a:r>
            <a:r>
              <a:rPr lang="en-US">
                <a:solidFill>
                  <a:srgbClr val="FF0000"/>
                </a:solidFill>
                <a:sym typeface="Symbol" charset="2"/>
              </a:rPr>
              <a:t>16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87338" y="873125"/>
            <a:ext cx="86233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Draw a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32 </a:t>
            </a:r>
            <a:r>
              <a:rPr lang="en-US" dirty="0">
                <a:ea typeface="Arial Unicode MS" pitchFamily="34" charset="-128"/>
                <a:cs typeface="Arial Unicode MS" pitchFamily="34" charset="-128"/>
                <a:sym typeface="Symbol" charset="2"/>
              </a:rPr>
              <a:t>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8 ROM. The unit consists of 32 words of 8 bits each.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1064" y="1196612"/>
            <a:ext cx="7933387" cy="5120917"/>
            <a:chOff x="631064" y="1196612"/>
            <a:chExt cx="7933387" cy="5120917"/>
          </a:xfrm>
        </p:grpSpPr>
        <p:sp>
          <p:nvSpPr>
            <p:cNvPr id="5" name="SMARTInkAnnotation64"/>
            <p:cNvSpPr/>
            <p:nvPr/>
          </p:nvSpPr>
          <p:spPr bwMode="auto">
            <a:xfrm>
              <a:off x="1171977" y="1595482"/>
              <a:ext cx="38638" cy="797742"/>
            </a:xfrm>
            <a:custGeom>
              <a:avLst/>
              <a:gdLst/>
              <a:ahLst/>
              <a:cxnLst/>
              <a:rect l="0" t="0" r="0" b="0"/>
              <a:pathLst>
                <a:path w="38638" h="797742">
                  <a:moveTo>
                    <a:pt x="0" y="0"/>
                  </a:moveTo>
                  <a:lnTo>
                    <a:pt x="0" y="30245"/>
                  </a:lnTo>
                  <a:lnTo>
                    <a:pt x="1431" y="35889"/>
                  </a:lnTo>
                  <a:lnTo>
                    <a:pt x="3816" y="42512"/>
                  </a:lnTo>
                  <a:lnTo>
                    <a:pt x="6837" y="49786"/>
                  </a:lnTo>
                  <a:lnTo>
                    <a:pt x="8851" y="57494"/>
                  </a:lnTo>
                  <a:lnTo>
                    <a:pt x="10193" y="65492"/>
                  </a:lnTo>
                  <a:lnTo>
                    <a:pt x="11089" y="73684"/>
                  </a:lnTo>
                  <a:lnTo>
                    <a:pt x="12083" y="90411"/>
                  </a:lnTo>
                  <a:lnTo>
                    <a:pt x="12525" y="107376"/>
                  </a:lnTo>
                  <a:lnTo>
                    <a:pt x="12879" y="482642"/>
                  </a:lnTo>
                  <a:lnTo>
                    <a:pt x="14310" y="493318"/>
                  </a:lnTo>
                  <a:lnTo>
                    <a:pt x="16695" y="504725"/>
                  </a:lnTo>
                  <a:lnTo>
                    <a:pt x="19716" y="516618"/>
                  </a:lnTo>
                  <a:lnTo>
                    <a:pt x="21730" y="528836"/>
                  </a:lnTo>
                  <a:lnTo>
                    <a:pt x="23072" y="541270"/>
                  </a:lnTo>
                  <a:lnTo>
                    <a:pt x="23967" y="553849"/>
                  </a:lnTo>
                  <a:lnTo>
                    <a:pt x="24962" y="575449"/>
                  </a:lnTo>
                  <a:lnTo>
                    <a:pt x="25404" y="594581"/>
                  </a:lnTo>
                  <a:lnTo>
                    <a:pt x="25711" y="645673"/>
                  </a:lnTo>
                  <a:lnTo>
                    <a:pt x="27158" y="654902"/>
                  </a:lnTo>
                  <a:lnTo>
                    <a:pt x="29553" y="662485"/>
                  </a:lnTo>
                  <a:lnTo>
                    <a:pt x="32581" y="668970"/>
                  </a:lnTo>
                  <a:lnTo>
                    <a:pt x="33169" y="676152"/>
                  </a:lnTo>
                  <a:lnTo>
                    <a:pt x="32129" y="683800"/>
                  </a:lnTo>
                  <a:lnTo>
                    <a:pt x="30005" y="691758"/>
                  </a:lnTo>
                  <a:lnTo>
                    <a:pt x="28590" y="699922"/>
                  </a:lnTo>
                  <a:lnTo>
                    <a:pt x="27645" y="708225"/>
                  </a:lnTo>
                  <a:lnTo>
                    <a:pt x="26597" y="723644"/>
                  </a:lnTo>
                  <a:lnTo>
                    <a:pt x="25924" y="745192"/>
                  </a:lnTo>
                  <a:lnTo>
                    <a:pt x="25758" y="796986"/>
                  </a:lnTo>
                  <a:lnTo>
                    <a:pt x="27189" y="797238"/>
                  </a:lnTo>
                  <a:lnTo>
                    <a:pt x="29574" y="797405"/>
                  </a:lnTo>
                  <a:lnTo>
                    <a:pt x="38637" y="79774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SMARTInkAnnotation65"/>
            <p:cNvSpPr/>
            <p:nvPr/>
          </p:nvSpPr>
          <p:spPr bwMode="auto">
            <a:xfrm>
              <a:off x="991673" y="1698416"/>
              <a:ext cx="425004" cy="373138"/>
            </a:xfrm>
            <a:custGeom>
              <a:avLst/>
              <a:gdLst/>
              <a:ahLst/>
              <a:cxnLst/>
              <a:rect l="0" t="0" r="0" b="0"/>
              <a:pathLst>
                <a:path w="425004" h="373138">
                  <a:moveTo>
                    <a:pt x="0" y="373137"/>
                  </a:moveTo>
                  <a:lnTo>
                    <a:pt x="6837" y="373137"/>
                  </a:lnTo>
                  <a:lnTo>
                    <a:pt x="8851" y="371707"/>
                  </a:lnTo>
                  <a:lnTo>
                    <a:pt x="10193" y="369325"/>
                  </a:lnTo>
                  <a:lnTo>
                    <a:pt x="11685" y="362865"/>
                  </a:lnTo>
                  <a:lnTo>
                    <a:pt x="12348" y="355228"/>
                  </a:lnTo>
                  <a:lnTo>
                    <a:pt x="13956" y="351190"/>
                  </a:lnTo>
                  <a:lnTo>
                    <a:pt x="19558" y="342891"/>
                  </a:lnTo>
                  <a:lnTo>
                    <a:pt x="26818" y="334437"/>
                  </a:lnTo>
                  <a:lnTo>
                    <a:pt x="34815" y="325915"/>
                  </a:lnTo>
                  <a:lnTo>
                    <a:pt x="55870" y="304508"/>
                  </a:lnTo>
                  <a:lnTo>
                    <a:pt x="60143" y="298792"/>
                  </a:lnTo>
                  <a:lnTo>
                    <a:pt x="64422" y="292121"/>
                  </a:lnTo>
                  <a:lnTo>
                    <a:pt x="68705" y="284815"/>
                  </a:lnTo>
                  <a:lnTo>
                    <a:pt x="72992" y="278515"/>
                  </a:lnTo>
                  <a:lnTo>
                    <a:pt x="81571" y="267702"/>
                  </a:lnTo>
                  <a:lnTo>
                    <a:pt x="93970" y="258130"/>
                  </a:lnTo>
                  <a:lnTo>
                    <a:pt x="101283" y="253577"/>
                  </a:lnTo>
                  <a:lnTo>
                    <a:pt x="107590" y="247681"/>
                  </a:lnTo>
                  <a:lnTo>
                    <a:pt x="113225" y="240892"/>
                  </a:lnTo>
                  <a:lnTo>
                    <a:pt x="118413" y="233507"/>
                  </a:lnTo>
                  <a:lnTo>
                    <a:pt x="124733" y="227153"/>
                  </a:lnTo>
                  <a:lnTo>
                    <a:pt x="131809" y="221488"/>
                  </a:lnTo>
                  <a:lnTo>
                    <a:pt x="139388" y="216282"/>
                  </a:lnTo>
                  <a:lnTo>
                    <a:pt x="151625" y="206684"/>
                  </a:lnTo>
                  <a:lnTo>
                    <a:pt x="163265" y="196224"/>
                  </a:lnTo>
                  <a:lnTo>
                    <a:pt x="177978" y="182043"/>
                  </a:lnTo>
                  <a:lnTo>
                    <a:pt x="185908" y="175689"/>
                  </a:lnTo>
                  <a:lnTo>
                    <a:pt x="194057" y="170023"/>
                  </a:lnTo>
                  <a:lnTo>
                    <a:pt x="202352" y="164816"/>
                  </a:lnTo>
                  <a:lnTo>
                    <a:pt x="210743" y="159915"/>
                  </a:lnTo>
                  <a:lnTo>
                    <a:pt x="219200" y="155217"/>
                  </a:lnTo>
                  <a:lnTo>
                    <a:pt x="227699" y="150657"/>
                  </a:lnTo>
                  <a:lnTo>
                    <a:pt x="240959" y="141776"/>
                  </a:lnTo>
                  <a:lnTo>
                    <a:pt x="253053" y="131635"/>
                  </a:lnTo>
                  <a:lnTo>
                    <a:pt x="267969" y="117596"/>
                  </a:lnTo>
                  <a:lnTo>
                    <a:pt x="275953" y="111279"/>
                  </a:lnTo>
                  <a:lnTo>
                    <a:pt x="284137" y="105638"/>
                  </a:lnTo>
                  <a:lnTo>
                    <a:pt x="292456" y="100448"/>
                  </a:lnTo>
                  <a:lnTo>
                    <a:pt x="305515" y="90869"/>
                  </a:lnTo>
                  <a:lnTo>
                    <a:pt x="317519" y="80416"/>
                  </a:lnTo>
                  <a:lnTo>
                    <a:pt x="332395" y="66240"/>
                  </a:lnTo>
                  <a:lnTo>
                    <a:pt x="350023" y="49014"/>
                  </a:lnTo>
                  <a:lnTo>
                    <a:pt x="356413" y="44113"/>
                  </a:lnTo>
                  <a:lnTo>
                    <a:pt x="363536" y="39416"/>
                  </a:lnTo>
                  <a:lnTo>
                    <a:pt x="371146" y="34855"/>
                  </a:lnTo>
                  <a:lnTo>
                    <a:pt x="383417" y="29788"/>
                  </a:lnTo>
                  <a:lnTo>
                    <a:pt x="388693" y="28436"/>
                  </a:lnTo>
                  <a:lnTo>
                    <a:pt x="398371" y="23122"/>
                  </a:lnTo>
                  <a:lnTo>
                    <a:pt x="402955" y="19704"/>
                  </a:lnTo>
                  <a:lnTo>
                    <a:pt x="406011" y="15995"/>
                  </a:lnTo>
                  <a:lnTo>
                    <a:pt x="408049" y="12093"/>
                  </a:lnTo>
                  <a:lnTo>
                    <a:pt x="409407" y="8062"/>
                  </a:lnTo>
                  <a:lnTo>
                    <a:pt x="411744" y="5375"/>
                  </a:lnTo>
                  <a:lnTo>
                    <a:pt x="414732" y="3583"/>
                  </a:lnTo>
                  <a:lnTo>
                    <a:pt x="425003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MARTInkAnnotation66"/>
            <p:cNvSpPr/>
            <p:nvPr/>
          </p:nvSpPr>
          <p:spPr bwMode="auto">
            <a:xfrm>
              <a:off x="1043188" y="2032953"/>
              <a:ext cx="193184" cy="295937"/>
            </a:xfrm>
            <a:custGeom>
              <a:avLst/>
              <a:gdLst/>
              <a:ahLst/>
              <a:cxnLst/>
              <a:rect l="0" t="0" r="0" b="0"/>
              <a:pathLst>
                <a:path w="193184" h="295937">
                  <a:moveTo>
                    <a:pt x="0" y="0"/>
                  </a:moveTo>
                  <a:lnTo>
                    <a:pt x="6837" y="0"/>
                  </a:lnTo>
                  <a:lnTo>
                    <a:pt x="8851" y="1429"/>
                  </a:lnTo>
                  <a:lnTo>
                    <a:pt x="10194" y="3812"/>
                  </a:lnTo>
                  <a:lnTo>
                    <a:pt x="11089" y="6830"/>
                  </a:lnTo>
                  <a:lnTo>
                    <a:pt x="15899" y="13996"/>
                  </a:lnTo>
                  <a:lnTo>
                    <a:pt x="19186" y="17908"/>
                  </a:lnTo>
                  <a:lnTo>
                    <a:pt x="21376" y="23376"/>
                  </a:lnTo>
                  <a:lnTo>
                    <a:pt x="22837" y="29880"/>
                  </a:lnTo>
                  <a:lnTo>
                    <a:pt x="23811" y="37076"/>
                  </a:lnTo>
                  <a:lnTo>
                    <a:pt x="25891" y="43302"/>
                  </a:lnTo>
                  <a:lnTo>
                    <a:pt x="28708" y="48883"/>
                  </a:lnTo>
                  <a:lnTo>
                    <a:pt x="32018" y="54033"/>
                  </a:lnTo>
                  <a:lnTo>
                    <a:pt x="35655" y="60326"/>
                  </a:lnTo>
                  <a:lnTo>
                    <a:pt x="43513" y="74943"/>
                  </a:lnTo>
                  <a:lnTo>
                    <a:pt x="68739" y="124557"/>
                  </a:lnTo>
                  <a:lnTo>
                    <a:pt x="73015" y="131646"/>
                  </a:lnTo>
                  <a:lnTo>
                    <a:pt x="77296" y="137801"/>
                  </a:lnTo>
                  <a:lnTo>
                    <a:pt x="81582" y="143334"/>
                  </a:lnTo>
                  <a:lnTo>
                    <a:pt x="87301" y="149883"/>
                  </a:lnTo>
                  <a:lnTo>
                    <a:pt x="93975" y="157107"/>
                  </a:lnTo>
                  <a:lnTo>
                    <a:pt x="101287" y="164783"/>
                  </a:lnTo>
                  <a:lnTo>
                    <a:pt x="107592" y="172760"/>
                  </a:lnTo>
                  <a:lnTo>
                    <a:pt x="113227" y="180936"/>
                  </a:lnTo>
                  <a:lnTo>
                    <a:pt x="118414" y="189247"/>
                  </a:lnTo>
                  <a:lnTo>
                    <a:pt x="123303" y="196217"/>
                  </a:lnTo>
                  <a:lnTo>
                    <a:pt x="127994" y="202293"/>
                  </a:lnTo>
                  <a:lnTo>
                    <a:pt x="132552" y="207774"/>
                  </a:lnTo>
                  <a:lnTo>
                    <a:pt x="137022" y="214287"/>
                  </a:lnTo>
                  <a:lnTo>
                    <a:pt x="141432" y="221488"/>
                  </a:lnTo>
                  <a:lnTo>
                    <a:pt x="145804" y="229148"/>
                  </a:lnTo>
                  <a:lnTo>
                    <a:pt x="150149" y="235685"/>
                  </a:lnTo>
                  <a:lnTo>
                    <a:pt x="154477" y="241472"/>
                  </a:lnTo>
                  <a:lnTo>
                    <a:pt x="158793" y="246760"/>
                  </a:lnTo>
                  <a:lnTo>
                    <a:pt x="163102" y="251715"/>
                  </a:lnTo>
                  <a:lnTo>
                    <a:pt x="167405" y="256447"/>
                  </a:lnTo>
                  <a:lnTo>
                    <a:pt x="171705" y="261032"/>
                  </a:lnTo>
                  <a:lnTo>
                    <a:pt x="174571" y="265519"/>
                  </a:lnTo>
                  <a:lnTo>
                    <a:pt x="177756" y="274316"/>
                  </a:lnTo>
                  <a:lnTo>
                    <a:pt x="182988" y="282991"/>
                  </a:lnTo>
                  <a:lnTo>
                    <a:pt x="193183" y="29593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SMARTInkAnnotation67"/>
            <p:cNvSpPr/>
            <p:nvPr/>
          </p:nvSpPr>
          <p:spPr bwMode="auto">
            <a:xfrm>
              <a:off x="1493949" y="1904285"/>
              <a:ext cx="373488" cy="25734"/>
            </a:xfrm>
            <a:custGeom>
              <a:avLst/>
              <a:gdLst/>
              <a:ahLst/>
              <a:cxnLst/>
              <a:rect l="0" t="0" r="0" b="0"/>
              <a:pathLst>
                <a:path w="373488" h="25734">
                  <a:moveTo>
                    <a:pt x="0" y="25733"/>
                  </a:moveTo>
                  <a:lnTo>
                    <a:pt x="6837" y="25733"/>
                  </a:lnTo>
                  <a:lnTo>
                    <a:pt x="8851" y="24304"/>
                  </a:lnTo>
                  <a:lnTo>
                    <a:pt x="10193" y="21921"/>
                  </a:lnTo>
                  <a:lnTo>
                    <a:pt x="11089" y="18903"/>
                  </a:lnTo>
                  <a:lnTo>
                    <a:pt x="13116" y="16891"/>
                  </a:lnTo>
                  <a:lnTo>
                    <a:pt x="15899" y="15549"/>
                  </a:lnTo>
                  <a:lnTo>
                    <a:pt x="19185" y="14655"/>
                  </a:lnTo>
                  <a:lnTo>
                    <a:pt x="24238" y="14059"/>
                  </a:lnTo>
                  <a:lnTo>
                    <a:pt x="30468" y="13661"/>
                  </a:lnTo>
                  <a:lnTo>
                    <a:pt x="37484" y="13396"/>
                  </a:lnTo>
                  <a:lnTo>
                    <a:pt x="45023" y="11790"/>
                  </a:lnTo>
                  <a:lnTo>
                    <a:pt x="52911" y="9289"/>
                  </a:lnTo>
                  <a:lnTo>
                    <a:pt x="61032" y="6193"/>
                  </a:lnTo>
                  <a:lnTo>
                    <a:pt x="69308" y="4128"/>
                  </a:lnTo>
                  <a:lnTo>
                    <a:pt x="77687" y="2752"/>
                  </a:lnTo>
                  <a:lnTo>
                    <a:pt x="86135" y="1835"/>
                  </a:lnTo>
                  <a:lnTo>
                    <a:pt x="94629" y="1223"/>
                  </a:lnTo>
                  <a:lnTo>
                    <a:pt x="103153" y="815"/>
                  </a:lnTo>
                  <a:lnTo>
                    <a:pt x="120257" y="362"/>
                  </a:lnTo>
                  <a:lnTo>
                    <a:pt x="373487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SMARTInkAnnotation68"/>
            <p:cNvSpPr/>
            <p:nvPr/>
          </p:nvSpPr>
          <p:spPr bwMode="auto">
            <a:xfrm>
              <a:off x="1493949" y="2174487"/>
              <a:ext cx="386367" cy="12868"/>
            </a:xfrm>
            <a:custGeom>
              <a:avLst/>
              <a:gdLst/>
              <a:ahLst/>
              <a:cxnLst/>
              <a:rect l="0" t="0" r="0" b="0"/>
              <a:pathLst>
                <a:path w="386367" h="12868">
                  <a:moveTo>
                    <a:pt x="0" y="12867"/>
                  </a:moveTo>
                  <a:lnTo>
                    <a:pt x="227481" y="12867"/>
                  </a:lnTo>
                  <a:lnTo>
                    <a:pt x="237513" y="11437"/>
                  </a:lnTo>
                  <a:lnTo>
                    <a:pt x="248494" y="9055"/>
                  </a:lnTo>
                  <a:lnTo>
                    <a:pt x="260108" y="6036"/>
                  </a:lnTo>
                  <a:lnTo>
                    <a:pt x="270712" y="4024"/>
                  </a:lnTo>
                  <a:lnTo>
                    <a:pt x="280644" y="2683"/>
                  </a:lnTo>
                  <a:lnTo>
                    <a:pt x="290127" y="1789"/>
                  </a:lnTo>
                  <a:lnTo>
                    <a:pt x="299311" y="1192"/>
                  </a:lnTo>
                  <a:lnTo>
                    <a:pt x="308296" y="795"/>
                  </a:lnTo>
                  <a:lnTo>
                    <a:pt x="325910" y="354"/>
                  </a:lnTo>
                  <a:lnTo>
                    <a:pt x="38636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SMARTInkAnnotation69"/>
            <p:cNvSpPr/>
            <p:nvPr/>
          </p:nvSpPr>
          <p:spPr bwMode="auto">
            <a:xfrm>
              <a:off x="2137892" y="1711283"/>
              <a:ext cx="437883" cy="591873"/>
            </a:xfrm>
            <a:custGeom>
              <a:avLst/>
              <a:gdLst/>
              <a:ahLst/>
              <a:cxnLst/>
              <a:rect l="0" t="0" r="0" b="0"/>
              <a:pathLst>
                <a:path w="437883" h="591873">
                  <a:moveTo>
                    <a:pt x="437882" y="0"/>
                  </a:moveTo>
                  <a:lnTo>
                    <a:pt x="223230" y="0"/>
                  </a:lnTo>
                  <a:lnTo>
                    <a:pt x="216076" y="1429"/>
                  </a:lnTo>
                  <a:lnTo>
                    <a:pt x="204312" y="6830"/>
                  </a:lnTo>
                  <a:lnTo>
                    <a:pt x="197741" y="8842"/>
                  </a:lnTo>
                  <a:lnTo>
                    <a:pt x="190498" y="10184"/>
                  </a:lnTo>
                  <a:lnTo>
                    <a:pt x="182807" y="11078"/>
                  </a:lnTo>
                  <a:lnTo>
                    <a:pt x="174818" y="11674"/>
                  </a:lnTo>
                  <a:lnTo>
                    <a:pt x="166630" y="12072"/>
                  </a:lnTo>
                  <a:lnTo>
                    <a:pt x="145248" y="12631"/>
                  </a:lnTo>
                  <a:lnTo>
                    <a:pt x="139762" y="12710"/>
                  </a:lnTo>
                  <a:lnTo>
                    <a:pt x="133242" y="14191"/>
                  </a:lnTo>
                  <a:lnTo>
                    <a:pt x="126034" y="16609"/>
                  </a:lnTo>
                  <a:lnTo>
                    <a:pt x="118366" y="19650"/>
                  </a:lnTo>
                  <a:lnTo>
                    <a:pt x="106031" y="23030"/>
                  </a:lnTo>
                  <a:lnTo>
                    <a:pt x="95779" y="24532"/>
                  </a:lnTo>
                  <a:lnTo>
                    <a:pt x="86452" y="25199"/>
                  </a:lnTo>
                  <a:lnTo>
                    <a:pt x="73156" y="25575"/>
                  </a:lnTo>
                  <a:lnTo>
                    <a:pt x="68805" y="27057"/>
                  </a:lnTo>
                  <a:lnTo>
                    <a:pt x="55355" y="35896"/>
                  </a:lnTo>
                  <a:lnTo>
                    <a:pt x="51741" y="38442"/>
                  </a:lnTo>
                  <a:lnTo>
                    <a:pt x="39174" y="38596"/>
                  </a:lnTo>
                  <a:lnTo>
                    <a:pt x="50999" y="50937"/>
                  </a:lnTo>
                  <a:lnTo>
                    <a:pt x="51363" y="58140"/>
                  </a:lnTo>
                  <a:lnTo>
                    <a:pt x="49983" y="60205"/>
                  </a:lnTo>
                  <a:lnTo>
                    <a:pt x="47632" y="61581"/>
                  </a:lnTo>
                  <a:lnTo>
                    <a:pt x="44634" y="62499"/>
                  </a:lnTo>
                  <a:lnTo>
                    <a:pt x="42635" y="64540"/>
                  </a:lnTo>
                  <a:lnTo>
                    <a:pt x="41302" y="67331"/>
                  </a:lnTo>
                  <a:lnTo>
                    <a:pt x="39822" y="74244"/>
                  </a:lnTo>
                  <a:lnTo>
                    <a:pt x="38741" y="89920"/>
                  </a:lnTo>
                  <a:lnTo>
                    <a:pt x="38684" y="96197"/>
                  </a:lnTo>
                  <a:lnTo>
                    <a:pt x="37237" y="99872"/>
                  </a:lnTo>
                  <a:lnTo>
                    <a:pt x="29796" y="111875"/>
                  </a:lnTo>
                  <a:lnTo>
                    <a:pt x="27552" y="120251"/>
                  </a:lnTo>
                  <a:lnTo>
                    <a:pt x="26290" y="133005"/>
                  </a:lnTo>
                  <a:lnTo>
                    <a:pt x="24682" y="137277"/>
                  </a:lnTo>
                  <a:lnTo>
                    <a:pt x="17012" y="150122"/>
                  </a:lnTo>
                  <a:lnTo>
                    <a:pt x="14716" y="158694"/>
                  </a:lnTo>
                  <a:lnTo>
                    <a:pt x="13242" y="175847"/>
                  </a:lnTo>
                  <a:lnTo>
                    <a:pt x="12987" y="190143"/>
                  </a:lnTo>
                  <a:lnTo>
                    <a:pt x="12927" y="204121"/>
                  </a:lnTo>
                  <a:lnTo>
                    <a:pt x="11480" y="210422"/>
                  </a:lnTo>
                  <a:lnTo>
                    <a:pt x="4038" y="226121"/>
                  </a:lnTo>
                  <a:lnTo>
                    <a:pt x="1795" y="235361"/>
                  </a:lnTo>
                  <a:lnTo>
                    <a:pt x="798" y="248046"/>
                  </a:lnTo>
                  <a:lnTo>
                    <a:pt x="355" y="261785"/>
                  </a:lnTo>
                  <a:lnTo>
                    <a:pt x="70" y="282254"/>
                  </a:lnTo>
                  <a:lnTo>
                    <a:pt x="0" y="334360"/>
                  </a:lnTo>
                  <a:lnTo>
                    <a:pt x="12722" y="334535"/>
                  </a:lnTo>
                  <a:lnTo>
                    <a:pt x="19670" y="334536"/>
                  </a:lnTo>
                  <a:lnTo>
                    <a:pt x="21699" y="333106"/>
                  </a:lnTo>
                  <a:lnTo>
                    <a:pt x="23053" y="330724"/>
                  </a:lnTo>
                  <a:lnTo>
                    <a:pt x="23954" y="327706"/>
                  </a:lnTo>
                  <a:lnTo>
                    <a:pt x="25987" y="325694"/>
                  </a:lnTo>
                  <a:lnTo>
                    <a:pt x="28772" y="324352"/>
                  </a:lnTo>
                  <a:lnTo>
                    <a:pt x="35684" y="322862"/>
                  </a:lnTo>
                  <a:lnTo>
                    <a:pt x="47620" y="322023"/>
                  </a:lnTo>
                  <a:lnTo>
                    <a:pt x="55985" y="321827"/>
                  </a:lnTo>
                  <a:lnTo>
                    <a:pt x="60219" y="320345"/>
                  </a:lnTo>
                  <a:lnTo>
                    <a:pt x="73016" y="312858"/>
                  </a:lnTo>
                  <a:lnTo>
                    <a:pt x="81582" y="310605"/>
                  </a:lnTo>
                  <a:lnTo>
                    <a:pt x="93975" y="309604"/>
                  </a:lnTo>
                  <a:lnTo>
                    <a:pt x="101287" y="309337"/>
                  </a:lnTo>
                  <a:lnTo>
                    <a:pt x="109023" y="307729"/>
                  </a:lnTo>
                  <a:lnTo>
                    <a:pt x="117043" y="305228"/>
                  </a:lnTo>
                  <a:lnTo>
                    <a:pt x="125252" y="302130"/>
                  </a:lnTo>
                  <a:lnTo>
                    <a:pt x="138188" y="298689"/>
                  </a:lnTo>
                  <a:lnTo>
                    <a:pt x="143641" y="297771"/>
                  </a:lnTo>
                  <a:lnTo>
                    <a:pt x="150138" y="298589"/>
                  </a:lnTo>
                  <a:lnTo>
                    <a:pt x="157332" y="300564"/>
                  </a:lnTo>
                  <a:lnTo>
                    <a:pt x="164989" y="303310"/>
                  </a:lnTo>
                  <a:lnTo>
                    <a:pt x="172957" y="305141"/>
                  </a:lnTo>
                  <a:lnTo>
                    <a:pt x="181130" y="306362"/>
                  </a:lnTo>
                  <a:lnTo>
                    <a:pt x="189441" y="307175"/>
                  </a:lnTo>
                  <a:lnTo>
                    <a:pt x="197843" y="309147"/>
                  </a:lnTo>
                  <a:lnTo>
                    <a:pt x="206307" y="311892"/>
                  </a:lnTo>
                  <a:lnTo>
                    <a:pt x="214811" y="315151"/>
                  </a:lnTo>
                  <a:lnTo>
                    <a:pt x="223343" y="317324"/>
                  </a:lnTo>
                  <a:lnTo>
                    <a:pt x="231893" y="318772"/>
                  </a:lnTo>
                  <a:lnTo>
                    <a:pt x="240454" y="319738"/>
                  </a:lnTo>
                  <a:lnTo>
                    <a:pt x="253784" y="324624"/>
                  </a:lnTo>
                  <a:lnTo>
                    <a:pt x="259341" y="327928"/>
                  </a:lnTo>
                  <a:lnTo>
                    <a:pt x="265908" y="330131"/>
                  </a:lnTo>
                  <a:lnTo>
                    <a:pt x="273149" y="331599"/>
                  </a:lnTo>
                  <a:lnTo>
                    <a:pt x="280837" y="332578"/>
                  </a:lnTo>
                  <a:lnTo>
                    <a:pt x="293196" y="337479"/>
                  </a:lnTo>
                  <a:lnTo>
                    <a:pt x="303459" y="344422"/>
                  </a:lnTo>
                  <a:lnTo>
                    <a:pt x="312790" y="352273"/>
                  </a:lnTo>
                  <a:lnTo>
                    <a:pt x="326088" y="364731"/>
                  </a:lnTo>
                  <a:lnTo>
                    <a:pt x="339092" y="377477"/>
                  </a:lnTo>
                  <a:lnTo>
                    <a:pt x="341971" y="381749"/>
                  </a:lnTo>
                  <a:lnTo>
                    <a:pt x="345171" y="390307"/>
                  </a:lnTo>
                  <a:lnTo>
                    <a:pt x="347225" y="407451"/>
                  </a:lnTo>
                  <a:lnTo>
                    <a:pt x="347505" y="416027"/>
                  </a:lnTo>
                  <a:lnTo>
                    <a:pt x="346149" y="420316"/>
                  </a:lnTo>
                  <a:lnTo>
                    <a:pt x="340826" y="428893"/>
                  </a:lnTo>
                  <a:lnTo>
                    <a:pt x="337507" y="441283"/>
                  </a:lnTo>
                  <a:lnTo>
                    <a:pt x="336621" y="448590"/>
                  </a:lnTo>
                  <a:lnTo>
                    <a:pt x="334600" y="454891"/>
                  </a:lnTo>
                  <a:lnTo>
                    <a:pt x="326350" y="470590"/>
                  </a:lnTo>
                  <a:lnTo>
                    <a:pt x="321838" y="484296"/>
                  </a:lnTo>
                  <a:lnTo>
                    <a:pt x="312075" y="497411"/>
                  </a:lnTo>
                  <a:lnTo>
                    <a:pt x="304218" y="506047"/>
                  </a:lnTo>
                  <a:lnTo>
                    <a:pt x="292140" y="514651"/>
                  </a:lnTo>
                  <a:lnTo>
                    <a:pt x="278663" y="523240"/>
                  </a:lnTo>
                  <a:lnTo>
                    <a:pt x="267903" y="531823"/>
                  </a:lnTo>
                  <a:lnTo>
                    <a:pt x="258351" y="540403"/>
                  </a:lnTo>
                  <a:lnTo>
                    <a:pt x="253800" y="544693"/>
                  </a:lnTo>
                  <a:lnTo>
                    <a:pt x="247905" y="547552"/>
                  </a:lnTo>
                  <a:lnTo>
                    <a:pt x="241112" y="549459"/>
                  </a:lnTo>
                  <a:lnTo>
                    <a:pt x="233722" y="550730"/>
                  </a:lnTo>
                  <a:lnTo>
                    <a:pt x="225933" y="553007"/>
                  </a:lnTo>
                  <a:lnTo>
                    <a:pt x="217879" y="555954"/>
                  </a:lnTo>
                  <a:lnTo>
                    <a:pt x="209647" y="559349"/>
                  </a:lnTo>
                  <a:lnTo>
                    <a:pt x="196685" y="563121"/>
                  </a:lnTo>
                  <a:lnTo>
                    <a:pt x="184723" y="564798"/>
                  </a:lnTo>
                  <a:lnTo>
                    <a:pt x="177526" y="565244"/>
                  </a:lnTo>
                  <a:lnTo>
                    <a:pt x="169867" y="565542"/>
                  </a:lnTo>
                  <a:lnTo>
                    <a:pt x="161898" y="567171"/>
                  </a:lnTo>
                  <a:lnTo>
                    <a:pt x="153724" y="569686"/>
                  </a:lnTo>
                  <a:lnTo>
                    <a:pt x="145413" y="572792"/>
                  </a:lnTo>
                  <a:lnTo>
                    <a:pt x="132362" y="576244"/>
                  </a:lnTo>
                  <a:lnTo>
                    <a:pt x="120360" y="577778"/>
                  </a:lnTo>
                  <a:lnTo>
                    <a:pt x="113153" y="578187"/>
                  </a:lnTo>
                  <a:lnTo>
                    <a:pt x="105486" y="578460"/>
                  </a:lnTo>
                  <a:lnTo>
                    <a:pt x="98944" y="580071"/>
                  </a:lnTo>
                  <a:lnTo>
                    <a:pt x="82900" y="587740"/>
                  </a:lnTo>
                  <a:lnTo>
                    <a:pt x="73573" y="590036"/>
                  </a:lnTo>
                  <a:lnTo>
                    <a:pt x="60277" y="591328"/>
                  </a:lnTo>
                  <a:lnTo>
                    <a:pt x="47275" y="591711"/>
                  </a:lnTo>
                  <a:lnTo>
                    <a:pt x="12879" y="591872"/>
                  </a:lnTo>
                  <a:lnTo>
                    <a:pt x="20299" y="591872"/>
                  </a:lnTo>
                  <a:lnTo>
                    <a:pt x="12880" y="591872"/>
                  </a:lnTo>
                  <a:lnTo>
                    <a:pt x="25758" y="591872"/>
                  </a:lnTo>
                  <a:lnTo>
                    <a:pt x="25758" y="579535"/>
                  </a:lnTo>
                  <a:lnTo>
                    <a:pt x="38637" y="579005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SMARTInkAnnotation70"/>
            <p:cNvSpPr/>
            <p:nvPr/>
          </p:nvSpPr>
          <p:spPr bwMode="auto">
            <a:xfrm>
              <a:off x="2369712" y="1196612"/>
              <a:ext cx="476519" cy="38601"/>
            </a:xfrm>
            <a:custGeom>
              <a:avLst/>
              <a:gdLst/>
              <a:ahLst/>
              <a:cxnLst/>
              <a:rect l="0" t="0" r="0" b="0"/>
              <a:pathLst>
                <a:path w="476519" h="38601">
                  <a:moveTo>
                    <a:pt x="0" y="38600"/>
                  </a:moveTo>
                  <a:lnTo>
                    <a:pt x="62698" y="38600"/>
                  </a:lnTo>
                  <a:lnTo>
                    <a:pt x="68987" y="37170"/>
                  </a:lnTo>
                  <a:lnTo>
                    <a:pt x="74611" y="34787"/>
                  </a:lnTo>
                  <a:lnTo>
                    <a:pt x="79792" y="31769"/>
                  </a:lnTo>
                  <a:lnTo>
                    <a:pt x="84676" y="29757"/>
                  </a:lnTo>
                  <a:lnTo>
                    <a:pt x="89364" y="28415"/>
                  </a:lnTo>
                  <a:lnTo>
                    <a:pt x="93919" y="27521"/>
                  </a:lnTo>
                  <a:lnTo>
                    <a:pt x="106614" y="26528"/>
                  </a:lnTo>
                  <a:lnTo>
                    <a:pt x="120364" y="26086"/>
                  </a:lnTo>
                  <a:lnTo>
                    <a:pt x="137582" y="25837"/>
                  </a:lnTo>
                  <a:lnTo>
                    <a:pt x="208394" y="25734"/>
                  </a:lnTo>
                  <a:lnTo>
                    <a:pt x="214771" y="24304"/>
                  </a:lnTo>
                  <a:lnTo>
                    <a:pt x="221885" y="21921"/>
                  </a:lnTo>
                  <a:lnTo>
                    <a:pt x="229490" y="18903"/>
                  </a:lnTo>
                  <a:lnTo>
                    <a:pt x="235990" y="16890"/>
                  </a:lnTo>
                  <a:lnTo>
                    <a:pt x="241755" y="15549"/>
                  </a:lnTo>
                  <a:lnTo>
                    <a:pt x="247029" y="14654"/>
                  </a:lnTo>
                  <a:lnTo>
                    <a:pt x="260522" y="13661"/>
                  </a:lnTo>
                  <a:lnTo>
                    <a:pt x="274627" y="13219"/>
                  </a:lnTo>
                  <a:lnTo>
                    <a:pt x="295342" y="12936"/>
                  </a:lnTo>
                  <a:lnTo>
                    <a:pt x="337303" y="12870"/>
                  </a:lnTo>
                  <a:lnTo>
                    <a:pt x="342209" y="11439"/>
                  </a:lnTo>
                  <a:lnTo>
                    <a:pt x="346911" y="9055"/>
                  </a:lnTo>
                  <a:lnTo>
                    <a:pt x="351477" y="6037"/>
                  </a:lnTo>
                  <a:lnTo>
                    <a:pt x="355952" y="4024"/>
                  </a:lnTo>
                  <a:lnTo>
                    <a:pt x="360366" y="2682"/>
                  </a:lnTo>
                  <a:lnTo>
                    <a:pt x="364740" y="1788"/>
                  </a:lnTo>
                  <a:lnTo>
                    <a:pt x="373416" y="794"/>
                  </a:lnTo>
                  <a:lnTo>
                    <a:pt x="386345" y="235"/>
                  </a:lnTo>
                  <a:lnTo>
                    <a:pt x="403534" y="46"/>
                  </a:lnTo>
                  <a:lnTo>
                    <a:pt x="431086" y="0"/>
                  </a:lnTo>
                  <a:lnTo>
                    <a:pt x="434782" y="1430"/>
                  </a:lnTo>
                  <a:lnTo>
                    <a:pt x="438677" y="3812"/>
                  </a:lnTo>
                  <a:lnTo>
                    <a:pt x="448374" y="11078"/>
                  </a:lnTo>
                  <a:lnTo>
                    <a:pt x="453516" y="12071"/>
                  </a:lnTo>
                  <a:lnTo>
                    <a:pt x="466567" y="12796"/>
                  </a:lnTo>
                  <a:lnTo>
                    <a:pt x="476518" y="1286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71"/>
            <p:cNvSpPr/>
            <p:nvPr/>
          </p:nvSpPr>
          <p:spPr bwMode="auto">
            <a:xfrm>
              <a:off x="1339402" y="2907894"/>
              <a:ext cx="1686599" cy="1865686"/>
            </a:xfrm>
            <a:custGeom>
              <a:avLst/>
              <a:gdLst/>
              <a:ahLst/>
              <a:cxnLst/>
              <a:rect l="0" t="0" r="0" b="0"/>
              <a:pathLst>
                <a:path w="1686599" h="1865686">
                  <a:moveTo>
                    <a:pt x="218941" y="64334"/>
                  </a:moveTo>
                  <a:lnTo>
                    <a:pt x="207852" y="64334"/>
                  </a:lnTo>
                  <a:lnTo>
                    <a:pt x="207256" y="65764"/>
                  </a:lnTo>
                  <a:lnTo>
                    <a:pt x="206220" y="75413"/>
                  </a:lnTo>
                  <a:lnTo>
                    <a:pt x="214944" y="87120"/>
                  </a:lnTo>
                  <a:lnTo>
                    <a:pt x="217165" y="94953"/>
                  </a:lnTo>
                  <a:lnTo>
                    <a:pt x="218785" y="120143"/>
                  </a:lnTo>
                  <a:lnTo>
                    <a:pt x="220268" y="124414"/>
                  </a:lnTo>
                  <a:lnTo>
                    <a:pt x="225732" y="132973"/>
                  </a:lnTo>
                  <a:lnTo>
                    <a:pt x="229114" y="145354"/>
                  </a:lnTo>
                  <a:lnTo>
                    <a:pt x="231714" y="201465"/>
                  </a:lnTo>
                  <a:lnTo>
                    <a:pt x="231816" y="266077"/>
                  </a:lnTo>
                  <a:lnTo>
                    <a:pt x="242013" y="319009"/>
                  </a:lnTo>
                  <a:lnTo>
                    <a:pt x="244463" y="372904"/>
                  </a:lnTo>
                  <a:lnTo>
                    <a:pt x="244699" y="542370"/>
                  </a:lnTo>
                  <a:lnTo>
                    <a:pt x="254892" y="604998"/>
                  </a:lnTo>
                  <a:lnTo>
                    <a:pt x="257047" y="656258"/>
                  </a:lnTo>
                  <a:lnTo>
                    <a:pt x="257578" y="1080281"/>
                  </a:lnTo>
                  <a:lnTo>
                    <a:pt x="247384" y="1145075"/>
                  </a:lnTo>
                  <a:lnTo>
                    <a:pt x="241679" y="1183725"/>
                  </a:lnTo>
                  <a:lnTo>
                    <a:pt x="236202" y="1210899"/>
                  </a:lnTo>
                  <a:lnTo>
                    <a:pt x="231687" y="1256919"/>
                  </a:lnTo>
                  <a:lnTo>
                    <a:pt x="221883" y="1311618"/>
                  </a:lnTo>
                  <a:lnTo>
                    <a:pt x="215997" y="1350778"/>
                  </a:lnTo>
                  <a:lnTo>
                    <a:pt x="201188" y="1402434"/>
                  </a:lnTo>
                  <a:lnTo>
                    <a:pt x="175961" y="1479678"/>
                  </a:lnTo>
                  <a:lnTo>
                    <a:pt x="164734" y="1533831"/>
                  </a:lnTo>
                  <a:lnTo>
                    <a:pt x="149722" y="1583145"/>
                  </a:lnTo>
                  <a:lnTo>
                    <a:pt x="134408" y="1623915"/>
                  </a:lnTo>
                  <a:lnTo>
                    <a:pt x="126083" y="1659502"/>
                  </a:lnTo>
                  <a:lnTo>
                    <a:pt x="120431" y="1676833"/>
                  </a:lnTo>
                  <a:lnTo>
                    <a:pt x="114876" y="1728427"/>
                  </a:lnTo>
                  <a:lnTo>
                    <a:pt x="105795" y="1762748"/>
                  </a:lnTo>
                  <a:lnTo>
                    <a:pt x="101964" y="1796797"/>
                  </a:lnTo>
                  <a:lnTo>
                    <a:pt x="92910" y="1824067"/>
                  </a:lnTo>
                  <a:lnTo>
                    <a:pt x="90314" y="1850100"/>
                  </a:lnTo>
                  <a:lnTo>
                    <a:pt x="90152" y="1865670"/>
                  </a:lnTo>
                  <a:lnTo>
                    <a:pt x="165683" y="1865685"/>
                  </a:lnTo>
                  <a:lnTo>
                    <a:pt x="181438" y="1861873"/>
                  </a:lnTo>
                  <a:lnTo>
                    <a:pt x="197980" y="1856842"/>
                  </a:lnTo>
                  <a:lnTo>
                    <a:pt x="250467" y="1853172"/>
                  </a:lnTo>
                  <a:lnTo>
                    <a:pt x="283614" y="1851493"/>
                  </a:lnTo>
                  <a:lnTo>
                    <a:pt x="324995" y="1842655"/>
                  </a:lnTo>
                  <a:lnTo>
                    <a:pt x="374085" y="1840485"/>
                  </a:lnTo>
                  <a:lnTo>
                    <a:pt x="425121" y="1831214"/>
                  </a:lnTo>
                  <a:lnTo>
                    <a:pt x="465106" y="1828308"/>
                  </a:lnTo>
                  <a:lnTo>
                    <a:pt x="511138" y="1827447"/>
                  </a:lnTo>
                  <a:lnTo>
                    <a:pt x="629118" y="1827099"/>
                  </a:lnTo>
                  <a:lnTo>
                    <a:pt x="675962" y="1820258"/>
                  </a:lnTo>
                  <a:lnTo>
                    <a:pt x="726093" y="1816008"/>
                  </a:lnTo>
                  <a:lnTo>
                    <a:pt x="770362" y="1814748"/>
                  </a:lnTo>
                  <a:lnTo>
                    <a:pt x="912018" y="1814232"/>
                  </a:lnTo>
                  <a:lnTo>
                    <a:pt x="959168" y="1807391"/>
                  </a:lnTo>
                  <a:lnTo>
                    <a:pt x="1002553" y="1803141"/>
                  </a:lnTo>
                  <a:lnTo>
                    <a:pt x="1042597" y="1801882"/>
                  </a:lnTo>
                  <a:lnTo>
                    <a:pt x="1094588" y="1800026"/>
                  </a:lnTo>
                  <a:lnTo>
                    <a:pt x="1146197" y="1791187"/>
                  </a:lnTo>
                  <a:lnTo>
                    <a:pt x="1197731" y="1789018"/>
                  </a:lnTo>
                  <a:lnTo>
                    <a:pt x="1360272" y="1788486"/>
                  </a:lnTo>
                  <a:lnTo>
                    <a:pt x="1377774" y="1784673"/>
                  </a:lnTo>
                  <a:lnTo>
                    <a:pt x="1395094" y="1779642"/>
                  </a:lnTo>
                  <a:lnTo>
                    <a:pt x="1437866" y="1774541"/>
                  </a:lnTo>
                  <a:lnTo>
                    <a:pt x="1465170" y="1765503"/>
                  </a:lnTo>
                  <a:lnTo>
                    <a:pt x="1490690" y="1761684"/>
                  </a:lnTo>
                  <a:lnTo>
                    <a:pt x="1516944" y="1752638"/>
                  </a:lnTo>
                  <a:lnTo>
                    <a:pt x="1542760" y="1750045"/>
                  </a:lnTo>
                  <a:lnTo>
                    <a:pt x="1548079" y="1746144"/>
                  </a:lnTo>
                  <a:lnTo>
                    <a:pt x="1551500" y="1743101"/>
                  </a:lnTo>
                  <a:lnTo>
                    <a:pt x="1555213" y="1741073"/>
                  </a:lnTo>
                  <a:lnTo>
                    <a:pt x="1568832" y="1737551"/>
                  </a:lnTo>
                  <a:lnTo>
                    <a:pt x="1584199" y="1723944"/>
                  </a:lnTo>
                  <a:lnTo>
                    <a:pt x="1603235" y="1705031"/>
                  </a:lnTo>
                  <a:lnTo>
                    <a:pt x="1605443" y="1701396"/>
                  </a:lnTo>
                  <a:lnTo>
                    <a:pt x="1609982" y="1689451"/>
                  </a:lnTo>
                  <a:lnTo>
                    <a:pt x="1616115" y="1681089"/>
                  </a:lnTo>
                  <a:lnTo>
                    <a:pt x="1618323" y="1675428"/>
                  </a:lnTo>
                  <a:lnTo>
                    <a:pt x="1621866" y="1649609"/>
                  </a:lnTo>
                  <a:lnTo>
                    <a:pt x="1622157" y="1644434"/>
                  </a:lnTo>
                  <a:lnTo>
                    <a:pt x="1635821" y="1590795"/>
                  </a:lnTo>
                  <a:lnTo>
                    <a:pt x="1644104" y="1563912"/>
                  </a:lnTo>
                  <a:lnTo>
                    <a:pt x="1647629" y="1517129"/>
                  </a:lnTo>
                  <a:lnTo>
                    <a:pt x="1648325" y="1466587"/>
                  </a:lnTo>
                  <a:lnTo>
                    <a:pt x="1658667" y="1402451"/>
                  </a:lnTo>
                  <a:lnTo>
                    <a:pt x="1660840" y="1351008"/>
                  </a:lnTo>
                  <a:lnTo>
                    <a:pt x="1670120" y="1299545"/>
                  </a:lnTo>
                  <a:lnTo>
                    <a:pt x="1673437" y="1244267"/>
                  </a:lnTo>
                  <a:lnTo>
                    <a:pt x="1674093" y="1178703"/>
                  </a:lnTo>
                  <a:lnTo>
                    <a:pt x="1681043" y="1134597"/>
                  </a:lnTo>
                  <a:lnTo>
                    <a:pt x="1685328" y="1087534"/>
                  </a:lnTo>
                  <a:lnTo>
                    <a:pt x="1686598" y="1037372"/>
                  </a:lnTo>
                  <a:lnTo>
                    <a:pt x="1680137" y="986292"/>
                  </a:lnTo>
                  <a:lnTo>
                    <a:pt x="1675997" y="934939"/>
                  </a:lnTo>
                  <a:lnTo>
                    <a:pt x="1674770" y="883506"/>
                  </a:lnTo>
                  <a:lnTo>
                    <a:pt x="1674255" y="638521"/>
                  </a:lnTo>
                  <a:lnTo>
                    <a:pt x="1667417" y="594257"/>
                  </a:lnTo>
                  <a:lnTo>
                    <a:pt x="1663165" y="547148"/>
                  </a:lnTo>
                  <a:lnTo>
                    <a:pt x="1661906" y="503803"/>
                  </a:lnTo>
                  <a:lnTo>
                    <a:pt x="1654695" y="456966"/>
                  </a:lnTo>
                  <a:lnTo>
                    <a:pt x="1648290" y="400180"/>
                  </a:lnTo>
                  <a:lnTo>
                    <a:pt x="1638545" y="347663"/>
                  </a:lnTo>
                  <a:lnTo>
                    <a:pt x="1635487" y="323215"/>
                  </a:lnTo>
                  <a:lnTo>
                    <a:pt x="1625681" y="280410"/>
                  </a:lnTo>
                  <a:lnTo>
                    <a:pt x="1621695" y="228658"/>
                  </a:lnTo>
                  <a:lnTo>
                    <a:pt x="1612621" y="193268"/>
                  </a:lnTo>
                  <a:lnTo>
                    <a:pt x="1609656" y="175965"/>
                  </a:lnTo>
                  <a:lnTo>
                    <a:pt x="1599908" y="141559"/>
                  </a:lnTo>
                  <a:lnTo>
                    <a:pt x="1598932" y="132973"/>
                  </a:lnTo>
                  <a:lnTo>
                    <a:pt x="1594032" y="119621"/>
                  </a:lnTo>
                  <a:lnTo>
                    <a:pt x="1583228" y="104066"/>
                  </a:lnTo>
                  <a:lnTo>
                    <a:pt x="1558267" y="73488"/>
                  </a:lnTo>
                  <a:lnTo>
                    <a:pt x="1554000" y="66148"/>
                  </a:lnTo>
                  <a:lnTo>
                    <a:pt x="1549724" y="61254"/>
                  </a:lnTo>
                  <a:lnTo>
                    <a:pt x="1545442" y="57992"/>
                  </a:lnTo>
                  <a:lnTo>
                    <a:pt x="1536869" y="52938"/>
                  </a:lnTo>
                  <a:lnTo>
                    <a:pt x="1523997" y="43484"/>
                  </a:lnTo>
                  <a:lnTo>
                    <a:pt x="1487961" y="30187"/>
                  </a:lnTo>
                  <a:lnTo>
                    <a:pt x="1454978" y="22801"/>
                  </a:lnTo>
                  <a:lnTo>
                    <a:pt x="1437992" y="17282"/>
                  </a:lnTo>
                  <a:lnTo>
                    <a:pt x="1388355" y="13449"/>
                  </a:lnTo>
                  <a:lnTo>
                    <a:pt x="1367837" y="9313"/>
                  </a:lnTo>
                  <a:lnTo>
                    <a:pt x="1347748" y="4139"/>
                  </a:lnTo>
                  <a:lnTo>
                    <a:pt x="1299871" y="818"/>
                  </a:lnTo>
                  <a:lnTo>
                    <a:pt x="1249074" y="162"/>
                  </a:lnTo>
                  <a:lnTo>
                    <a:pt x="805268" y="0"/>
                  </a:lnTo>
                  <a:lnTo>
                    <a:pt x="755025" y="6831"/>
                  </a:lnTo>
                  <a:lnTo>
                    <a:pt x="703887" y="11079"/>
                  </a:lnTo>
                  <a:lnTo>
                    <a:pt x="665815" y="12072"/>
                  </a:lnTo>
                  <a:lnTo>
                    <a:pt x="543983" y="12821"/>
                  </a:lnTo>
                  <a:lnTo>
                    <a:pt x="496349" y="19684"/>
                  </a:lnTo>
                  <a:lnTo>
                    <a:pt x="445984" y="23941"/>
                  </a:lnTo>
                  <a:lnTo>
                    <a:pt x="394809" y="25203"/>
                  </a:lnTo>
                  <a:lnTo>
                    <a:pt x="350231" y="32407"/>
                  </a:lnTo>
                  <a:lnTo>
                    <a:pt x="289289" y="38807"/>
                  </a:lnTo>
                  <a:lnTo>
                    <a:pt x="242907" y="48543"/>
                  </a:lnTo>
                  <a:lnTo>
                    <a:pt x="192829" y="50890"/>
                  </a:lnTo>
                  <a:lnTo>
                    <a:pt x="151880" y="52783"/>
                  </a:lnTo>
                  <a:lnTo>
                    <a:pt x="116231" y="61629"/>
                  </a:lnTo>
                  <a:lnTo>
                    <a:pt x="73023" y="65408"/>
                  </a:lnTo>
                  <a:lnTo>
                    <a:pt x="36894" y="75366"/>
                  </a:lnTo>
                  <a:lnTo>
                    <a:pt x="0" y="772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72"/>
            <p:cNvSpPr/>
            <p:nvPr/>
          </p:nvSpPr>
          <p:spPr bwMode="auto">
            <a:xfrm>
              <a:off x="643943" y="3229565"/>
              <a:ext cx="798491" cy="38600"/>
            </a:xfrm>
            <a:custGeom>
              <a:avLst/>
              <a:gdLst/>
              <a:ahLst/>
              <a:cxnLst/>
              <a:rect l="0" t="0" r="0" b="0"/>
              <a:pathLst>
                <a:path w="798491" h="38600">
                  <a:moveTo>
                    <a:pt x="798490" y="25733"/>
                  </a:moveTo>
                  <a:lnTo>
                    <a:pt x="767843" y="25733"/>
                  </a:lnTo>
                  <a:lnTo>
                    <a:pt x="763749" y="24303"/>
                  </a:lnTo>
                  <a:lnTo>
                    <a:pt x="759589" y="21921"/>
                  </a:lnTo>
                  <a:lnTo>
                    <a:pt x="755384" y="18902"/>
                  </a:lnTo>
                  <a:lnTo>
                    <a:pt x="749719" y="16890"/>
                  </a:lnTo>
                  <a:lnTo>
                    <a:pt x="743080" y="15549"/>
                  </a:lnTo>
                  <a:lnTo>
                    <a:pt x="735792" y="14654"/>
                  </a:lnTo>
                  <a:lnTo>
                    <a:pt x="716247" y="13661"/>
                  </a:lnTo>
                  <a:lnTo>
                    <a:pt x="684924" y="13101"/>
                  </a:lnTo>
                  <a:lnTo>
                    <a:pt x="675557" y="13023"/>
                  </a:lnTo>
                  <a:lnTo>
                    <a:pt x="665019" y="11541"/>
                  </a:lnTo>
                  <a:lnTo>
                    <a:pt x="653701" y="9123"/>
                  </a:lnTo>
                  <a:lnTo>
                    <a:pt x="641863" y="6082"/>
                  </a:lnTo>
                  <a:lnTo>
                    <a:pt x="629678" y="4054"/>
                  </a:lnTo>
                  <a:lnTo>
                    <a:pt x="617261" y="2702"/>
                  </a:lnTo>
                  <a:lnTo>
                    <a:pt x="604691" y="1801"/>
                  </a:lnTo>
                  <a:lnTo>
                    <a:pt x="590586" y="1201"/>
                  </a:lnTo>
                  <a:lnTo>
                    <a:pt x="559651" y="533"/>
                  </a:lnTo>
                  <a:lnTo>
                    <a:pt x="278496" y="0"/>
                  </a:lnTo>
                  <a:lnTo>
                    <a:pt x="261507" y="1429"/>
                  </a:lnTo>
                  <a:lnTo>
                    <a:pt x="244456" y="3812"/>
                  </a:lnTo>
                  <a:lnTo>
                    <a:pt x="227365" y="6830"/>
                  </a:lnTo>
                  <a:lnTo>
                    <a:pt x="211678" y="8842"/>
                  </a:lnTo>
                  <a:lnTo>
                    <a:pt x="196927" y="10183"/>
                  </a:lnTo>
                  <a:lnTo>
                    <a:pt x="182801" y="11077"/>
                  </a:lnTo>
                  <a:lnTo>
                    <a:pt x="155656" y="12071"/>
                  </a:lnTo>
                  <a:lnTo>
                    <a:pt x="103250" y="12709"/>
                  </a:lnTo>
                  <a:lnTo>
                    <a:pt x="91729" y="14191"/>
                  </a:lnTo>
                  <a:lnTo>
                    <a:pt x="81187" y="16609"/>
                  </a:lnTo>
                  <a:lnTo>
                    <a:pt x="71296" y="19650"/>
                  </a:lnTo>
                  <a:lnTo>
                    <a:pt x="61841" y="21678"/>
                  </a:lnTo>
                  <a:lnTo>
                    <a:pt x="52675" y="23030"/>
                  </a:lnTo>
                  <a:lnTo>
                    <a:pt x="43703" y="23930"/>
                  </a:lnTo>
                  <a:lnTo>
                    <a:pt x="29917" y="24932"/>
                  </a:lnTo>
                  <a:lnTo>
                    <a:pt x="24238" y="25199"/>
                  </a:lnTo>
                  <a:lnTo>
                    <a:pt x="19021" y="26806"/>
                  </a:lnTo>
                  <a:lnTo>
                    <a:pt x="14111" y="29308"/>
                  </a:lnTo>
                  <a:lnTo>
                    <a:pt x="0" y="385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73"/>
            <p:cNvSpPr/>
            <p:nvPr/>
          </p:nvSpPr>
          <p:spPr bwMode="auto">
            <a:xfrm>
              <a:off x="631064" y="3589995"/>
              <a:ext cx="798491" cy="51308"/>
            </a:xfrm>
            <a:custGeom>
              <a:avLst/>
              <a:gdLst/>
              <a:ahLst/>
              <a:cxnLst/>
              <a:rect l="0" t="0" r="0" b="0"/>
              <a:pathLst>
                <a:path w="798491" h="51308">
                  <a:moveTo>
                    <a:pt x="798490" y="12706"/>
                  </a:moveTo>
                  <a:lnTo>
                    <a:pt x="778932" y="12706"/>
                  </a:lnTo>
                  <a:lnTo>
                    <a:pt x="775434" y="14136"/>
                  </a:lnTo>
                  <a:lnTo>
                    <a:pt x="771672" y="16518"/>
                  </a:lnTo>
                  <a:lnTo>
                    <a:pt x="767733" y="19537"/>
                  </a:lnTo>
                  <a:lnTo>
                    <a:pt x="763675" y="21549"/>
                  </a:lnTo>
                  <a:lnTo>
                    <a:pt x="759539" y="22890"/>
                  </a:lnTo>
                  <a:lnTo>
                    <a:pt x="749697" y="24381"/>
                  </a:lnTo>
                  <a:lnTo>
                    <a:pt x="735783" y="25043"/>
                  </a:lnTo>
                  <a:lnTo>
                    <a:pt x="726635" y="23790"/>
                  </a:lnTo>
                  <a:lnTo>
                    <a:pt x="716243" y="21525"/>
                  </a:lnTo>
                  <a:lnTo>
                    <a:pt x="705022" y="18585"/>
                  </a:lnTo>
                  <a:lnTo>
                    <a:pt x="693249" y="16626"/>
                  </a:lnTo>
                  <a:lnTo>
                    <a:pt x="681107" y="15319"/>
                  </a:lnTo>
                  <a:lnTo>
                    <a:pt x="668719" y="14448"/>
                  </a:lnTo>
                  <a:lnTo>
                    <a:pt x="654737" y="13867"/>
                  </a:lnTo>
                  <a:lnTo>
                    <a:pt x="623937" y="13222"/>
                  </a:lnTo>
                  <a:lnTo>
                    <a:pt x="607710" y="11620"/>
                  </a:lnTo>
                  <a:lnTo>
                    <a:pt x="591168" y="9124"/>
                  </a:lnTo>
                  <a:lnTo>
                    <a:pt x="574417" y="6028"/>
                  </a:lnTo>
                  <a:lnTo>
                    <a:pt x="557525" y="3965"/>
                  </a:lnTo>
                  <a:lnTo>
                    <a:pt x="540540" y="2590"/>
                  </a:lnTo>
                  <a:lnTo>
                    <a:pt x="523492" y="1673"/>
                  </a:lnTo>
                  <a:lnTo>
                    <a:pt x="489287" y="654"/>
                  </a:lnTo>
                  <a:lnTo>
                    <a:pt x="420688" y="0"/>
                  </a:lnTo>
                  <a:lnTo>
                    <a:pt x="402093" y="1376"/>
                  </a:lnTo>
                  <a:lnTo>
                    <a:pt x="382541" y="3724"/>
                  </a:lnTo>
                  <a:lnTo>
                    <a:pt x="362351" y="6718"/>
                  </a:lnTo>
                  <a:lnTo>
                    <a:pt x="343168" y="8714"/>
                  </a:lnTo>
                  <a:lnTo>
                    <a:pt x="324655" y="10044"/>
                  </a:lnTo>
                  <a:lnTo>
                    <a:pt x="306589" y="10932"/>
                  </a:lnTo>
                  <a:lnTo>
                    <a:pt x="271251" y="11918"/>
                  </a:lnTo>
                  <a:lnTo>
                    <a:pt x="253815" y="12180"/>
                  </a:lnTo>
                  <a:lnTo>
                    <a:pt x="236466" y="13785"/>
                  </a:lnTo>
                  <a:lnTo>
                    <a:pt x="219177" y="16285"/>
                  </a:lnTo>
                  <a:lnTo>
                    <a:pt x="201926" y="19381"/>
                  </a:lnTo>
                  <a:lnTo>
                    <a:pt x="186133" y="21445"/>
                  </a:lnTo>
                  <a:lnTo>
                    <a:pt x="171311" y="22821"/>
                  </a:lnTo>
                  <a:lnTo>
                    <a:pt x="157137" y="23738"/>
                  </a:lnTo>
                  <a:lnTo>
                    <a:pt x="143395" y="25780"/>
                  </a:lnTo>
                  <a:lnTo>
                    <a:pt x="129940" y="28570"/>
                  </a:lnTo>
                  <a:lnTo>
                    <a:pt x="116678" y="31860"/>
                  </a:lnTo>
                  <a:lnTo>
                    <a:pt x="103543" y="34053"/>
                  </a:lnTo>
                  <a:lnTo>
                    <a:pt x="90494" y="35515"/>
                  </a:lnTo>
                  <a:lnTo>
                    <a:pt x="77501" y="36490"/>
                  </a:lnTo>
                  <a:lnTo>
                    <a:pt x="65977" y="38570"/>
                  </a:lnTo>
                  <a:lnTo>
                    <a:pt x="55433" y="41386"/>
                  </a:lnTo>
                  <a:lnTo>
                    <a:pt x="45541" y="44692"/>
                  </a:lnTo>
                  <a:lnTo>
                    <a:pt x="37516" y="46897"/>
                  </a:lnTo>
                  <a:lnTo>
                    <a:pt x="30735" y="48367"/>
                  </a:lnTo>
                  <a:lnTo>
                    <a:pt x="24783" y="49347"/>
                  </a:lnTo>
                  <a:lnTo>
                    <a:pt x="14354" y="50435"/>
                  </a:lnTo>
                  <a:lnTo>
                    <a:pt x="0" y="5130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74"/>
            <p:cNvSpPr/>
            <p:nvPr/>
          </p:nvSpPr>
          <p:spPr bwMode="auto">
            <a:xfrm>
              <a:off x="708338" y="3808570"/>
              <a:ext cx="669702" cy="12867"/>
            </a:xfrm>
            <a:custGeom>
              <a:avLst/>
              <a:gdLst/>
              <a:ahLst/>
              <a:cxnLst/>
              <a:rect l="0" t="0" r="0" b="0"/>
              <a:pathLst>
                <a:path w="669702" h="12867">
                  <a:moveTo>
                    <a:pt x="669701" y="0"/>
                  </a:moveTo>
                  <a:lnTo>
                    <a:pt x="662864" y="6831"/>
                  </a:lnTo>
                  <a:lnTo>
                    <a:pt x="659419" y="8843"/>
                  </a:lnTo>
                  <a:lnTo>
                    <a:pt x="655692" y="10184"/>
                  </a:lnTo>
                  <a:lnTo>
                    <a:pt x="651775" y="11078"/>
                  </a:lnTo>
                  <a:lnTo>
                    <a:pt x="646303" y="11675"/>
                  </a:lnTo>
                  <a:lnTo>
                    <a:pt x="639792" y="12072"/>
                  </a:lnTo>
                  <a:lnTo>
                    <a:pt x="632590" y="12337"/>
                  </a:lnTo>
                  <a:lnTo>
                    <a:pt x="601943" y="12709"/>
                  </a:lnTo>
                  <a:lnTo>
                    <a:pt x="452367" y="12865"/>
                  </a:lnTo>
                  <a:lnTo>
                    <a:pt x="437522" y="11436"/>
                  </a:lnTo>
                  <a:lnTo>
                    <a:pt x="421901" y="9054"/>
                  </a:lnTo>
                  <a:lnTo>
                    <a:pt x="405763" y="6036"/>
                  </a:lnTo>
                  <a:lnTo>
                    <a:pt x="389280" y="4024"/>
                  </a:lnTo>
                  <a:lnTo>
                    <a:pt x="372568" y="2683"/>
                  </a:lnTo>
                  <a:lnTo>
                    <a:pt x="355702" y="1788"/>
                  </a:lnTo>
                  <a:lnTo>
                    <a:pt x="321699" y="795"/>
                  </a:lnTo>
                  <a:lnTo>
                    <a:pt x="218916" y="70"/>
                  </a:lnTo>
                  <a:lnTo>
                    <a:pt x="201752" y="47"/>
                  </a:lnTo>
                  <a:lnTo>
                    <a:pt x="184586" y="1461"/>
                  </a:lnTo>
                  <a:lnTo>
                    <a:pt x="167418" y="3833"/>
                  </a:lnTo>
                  <a:lnTo>
                    <a:pt x="150248" y="6844"/>
                  </a:lnTo>
                  <a:lnTo>
                    <a:pt x="134509" y="8852"/>
                  </a:lnTo>
                  <a:lnTo>
                    <a:pt x="119723" y="10190"/>
                  </a:lnTo>
                  <a:lnTo>
                    <a:pt x="105573" y="11082"/>
                  </a:lnTo>
                  <a:lnTo>
                    <a:pt x="78403" y="12073"/>
                  </a:lnTo>
                  <a:lnTo>
                    <a:pt x="24740" y="12762"/>
                  </a:lnTo>
                  <a:lnTo>
                    <a:pt x="0" y="1286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75"/>
            <p:cNvSpPr/>
            <p:nvPr/>
          </p:nvSpPr>
          <p:spPr bwMode="auto">
            <a:xfrm>
              <a:off x="811369" y="4104520"/>
              <a:ext cx="592429" cy="12854"/>
            </a:xfrm>
            <a:custGeom>
              <a:avLst/>
              <a:gdLst/>
              <a:ahLst/>
              <a:cxnLst/>
              <a:rect l="0" t="0" r="0" b="0"/>
              <a:pathLst>
                <a:path w="592429" h="12854">
                  <a:moveTo>
                    <a:pt x="592428" y="12853"/>
                  </a:moveTo>
                  <a:lnTo>
                    <a:pt x="373415" y="12853"/>
                  </a:lnTo>
                  <a:lnTo>
                    <a:pt x="360560" y="11423"/>
                  </a:lnTo>
                  <a:lnTo>
                    <a:pt x="347697" y="9040"/>
                  </a:lnTo>
                  <a:lnTo>
                    <a:pt x="334829" y="6022"/>
                  </a:lnTo>
                  <a:lnTo>
                    <a:pt x="320526" y="4010"/>
                  </a:lnTo>
                  <a:lnTo>
                    <a:pt x="305267" y="2669"/>
                  </a:lnTo>
                  <a:lnTo>
                    <a:pt x="289370" y="1775"/>
                  </a:lnTo>
                  <a:lnTo>
                    <a:pt x="260259" y="781"/>
                  </a:lnTo>
                  <a:lnTo>
                    <a:pt x="206591" y="143"/>
                  </a:lnTo>
                  <a:lnTo>
                    <a:pt x="128835" y="0"/>
                  </a:lnTo>
                  <a:lnTo>
                    <a:pt x="115940" y="1425"/>
                  </a:lnTo>
                  <a:lnTo>
                    <a:pt x="103051" y="3804"/>
                  </a:lnTo>
                  <a:lnTo>
                    <a:pt x="90165" y="6821"/>
                  </a:lnTo>
                  <a:lnTo>
                    <a:pt x="78713" y="8831"/>
                  </a:lnTo>
                  <a:lnTo>
                    <a:pt x="68216" y="10172"/>
                  </a:lnTo>
                  <a:lnTo>
                    <a:pt x="58356" y="11065"/>
                  </a:lnTo>
                  <a:lnTo>
                    <a:pt x="48921" y="11662"/>
                  </a:lnTo>
                  <a:lnTo>
                    <a:pt x="30805" y="12323"/>
                  </a:lnTo>
                  <a:lnTo>
                    <a:pt x="0" y="1285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76"/>
            <p:cNvSpPr/>
            <p:nvPr/>
          </p:nvSpPr>
          <p:spPr bwMode="auto">
            <a:xfrm>
              <a:off x="811369" y="4426176"/>
              <a:ext cx="605308" cy="38601"/>
            </a:xfrm>
            <a:custGeom>
              <a:avLst/>
              <a:gdLst/>
              <a:ahLst/>
              <a:cxnLst/>
              <a:rect l="0" t="0" r="0" b="0"/>
              <a:pathLst>
                <a:path w="605308" h="38601">
                  <a:moveTo>
                    <a:pt x="605307" y="38600"/>
                  </a:moveTo>
                  <a:lnTo>
                    <a:pt x="373465" y="38600"/>
                  </a:lnTo>
                  <a:lnTo>
                    <a:pt x="360593" y="37170"/>
                  </a:lnTo>
                  <a:lnTo>
                    <a:pt x="347719" y="34788"/>
                  </a:lnTo>
                  <a:lnTo>
                    <a:pt x="334844" y="31769"/>
                  </a:lnTo>
                  <a:lnTo>
                    <a:pt x="321967" y="29757"/>
                  </a:lnTo>
                  <a:lnTo>
                    <a:pt x="309090" y="28416"/>
                  </a:lnTo>
                  <a:lnTo>
                    <a:pt x="296212" y="27522"/>
                  </a:lnTo>
                  <a:lnTo>
                    <a:pt x="281903" y="26925"/>
                  </a:lnTo>
                  <a:lnTo>
                    <a:pt x="250740" y="26263"/>
                  </a:lnTo>
                  <a:lnTo>
                    <a:pt x="237278" y="24657"/>
                  </a:lnTo>
                  <a:lnTo>
                    <a:pt x="225442" y="22157"/>
                  </a:lnTo>
                  <a:lnTo>
                    <a:pt x="214689" y="19060"/>
                  </a:lnTo>
                  <a:lnTo>
                    <a:pt x="203227" y="16995"/>
                  </a:lnTo>
                  <a:lnTo>
                    <a:pt x="191293" y="15619"/>
                  </a:lnTo>
                  <a:lnTo>
                    <a:pt x="179044" y="14701"/>
                  </a:lnTo>
                  <a:lnTo>
                    <a:pt x="166585" y="14090"/>
                  </a:lnTo>
                  <a:lnTo>
                    <a:pt x="141294" y="13410"/>
                  </a:lnTo>
                  <a:lnTo>
                    <a:pt x="82287" y="12914"/>
                  </a:lnTo>
                  <a:lnTo>
                    <a:pt x="0" y="12866"/>
                  </a:lnTo>
                  <a:lnTo>
                    <a:pt x="0" y="13"/>
                  </a:lnTo>
                  <a:lnTo>
                    <a:pt x="12874" y="0"/>
                  </a:lnTo>
                  <a:lnTo>
                    <a:pt x="0" y="0"/>
                  </a:lnTo>
                  <a:lnTo>
                    <a:pt x="7420" y="0"/>
                  </a:lnTo>
                  <a:lnTo>
                    <a:pt x="32" y="0"/>
                  </a:lnTo>
                  <a:lnTo>
                    <a:pt x="12874" y="0"/>
                  </a:lnTo>
                  <a:lnTo>
                    <a:pt x="157" y="0"/>
                  </a:lnTo>
                  <a:lnTo>
                    <a:pt x="12874" y="0"/>
                  </a:lnTo>
                  <a:lnTo>
                    <a:pt x="157" y="0"/>
                  </a:lnTo>
                  <a:lnTo>
                    <a:pt x="12874" y="0"/>
                  </a:lnTo>
                  <a:lnTo>
                    <a:pt x="1" y="0"/>
                  </a:lnTo>
                  <a:lnTo>
                    <a:pt x="12348" y="0"/>
                  </a:lnTo>
                  <a:lnTo>
                    <a:pt x="153" y="0"/>
                  </a:lnTo>
                  <a:lnTo>
                    <a:pt x="12878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77"/>
            <p:cNvSpPr/>
            <p:nvPr/>
          </p:nvSpPr>
          <p:spPr bwMode="auto">
            <a:xfrm>
              <a:off x="1661422" y="3461213"/>
              <a:ext cx="257531" cy="463159"/>
            </a:xfrm>
            <a:custGeom>
              <a:avLst/>
              <a:gdLst/>
              <a:ahLst/>
              <a:cxnLst/>
              <a:rect l="0" t="0" r="0" b="0"/>
              <a:pathLst>
                <a:path w="257531" h="463159">
                  <a:moveTo>
                    <a:pt x="257530" y="12820"/>
                  </a:moveTo>
                  <a:lnTo>
                    <a:pt x="244808" y="12820"/>
                  </a:lnTo>
                  <a:lnTo>
                    <a:pt x="234477" y="2636"/>
                  </a:lnTo>
                  <a:lnTo>
                    <a:pt x="233576" y="1742"/>
                  </a:lnTo>
                  <a:lnTo>
                    <a:pt x="228758" y="748"/>
                  </a:lnTo>
                  <a:lnTo>
                    <a:pt x="221846" y="307"/>
                  </a:lnTo>
                  <a:lnTo>
                    <a:pt x="214005" y="110"/>
                  </a:lnTo>
                  <a:lnTo>
                    <a:pt x="201545" y="0"/>
                  </a:lnTo>
                  <a:lnTo>
                    <a:pt x="197311" y="1414"/>
                  </a:lnTo>
                  <a:lnTo>
                    <a:pt x="193057" y="3787"/>
                  </a:lnTo>
                  <a:lnTo>
                    <a:pt x="188790" y="6798"/>
                  </a:lnTo>
                  <a:lnTo>
                    <a:pt x="184514" y="8805"/>
                  </a:lnTo>
                  <a:lnTo>
                    <a:pt x="180233" y="10143"/>
                  </a:lnTo>
                  <a:lnTo>
                    <a:pt x="175948" y="11035"/>
                  </a:lnTo>
                  <a:lnTo>
                    <a:pt x="170229" y="11630"/>
                  </a:lnTo>
                  <a:lnTo>
                    <a:pt x="163555" y="12027"/>
                  </a:lnTo>
                  <a:lnTo>
                    <a:pt x="149937" y="12467"/>
                  </a:lnTo>
                  <a:lnTo>
                    <a:pt x="139116" y="12664"/>
                  </a:lnTo>
                  <a:lnTo>
                    <a:pt x="134226" y="14145"/>
                  </a:lnTo>
                  <a:lnTo>
                    <a:pt x="129536" y="16563"/>
                  </a:lnTo>
                  <a:lnTo>
                    <a:pt x="124978" y="19604"/>
                  </a:lnTo>
                  <a:lnTo>
                    <a:pt x="120508" y="21632"/>
                  </a:lnTo>
                  <a:lnTo>
                    <a:pt x="116097" y="22984"/>
                  </a:lnTo>
                  <a:lnTo>
                    <a:pt x="105574" y="25153"/>
                  </a:lnTo>
                  <a:lnTo>
                    <a:pt x="100318" y="29262"/>
                  </a:lnTo>
                  <a:lnTo>
                    <a:pt x="96914" y="32360"/>
                  </a:lnTo>
                  <a:lnTo>
                    <a:pt x="93213" y="34424"/>
                  </a:lnTo>
                  <a:lnTo>
                    <a:pt x="85285" y="36718"/>
                  </a:lnTo>
                  <a:lnTo>
                    <a:pt x="81167" y="38760"/>
                  </a:lnTo>
                  <a:lnTo>
                    <a:pt x="76991" y="41550"/>
                  </a:lnTo>
                  <a:lnTo>
                    <a:pt x="66844" y="49471"/>
                  </a:lnTo>
                  <a:lnTo>
                    <a:pt x="61641" y="54366"/>
                  </a:lnTo>
                  <a:lnTo>
                    <a:pt x="53477" y="62328"/>
                  </a:lnTo>
                  <a:lnTo>
                    <a:pt x="51376" y="62981"/>
                  </a:lnTo>
                  <a:lnTo>
                    <a:pt x="45226" y="63707"/>
                  </a:lnTo>
                  <a:lnTo>
                    <a:pt x="43014" y="65330"/>
                  </a:lnTo>
                  <a:lnTo>
                    <a:pt x="41539" y="67842"/>
                  </a:lnTo>
                  <a:lnTo>
                    <a:pt x="38604" y="77106"/>
                  </a:lnTo>
                  <a:lnTo>
                    <a:pt x="51311" y="77154"/>
                  </a:lnTo>
                  <a:lnTo>
                    <a:pt x="51458" y="90258"/>
                  </a:lnTo>
                  <a:lnTo>
                    <a:pt x="51468" y="113390"/>
                  </a:lnTo>
                  <a:lnTo>
                    <a:pt x="55283" y="118516"/>
                  </a:lnTo>
                  <a:lnTo>
                    <a:pt x="58305" y="121884"/>
                  </a:lnTo>
                  <a:lnTo>
                    <a:pt x="60318" y="125560"/>
                  </a:lnTo>
                  <a:lnTo>
                    <a:pt x="62556" y="133456"/>
                  </a:lnTo>
                  <a:lnTo>
                    <a:pt x="63816" y="145939"/>
                  </a:lnTo>
                  <a:lnTo>
                    <a:pt x="64189" y="158692"/>
                  </a:lnTo>
                  <a:lnTo>
                    <a:pt x="62811" y="161535"/>
                  </a:lnTo>
                  <a:lnTo>
                    <a:pt x="60461" y="163430"/>
                  </a:lnTo>
                  <a:lnTo>
                    <a:pt x="57463" y="164694"/>
                  </a:lnTo>
                  <a:lnTo>
                    <a:pt x="55464" y="166967"/>
                  </a:lnTo>
                  <a:lnTo>
                    <a:pt x="54132" y="169911"/>
                  </a:lnTo>
                  <a:lnTo>
                    <a:pt x="52652" y="176995"/>
                  </a:lnTo>
                  <a:lnTo>
                    <a:pt x="51624" y="190571"/>
                  </a:lnTo>
                  <a:lnTo>
                    <a:pt x="51481" y="203824"/>
                  </a:lnTo>
                  <a:lnTo>
                    <a:pt x="51472" y="212061"/>
                  </a:lnTo>
                  <a:lnTo>
                    <a:pt x="52901" y="214270"/>
                  </a:lnTo>
                  <a:lnTo>
                    <a:pt x="55286" y="215743"/>
                  </a:lnTo>
                  <a:lnTo>
                    <a:pt x="62557" y="218107"/>
                  </a:lnTo>
                  <a:lnTo>
                    <a:pt x="67367" y="222243"/>
                  </a:lnTo>
                  <a:lnTo>
                    <a:pt x="70653" y="225347"/>
                  </a:lnTo>
                  <a:lnTo>
                    <a:pt x="74275" y="227416"/>
                  </a:lnTo>
                  <a:lnTo>
                    <a:pt x="82115" y="229716"/>
                  </a:lnTo>
                  <a:lnTo>
                    <a:pt x="86209" y="231759"/>
                  </a:lnTo>
                  <a:lnTo>
                    <a:pt x="90370" y="234550"/>
                  </a:lnTo>
                  <a:lnTo>
                    <a:pt x="94574" y="237841"/>
                  </a:lnTo>
                  <a:lnTo>
                    <a:pt x="98808" y="240035"/>
                  </a:lnTo>
                  <a:lnTo>
                    <a:pt x="103062" y="241497"/>
                  </a:lnTo>
                  <a:lnTo>
                    <a:pt x="107328" y="242472"/>
                  </a:lnTo>
                  <a:lnTo>
                    <a:pt x="113035" y="244552"/>
                  </a:lnTo>
                  <a:lnTo>
                    <a:pt x="119701" y="247368"/>
                  </a:lnTo>
                  <a:lnTo>
                    <a:pt x="127007" y="250675"/>
                  </a:lnTo>
                  <a:lnTo>
                    <a:pt x="133309" y="254310"/>
                  </a:lnTo>
                  <a:lnTo>
                    <a:pt x="138941" y="258162"/>
                  </a:lnTo>
                  <a:lnTo>
                    <a:pt x="144127" y="262160"/>
                  </a:lnTo>
                  <a:lnTo>
                    <a:pt x="150446" y="264825"/>
                  </a:lnTo>
                  <a:lnTo>
                    <a:pt x="157521" y="266602"/>
                  </a:lnTo>
                  <a:lnTo>
                    <a:pt x="165100" y="267787"/>
                  </a:lnTo>
                  <a:lnTo>
                    <a:pt x="171582" y="270006"/>
                  </a:lnTo>
                  <a:lnTo>
                    <a:pt x="177336" y="272916"/>
                  </a:lnTo>
                  <a:lnTo>
                    <a:pt x="182602" y="276285"/>
                  </a:lnTo>
                  <a:lnTo>
                    <a:pt x="187544" y="278531"/>
                  </a:lnTo>
                  <a:lnTo>
                    <a:pt x="192270" y="280028"/>
                  </a:lnTo>
                  <a:lnTo>
                    <a:pt x="196851" y="281027"/>
                  </a:lnTo>
                  <a:lnTo>
                    <a:pt x="201337" y="283122"/>
                  </a:lnTo>
                  <a:lnTo>
                    <a:pt x="205758" y="285948"/>
                  </a:lnTo>
                  <a:lnTo>
                    <a:pt x="210136" y="289262"/>
                  </a:lnTo>
                  <a:lnTo>
                    <a:pt x="214486" y="291471"/>
                  </a:lnTo>
                  <a:lnTo>
                    <a:pt x="218817" y="292944"/>
                  </a:lnTo>
                  <a:lnTo>
                    <a:pt x="223135" y="293926"/>
                  </a:lnTo>
                  <a:lnTo>
                    <a:pt x="227445" y="294581"/>
                  </a:lnTo>
                  <a:lnTo>
                    <a:pt x="231750" y="295017"/>
                  </a:lnTo>
                  <a:lnTo>
                    <a:pt x="236050" y="295308"/>
                  </a:lnTo>
                  <a:lnTo>
                    <a:pt x="238917" y="296931"/>
                  </a:lnTo>
                  <a:lnTo>
                    <a:pt x="240828" y="299444"/>
                  </a:lnTo>
                  <a:lnTo>
                    <a:pt x="243896" y="306917"/>
                  </a:lnTo>
                  <a:lnTo>
                    <a:pt x="244501" y="318665"/>
                  </a:lnTo>
                  <a:lnTo>
                    <a:pt x="244584" y="326504"/>
                  </a:lnTo>
                  <a:lnTo>
                    <a:pt x="243176" y="330595"/>
                  </a:lnTo>
                  <a:lnTo>
                    <a:pt x="235787" y="343185"/>
                  </a:lnTo>
                  <a:lnTo>
                    <a:pt x="231531" y="355969"/>
                  </a:lnTo>
                  <a:lnTo>
                    <a:pt x="225464" y="364528"/>
                  </a:lnTo>
                  <a:lnTo>
                    <a:pt x="217997" y="373097"/>
                  </a:lnTo>
                  <a:lnTo>
                    <a:pt x="209909" y="381671"/>
                  </a:lnTo>
                  <a:lnTo>
                    <a:pt x="188790" y="403113"/>
                  </a:lnTo>
                  <a:lnTo>
                    <a:pt x="183084" y="407402"/>
                  </a:lnTo>
                  <a:lnTo>
                    <a:pt x="176417" y="411691"/>
                  </a:lnTo>
                  <a:lnTo>
                    <a:pt x="169111" y="415980"/>
                  </a:lnTo>
                  <a:lnTo>
                    <a:pt x="162809" y="418839"/>
                  </a:lnTo>
                  <a:lnTo>
                    <a:pt x="157177" y="420746"/>
                  </a:lnTo>
                  <a:lnTo>
                    <a:pt x="151991" y="422016"/>
                  </a:lnTo>
                  <a:lnTo>
                    <a:pt x="145672" y="424293"/>
                  </a:lnTo>
                  <a:lnTo>
                    <a:pt x="138597" y="427241"/>
                  </a:lnTo>
                  <a:lnTo>
                    <a:pt x="131019" y="430635"/>
                  </a:lnTo>
                  <a:lnTo>
                    <a:pt x="124536" y="432898"/>
                  </a:lnTo>
                  <a:lnTo>
                    <a:pt x="118782" y="434407"/>
                  </a:lnTo>
                  <a:lnTo>
                    <a:pt x="113516" y="435413"/>
                  </a:lnTo>
                  <a:lnTo>
                    <a:pt x="107143" y="437513"/>
                  </a:lnTo>
                  <a:lnTo>
                    <a:pt x="100032" y="440343"/>
                  </a:lnTo>
                  <a:lnTo>
                    <a:pt x="92430" y="443659"/>
                  </a:lnTo>
                  <a:lnTo>
                    <a:pt x="85931" y="445870"/>
                  </a:lnTo>
                  <a:lnTo>
                    <a:pt x="80167" y="447343"/>
                  </a:lnTo>
                  <a:lnTo>
                    <a:pt x="74894" y="448326"/>
                  </a:lnTo>
                  <a:lnTo>
                    <a:pt x="69947" y="450411"/>
                  </a:lnTo>
                  <a:lnTo>
                    <a:pt x="65218" y="453230"/>
                  </a:lnTo>
                  <a:lnTo>
                    <a:pt x="60635" y="456539"/>
                  </a:lnTo>
                  <a:lnTo>
                    <a:pt x="56148" y="458746"/>
                  </a:lnTo>
                  <a:lnTo>
                    <a:pt x="51726" y="460216"/>
                  </a:lnTo>
                  <a:lnTo>
                    <a:pt x="47347" y="461197"/>
                  </a:lnTo>
                  <a:lnTo>
                    <a:pt x="42997" y="461850"/>
                  </a:lnTo>
                  <a:lnTo>
                    <a:pt x="38665" y="462286"/>
                  </a:lnTo>
                  <a:lnTo>
                    <a:pt x="34347" y="462577"/>
                  </a:lnTo>
                  <a:lnTo>
                    <a:pt x="30037" y="462771"/>
                  </a:lnTo>
                  <a:lnTo>
                    <a:pt x="13586" y="463143"/>
                  </a:lnTo>
                  <a:lnTo>
                    <a:pt x="0" y="463158"/>
                  </a:lnTo>
                  <a:lnTo>
                    <a:pt x="11045" y="463158"/>
                  </a:lnTo>
                  <a:lnTo>
                    <a:pt x="11640" y="461728"/>
                  </a:lnTo>
                  <a:lnTo>
                    <a:pt x="12831" y="45029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78"/>
            <p:cNvSpPr/>
            <p:nvPr/>
          </p:nvSpPr>
          <p:spPr bwMode="auto">
            <a:xfrm>
              <a:off x="1906073" y="3576968"/>
              <a:ext cx="244699" cy="321670"/>
            </a:xfrm>
            <a:custGeom>
              <a:avLst/>
              <a:gdLst/>
              <a:ahLst/>
              <a:cxnLst/>
              <a:rect l="0" t="0" r="0" b="0"/>
              <a:pathLst>
                <a:path w="244699" h="321670">
                  <a:moveTo>
                    <a:pt x="244698" y="0"/>
                  </a:moveTo>
                  <a:lnTo>
                    <a:pt x="244698" y="19167"/>
                  </a:lnTo>
                  <a:lnTo>
                    <a:pt x="243267" y="21356"/>
                  </a:lnTo>
                  <a:lnTo>
                    <a:pt x="240882" y="22815"/>
                  </a:lnTo>
                  <a:lnTo>
                    <a:pt x="237861" y="23787"/>
                  </a:lnTo>
                  <a:lnTo>
                    <a:pt x="235847" y="25866"/>
                  </a:lnTo>
                  <a:lnTo>
                    <a:pt x="234505" y="28681"/>
                  </a:lnTo>
                  <a:lnTo>
                    <a:pt x="233610" y="31987"/>
                  </a:lnTo>
                  <a:lnTo>
                    <a:pt x="228799" y="39473"/>
                  </a:lnTo>
                  <a:lnTo>
                    <a:pt x="221891" y="47566"/>
                  </a:lnTo>
                  <a:lnTo>
                    <a:pt x="214051" y="55928"/>
                  </a:lnTo>
                  <a:lnTo>
                    <a:pt x="209957" y="58730"/>
                  </a:lnTo>
                  <a:lnTo>
                    <a:pt x="205796" y="60598"/>
                  </a:lnTo>
                  <a:lnTo>
                    <a:pt x="201592" y="61843"/>
                  </a:lnTo>
                  <a:lnTo>
                    <a:pt x="198789" y="64103"/>
                  </a:lnTo>
                  <a:lnTo>
                    <a:pt x="196920" y="67039"/>
                  </a:lnTo>
                  <a:lnTo>
                    <a:pt x="195675" y="70426"/>
                  </a:lnTo>
                  <a:lnTo>
                    <a:pt x="190474" y="78002"/>
                  </a:lnTo>
                  <a:lnTo>
                    <a:pt x="183393" y="86135"/>
                  </a:lnTo>
                  <a:lnTo>
                    <a:pt x="175476" y="94514"/>
                  </a:lnTo>
                  <a:lnTo>
                    <a:pt x="162974" y="107270"/>
                  </a:lnTo>
                  <a:lnTo>
                    <a:pt x="160165" y="111543"/>
                  </a:lnTo>
                  <a:lnTo>
                    <a:pt x="157043" y="120104"/>
                  </a:lnTo>
                  <a:lnTo>
                    <a:pt x="151840" y="128674"/>
                  </a:lnTo>
                  <a:lnTo>
                    <a:pt x="144758" y="137248"/>
                  </a:lnTo>
                  <a:lnTo>
                    <a:pt x="140866" y="141536"/>
                  </a:lnTo>
                  <a:lnTo>
                    <a:pt x="136840" y="145824"/>
                  </a:lnTo>
                  <a:lnTo>
                    <a:pt x="134156" y="150113"/>
                  </a:lnTo>
                  <a:lnTo>
                    <a:pt x="131174" y="158690"/>
                  </a:lnTo>
                  <a:lnTo>
                    <a:pt x="126033" y="167268"/>
                  </a:lnTo>
                  <a:lnTo>
                    <a:pt x="117909" y="177593"/>
                  </a:lnTo>
                  <a:lnTo>
                    <a:pt x="112982" y="182817"/>
                  </a:lnTo>
                  <a:lnTo>
                    <a:pt x="109665" y="186212"/>
                  </a:lnTo>
                  <a:lnTo>
                    <a:pt x="107454" y="189905"/>
                  </a:lnTo>
                  <a:lnTo>
                    <a:pt x="104996" y="197820"/>
                  </a:lnTo>
                  <a:lnTo>
                    <a:pt x="100089" y="206104"/>
                  </a:lnTo>
                  <a:lnTo>
                    <a:pt x="96776" y="210314"/>
                  </a:lnTo>
                  <a:lnTo>
                    <a:pt x="94568" y="214551"/>
                  </a:lnTo>
                  <a:lnTo>
                    <a:pt x="92115" y="223070"/>
                  </a:lnTo>
                  <a:lnTo>
                    <a:pt x="90029" y="225914"/>
                  </a:lnTo>
                  <a:lnTo>
                    <a:pt x="87208" y="227810"/>
                  </a:lnTo>
                  <a:lnTo>
                    <a:pt x="83896" y="229074"/>
                  </a:lnTo>
                  <a:lnTo>
                    <a:pt x="81689" y="231346"/>
                  </a:lnTo>
                  <a:lnTo>
                    <a:pt x="80217" y="234291"/>
                  </a:lnTo>
                  <a:lnTo>
                    <a:pt x="79235" y="237683"/>
                  </a:lnTo>
                  <a:lnTo>
                    <a:pt x="74329" y="245265"/>
                  </a:lnTo>
                  <a:lnTo>
                    <a:pt x="71017" y="249289"/>
                  </a:lnTo>
                  <a:lnTo>
                    <a:pt x="68810" y="253400"/>
                  </a:lnTo>
                  <a:lnTo>
                    <a:pt x="66356" y="261781"/>
                  </a:lnTo>
                  <a:lnTo>
                    <a:pt x="64272" y="264588"/>
                  </a:lnTo>
                  <a:lnTo>
                    <a:pt x="61450" y="266460"/>
                  </a:lnTo>
                  <a:lnTo>
                    <a:pt x="58139" y="267707"/>
                  </a:lnTo>
                  <a:lnTo>
                    <a:pt x="50643" y="272906"/>
                  </a:lnTo>
                  <a:lnTo>
                    <a:pt x="46641" y="276294"/>
                  </a:lnTo>
                  <a:lnTo>
                    <a:pt x="43973" y="279981"/>
                  </a:lnTo>
                  <a:lnTo>
                    <a:pt x="41008" y="287892"/>
                  </a:lnTo>
                  <a:lnTo>
                    <a:pt x="38786" y="290573"/>
                  </a:lnTo>
                  <a:lnTo>
                    <a:pt x="35875" y="292360"/>
                  </a:lnTo>
                  <a:lnTo>
                    <a:pt x="32502" y="293552"/>
                  </a:lnTo>
                  <a:lnTo>
                    <a:pt x="30254" y="295776"/>
                  </a:lnTo>
                  <a:lnTo>
                    <a:pt x="28755" y="298689"/>
                  </a:lnTo>
                  <a:lnTo>
                    <a:pt x="27756" y="302060"/>
                  </a:lnTo>
                  <a:lnTo>
                    <a:pt x="25659" y="304308"/>
                  </a:lnTo>
                  <a:lnTo>
                    <a:pt x="22830" y="305806"/>
                  </a:lnTo>
                  <a:lnTo>
                    <a:pt x="19513" y="306805"/>
                  </a:lnTo>
                  <a:lnTo>
                    <a:pt x="17301" y="308900"/>
                  </a:lnTo>
                  <a:lnTo>
                    <a:pt x="15827" y="311727"/>
                  </a:lnTo>
                  <a:lnTo>
                    <a:pt x="13461" y="319706"/>
                  </a:lnTo>
                  <a:lnTo>
                    <a:pt x="11836" y="320360"/>
                  </a:lnTo>
                  <a:lnTo>
                    <a:pt x="6214" y="321087"/>
                  </a:lnTo>
                  <a:lnTo>
                    <a:pt x="0" y="32166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SMARTInkAnnotation79"/>
            <p:cNvSpPr/>
            <p:nvPr/>
          </p:nvSpPr>
          <p:spPr bwMode="auto">
            <a:xfrm>
              <a:off x="1841678" y="3654168"/>
              <a:ext cx="244700" cy="283071"/>
            </a:xfrm>
            <a:custGeom>
              <a:avLst/>
              <a:gdLst/>
              <a:ahLst/>
              <a:cxnLst/>
              <a:rect l="0" t="0" r="0" b="0"/>
              <a:pathLst>
                <a:path w="244700" h="283071">
                  <a:moveTo>
                    <a:pt x="0" y="0"/>
                  </a:moveTo>
                  <a:lnTo>
                    <a:pt x="6838" y="6831"/>
                  </a:lnTo>
                  <a:lnTo>
                    <a:pt x="8851" y="10273"/>
                  </a:lnTo>
                  <a:lnTo>
                    <a:pt x="11089" y="17909"/>
                  </a:lnTo>
                  <a:lnTo>
                    <a:pt x="15899" y="26068"/>
                  </a:lnTo>
                  <a:lnTo>
                    <a:pt x="19186" y="30246"/>
                  </a:lnTo>
                  <a:lnTo>
                    <a:pt x="22808" y="33031"/>
                  </a:lnTo>
                  <a:lnTo>
                    <a:pt x="26653" y="34887"/>
                  </a:lnTo>
                  <a:lnTo>
                    <a:pt x="30648" y="36125"/>
                  </a:lnTo>
                  <a:lnTo>
                    <a:pt x="34742" y="39810"/>
                  </a:lnTo>
                  <a:lnTo>
                    <a:pt x="38902" y="45125"/>
                  </a:lnTo>
                  <a:lnTo>
                    <a:pt x="43107" y="51528"/>
                  </a:lnTo>
                  <a:lnTo>
                    <a:pt x="47341" y="57227"/>
                  </a:lnTo>
                  <a:lnTo>
                    <a:pt x="51595" y="62455"/>
                  </a:lnTo>
                  <a:lnTo>
                    <a:pt x="55861" y="67370"/>
                  </a:lnTo>
                  <a:lnTo>
                    <a:pt x="61568" y="72077"/>
                  </a:lnTo>
                  <a:lnTo>
                    <a:pt x="68234" y="76644"/>
                  </a:lnTo>
                  <a:lnTo>
                    <a:pt x="75540" y="81119"/>
                  </a:lnTo>
                  <a:lnTo>
                    <a:pt x="81842" y="86961"/>
                  </a:lnTo>
                  <a:lnTo>
                    <a:pt x="87474" y="93715"/>
                  </a:lnTo>
                  <a:lnTo>
                    <a:pt x="92660" y="101077"/>
                  </a:lnTo>
                  <a:lnTo>
                    <a:pt x="97548" y="107415"/>
                  </a:lnTo>
                  <a:lnTo>
                    <a:pt x="102238" y="113070"/>
                  </a:lnTo>
                  <a:lnTo>
                    <a:pt x="106795" y="118269"/>
                  </a:lnTo>
                  <a:lnTo>
                    <a:pt x="111265" y="123165"/>
                  </a:lnTo>
                  <a:lnTo>
                    <a:pt x="120047" y="132417"/>
                  </a:lnTo>
                  <a:lnTo>
                    <a:pt x="145947" y="158643"/>
                  </a:lnTo>
                  <a:lnTo>
                    <a:pt x="148814" y="162948"/>
                  </a:lnTo>
                  <a:lnTo>
                    <a:pt x="151999" y="171543"/>
                  </a:lnTo>
                  <a:lnTo>
                    <a:pt x="157230" y="180129"/>
                  </a:lnTo>
                  <a:lnTo>
                    <a:pt x="164325" y="188711"/>
                  </a:lnTo>
                  <a:lnTo>
                    <a:pt x="168221" y="193001"/>
                  </a:lnTo>
                  <a:lnTo>
                    <a:pt x="176365" y="201579"/>
                  </a:lnTo>
                  <a:lnTo>
                    <a:pt x="184755" y="210158"/>
                  </a:lnTo>
                  <a:lnTo>
                    <a:pt x="187564" y="214447"/>
                  </a:lnTo>
                  <a:lnTo>
                    <a:pt x="190686" y="223025"/>
                  </a:lnTo>
                  <a:lnTo>
                    <a:pt x="195889" y="231602"/>
                  </a:lnTo>
                  <a:lnTo>
                    <a:pt x="202972" y="240180"/>
                  </a:lnTo>
                  <a:lnTo>
                    <a:pt x="206864" y="244469"/>
                  </a:lnTo>
                  <a:lnTo>
                    <a:pt x="216556" y="254794"/>
                  </a:lnTo>
                  <a:lnTo>
                    <a:pt x="231227" y="269607"/>
                  </a:lnTo>
                  <a:lnTo>
                    <a:pt x="238482" y="270026"/>
                  </a:lnTo>
                  <a:lnTo>
                    <a:pt x="240554" y="271515"/>
                  </a:lnTo>
                  <a:lnTo>
                    <a:pt x="241936" y="273937"/>
                  </a:lnTo>
                  <a:lnTo>
                    <a:pt x="244699" y="2830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SMARTInkAnnotation80"/>
            <p:cNvSpPr/>
            <p:nvPr/>
          </p:nvSpPr>
          <p:spPr bwMode="auto">
            <a:xfrm>
              <a:off x="2163650" y="3538367"/>
              <a:ext cx="218764" cy="450339"/>
            </a:xfrm>
            <a:custGeom>
              <a:avLst/>
              <a:gdLst/>
              <a:ahLst/>
              <a:cxnLst/>
              <a:rect l="0" t="0" r="0" b="0"/>
              <a:pathLst>
                <a:path w="218764" h="450339">
                  <a:moveTo>
                    <a:pt x="25758" y="0"/>
                  </a:moveTo>
                  <a:lnTo>
                    <a:pt x="33178" y="0"/>
                  </a:lnTo>
                  <a:lnTo>
                    <a:pt x="30010" y="0"/>
                  </a:lnTo>
                  <a:lnTo>
                    <a:pt x="74785" y="0"/>
                  </a:lnTo>
                  <a:lnTo>
                    <a:pt x="79983" y="3812"/>
                  </a:lnTo>
                  <a:lnTo>
                    <a:pt x="83373" y="6831"/>
                  </a:lnTo>
                  <a:lnTo>
                    <a:pt x="88495" y="8843"/>
                  </a:lnTo>
                  <a:lnTo>
                    <a:pt x="94771" y="10184"/>
                  </a:lnTo>
                  <a:lnTo>
                    <a:pt x="101818" y="11078"/>
                  </a:lnTo>
                  <a:lnTo>
                    <a:pt x="107946" y="13104"/>
                  </a:lnTo>
                  <a:lnTo>
                    <a:pt x="113463" y="15884"/>
                  </a:lnTo>
                  <a:lnTo>
                    <a:pt x="118572" y="19168"/>
                  </a:lnTo>
                  <a:lnTo>
                    <a:pt x="123408" y="21356"/>
                  </a:lnTo>
                  <a:lnTo>
                    <a:pt x="128064" y="22816"/>
                  </a:lnTo>
                  <a:lnTo>
                    <a:pt x="132598" y="23788"/>
                  </a:lnTo>
                  <a:lnTo>
                    <a:pt x="137052" y="25866"/>
                  </a:lnTo>
                  <a:lnTo>
                    <a:pt x="141453" y="28681"/>
                  </a:lnTo>
                  <a:lnTo>
                    <a:pt x="145817" y="31988"/>
                  </a:lnTo>
                  <a:lnTo>
                    <a:pt x="150158" y="35622"/>
                  </a:lnTo>
                  <a:lnTo>
                    <a:pt x="154483" y="39474"/>
                  </a:lnTo>
                  <a:lnTo>
                    <a:pt x="158797" y="43472"/>
                  </a:lnTo>
                  <a:lnTo>
                    <a:pt x="161673" y="47567"/>
                  </a:lnTo>
                  <a:lnTo>
                    <a:pt x="167152" y="60160"/>
                  </a:lnTo>
                  <a:lnTo>
                    <a:pt x="173505" y="68674"/>
                  </a:lnTo>
                  <a:lnTo>
                    <a:pt x="177202" y="71516"/>
                  </a:lnTo>
                  <a:lnTo>
                    <a:pt x="181098" y="73411"/>
                  </a:lnTo>
                  <a:lnTo>
                    <a:pt x="185127" y="74674"/>
                  </a:lnTo>
                  <a:lnTo>
                    <a:pt x="187812" y="76946"/>
                  </a:lnTo>
                  <a:lnTo>
                    <a:pt x="189603" y="79891"/>
                  </a:lnTo>
                  <a:lnTo>
                    <a:pt x="190796" y="83283"/>
                  </a:lnTo>
                  <a:lnTo>
                    <a:pt x="195938" y="90864"/>
                  </a:lnTo>
                  <a:lnTo>
                    <a:pt x="204063" y="100550"/>
                  </a:lnTo>
                  <a:lnTo>
                    <a:pt x="203298" y="102775"/>
                  </a:lnTo>
                  <a:lnTo>
                    <a:pt x="196816" y="112736"/>
                  </a:lnTo>
                  <a:lnTo>
                    <a:pt x="194798" y="120634"/>
                  </a:lnTo>
                  <a:lnTo>
                    <a:pt x="192829" y="123312"/>
                  </a:lnTo>
                  <a:lnTo>
                    <a:pt x="190085" y="125098"/>
                  </a:lnTo>
                  <a:lnTo>
                    <a:pt x="186825" y="126288"/>
                  </a:lnTo>
                  <a:lnTo>
                    <a:pt x="183220" y="128511"/>
                  </a:lnTo>
                  <a:lnTo>
                    <a:pt x="179386" y="131422"/>
                  </a:lnTo>
                  <a:lnTo>
                    <a:pt x="175399" y="134793"/>
                  </a:lnTo>
                  <a:lnTo>
                    <a:pt x="171310" y="137040"/>
                  </a:lnTo>
                  <a:lnTo>
                    <a:pt x="167154" y="138539"/>
                  </a:lnTo>
                  <a:lnTo>
                    <a:pt x="162951" y="139537"/>
                  </a:lnTo>
                  <a:lnTo>
                    <a:pt x="158719" y="141633"/>
                  </a:lnTo>
                  <a:lnTo>
                    <a:pt x="154466" y="144459"/>
                  </a:lnTo>
                  <a:lnTo>
                    <a:pt x="150200" y="147773"/>
                  </a:lnTo>
                  <a:lnTo>
                    <a:pt x="145925" y="149983"/>
                  </a:lnTo>
                  <a:lnTo>
                    <a:pt x="141644" y="151456"/>
                  </a:lnTo>
                  <a:lnTo>
                    <a:pt x="137359" y="152438"/>
                  </a:lnTo>
                  <a:lnTo>
                    <a:pt x="133072" y="153092"/>
                  </a:lnTo>
                  <a:lnTo>
                    <a:pt x="128782" y="153529"/>
                  </a:lnTo>
                  <a:lnTo>
                    <a:pt x="124491" y="153820"/>
                  </a:lnTo>
                  <a:lnTo>
                    <a:pt x="120200" y="154014"/>
                  </a:lnTo>
                  <a:lnTo>
                    <a:pt x="111616" y="154229"/>
                  </a:lnTo>
                  <a:lnTo>
                    <a:pt x="107323" y="155716"/>
                  </a:lnTo>
                  <a:lnTo>
                    <a:pt x="103030" y="158137"/>
                  </a:lnTo>
                  <a:lnTo>
                    <a:pt x="98738" y="161181"/>
                  </a:lnTo>
                  <a:lnTo>
                    <a:pt x="94445" y="163210"/>
                  </a:lnTo>
                  <a:lnTo>
                    <a:pt x="90152" y="164563"/>
                  </a:lnTo>
                  <a:lnTo>
                    <a:pt x="85859" y="165465"/>
                  </a:lnTo>
                  <a:lnTo>
                    <a:pt x="81566" y="166066"/>
                  </a:lnTo>
                  <a:lnTo>
                    <a:pt x="77273" y="166466"/>
                  </a:lnTo>
                  <a:lnTo>
                    <a:pt x="72980" y="166734"/>
                  </a:lnTo>
                  <a:lnTo>
                    <a:pt x="70119" y="168342"/>
                  </a:lnTo>
                  <a:lnTo>
                    <a:pt x="68211" y="170843"/>
                  </a:lnTo>
                  <a:lnTo>
                    <a:pt x="65148" y="178300"/>
                  </a:lnTo>
                  <a:lnTo>
                    <a:pt x="63466" y="178912"/>
                  </a:lnTo>
                  <a:lnTo>
                    <a:pt x="57781" y="179591"/>
                  </a:lnTo>
                  <a:lnTo>
                    <a:pt x="57123" y="181202"/>
                  </a:lnTo>
                  <a:lnTo>
                    <a:pt x="58116" y="183706"/>
                  </a:lnTo>
                  <a:lnTo>
                    <a:pt x="63154" y="191166"/>
                  </a:lnTo>
                  <a:lnTo>
                    <a:pt x="67659" y="195998"/>
                  </a:lnTo>
                  <a:lnTo>
                    <a:pt x="94636" y="223200"/>
                  </a:lnTo>
                  <a:lnTo>
                    <a:pt x="100297" y="227430"/>
                  </a:lnTo>
                  <a:lnTo>
                    <a:pt x="106932" y="231680"/>
                  </a:lnTo>
                  <a:lnTo>
                    <a:pt x="114218" y="235943"/>
                  </a:lnTo>
                  <a:lnTo>
                    <a:pt x="120506" y="240215"/>
                  </a:lnTo>
                  <a:lnTo>
                    <a:pt x="126129" y="244492"/>
                  </a:lnTo>
                  <a:lnTo>
                    <a:pt x="131309" y="248773"/>
                  </a:lnTo>
                  <a:lnTo>
                    <a:pt x="136192" y="253057"/>
                  </a:lnTo>
                  <a:lnTo>
                    <a:pt x="140880" y="257343"/>
                  </a:lnTo>
                  <a:lnTo>
                    <a:pt x="145435" y="261630"/>
                  </a:lnTo>
                  <a:lnTo>
                    <a:pt x="192367" y="308009"/>
                  </a:lnTo>
                  <a:lnTo>
                    <a:pt x="196932" y="312562"/>
                  </a:lnTo>
                  <a:lnTo>
                    <a:pt x="199976" y="317028"/>
                  </a:lnTo>
                  <a:lnTo>
                    <a:pt x="205690" y="330143"/>
                  </a:lnTo>
                  <a:lnTo>
                    <a:pt x="212098" y="338779"/>
                  </a:lnTo>
                  <a:lnTo>
                    <a:pt x="216913" y="344848"/>
                  </a:lnTo>
                  <a:lnTo>
                    <a:pt x="218040" y="350080"/>
                  </a:lnTo>
                  <a:lnTo>
                    <a:pt x="218674" y="361063"/>
                  </a:lnTo>
                  <a:lnTo>
                    <a:pt x="218763" y="365088"/>
                  </a:lnTo>
                  <a:lnTo>
                    <a:pt x="217391" y="369201"/>
                  </a:lnTo>
                  <a:lnTo>
                    <a:pt x="212052" y="377583"/>
                  </a:lnTo>
                  <a:lnTo>
                    <a:pt x="205814" y="385770"/>
                  </a:lnTo>
                  <a:lnTo>
                    <a:pt x="199751" y="392095"/>
                  </a:lnTo>
                  <a:lnTo>
                    <a:pt x="196131" y="394353"/>
                  </a:lnTo>
                  <a:lnTo>
                    <a:pt x="192287" y="395859"/>
                  </a:lnTo>
                  <a:lnTo>
                    <a:pt x="188292" y="396863"/>
                  </a:lnTo>
                  <a:lnTo>
                    <a:pt x="182768" y="398962"/>
                  </a:lnTo>
                  <a:lnTo>
                    <a:pt x="176223" y="401790"/>
                  </a:lnTo>
                  <a:lnTo>
                    <a:pt x="168997" y="405106"/>
                  </a:lnTo>
                  <a:lnTo>
                    <a:pt x="162750" y="408746"/>
                  </a:lnTo>
                  <a:lnTo>
                    <a:pt x="157153" y="412603"/>
                  </a:lnTo>
                  <a:lnTo>
                    <a:pt x="151992" y="416603"/>
                  </a:lnTo>
                  <a:lnTo>
                    <a:pt x="145688" y="419270"/>
                  </a:lnTo>
                  <a:lnTo>
                    <a:pt x="138624" y="421048"/>
                  </a:lnTo>
                  <a:lnTo>
                    <a:pt x="131053" y="422234"/>
                  </a:lnTo>
                  <a:lnTo>
                    <a:pt x="124574" y="423024"/>
                  </a:lnTo>
                  <a:lnTo>
                    <a:pt x="118824" y="423550"/>
                  </a:lnTo>
                  <a:lnTo>
                    <a:pt x="113560" y="423902"/>
                  </a:lnTo>
                  <a:lnTo>
                    <a:pt x="107188" y="424136"/>
                  </a:lnTo>
                  <a:lnTo>
                    <a:pt x="92477" y="424396"/>
                  </a:lnTo>
                  <a:lnTo>
                    <a:pt x="85978" y="425895"/>
                  </a:lnTo>
                  <a:lnTo>
                    <a:pt x="80215" y="428324"/>
                  </a:lnTo>
                  <a:lnTo>
                    <a:pt x="74941" y="431373"/>
                  </a:lnTo>
                  <a:lnTo>
                    <a:pt x="69995" y="433406"/>
                  </a:lnTo>
                  <a:lnTo>
                    <a:pt x="65266" y="434761"/>
                  </a:lnTo>
                  <a:lnTo>
                    <a:pt x="60683" y="435664"/>
                  </a:lnTo>
                  <a:lnTo>
                    <a:pt x="54765" y="436266"/>
                  </a:lnTo>
                  <a:lnTo>
                    <a:pt x="47958" y="436668"/>
                  </a:lnTo>
                  <a:lnTo>
                    <a:pt x="34194" y="437114"/>
                  </a:lnTo>
                  <a:lnTo>
                    <a:pt x="23306" y="437312"/>
                  </a:lnTo>
                  <a:lnTo>
                    <a:pt x="19831" y="438795"/>
                  </a:lnTo>
                  <a:lnTo>
                    <a:pt x="17513" y="441213"/>
                  </a:lnTo>
                  <a:lnTo>
                    <a:pt x="15969" y="444255"/>
                  </a:lnTo>
                  <a:lnTo>
                    <a:pt x="13508" y="446282"/>
                  </a:lnTo>
                  <a:lnTo>
                    <a:pt x="10436" y="447634"/>
                  </a:lnTo>
                  <a:lnTo>
                    <a:pt x="0" y="45033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SMARTInkAnnotation81"/>
            <p:cNvSpPr/>
            <p:nvPr/>
          </p:nvSpPr>
          <p:spPr bwMode="auto">
            <a:xfrm>
              <a:off x="2408349" y="3577016"/>
              <a:ext cx="244699" cy="347356"/>
            </a:xfrm>
            <a:custGeom>
              <a:avLst/>
              <a:gdLst/>
              <a:ahLst/>
              <a:cxnLst/>
              <a:rect l="0" t="0" r="0" b="0"/>
              <a:pathLst>
                <a:path w="244699" h="347356">
                  <a:moveTo>
                    <a:pt x="0" y="128619"/>
                  </a:moveTo>
                  <a:lnTo>
                    <a:pt x="0" y="72801"/>
                  </a:lnTo>
                  <a:lnTo>
                    <a:pt x="1431" y="69962"/>
                  </a:lnTo>
                  <a:lnTo>
                    <a:pt x="3816" y="68070"/>
                  </a:lnTo>
                  <a:lnTo>
                    <a:pt x="6837" y="66809"/>
                  </a:lnTo>
                  <a:lnTo>
                    <a:pt x="8851" y="64538"/>
                  </a:lnTo>
                  <a:lnTo>
                    <a:pt x="10194" y="61595"/>
                  </a:lnTo>
                  <a:lnTo>
                    <a:pt x="11686" y="54512"/>
                  </a:lnTo>
                  <a:lnTo>
                    <a:pt x="12348" y="46598"/>
                  </a:lnTo>
                  <a:lnTo>
                    <a:pt x="13956" y="43916"/>
                  </a:lnTo>
                  <a:lnTo>
                    <a:pt x="16459" y="42128"/>
                  </a:lnTo>
                  <a:lnTo>
                    <a:pt x="19559" y="40936"/>
                  </a:lnTo>
                  <a:lnTo>
                    <a:pt x="21625" y="38712"/>
                  </a:lnTo>
                  <a:lnTo>
                    <a:pt x="23002" y="35799"/>
                  </a:lnTo>
                  <a:lnTo>
                    <a:pt x="23921" y="32428"/>
                  </a:lnTo>
                  <a:lnTo>
                    <a:pt x="28757" y="24869"/>
                  </a:lnTo>
                  <a:lnTo>
                    <a:pt x="32050" y="20852"/>
                  </a:lnTo>
                  <a:lnTo>
                    <a:pt x="35677" y="18174"/>
                  </a:lnTo>
                  <a:lnTo>
                    <a:pt x="39525" y="16389"/>
                  </a:lnTo>
                  <a:lnTo>
                    <a:pt x="43522" y="15199"/>
                  </a:lnTo>
                  <a:lnTo>
                    <a:pt x="47617" y="14405"/>
                  </a:lnTo>
                  <a:lnTo>
                    <a:pt x="51779" y="13876"/>
                  </a:lnTo>
                  <a:lnTo>
                    <a:pt x="55984" y="13524"/>
                  </a:lnTo>
                  <a:lnTo>
                    <a:pt x="60218" y="11859"/>
                  </a:lnTo>
                  <a:lnTo>
                    <a:pt x="64472" y="9319"/>
                  </a:lnTo>
                  <a:lnTo>
                    <a:pt x="68739" y="6197"/>
                  </a:lnTo>
                  <a:lnTo>
                    <a:pt x="73015" y="4115"/>
                  </a:lnTo>
                  <a:lnTo>
                    <a:pt x="77296" y="2727"/>
                  </a:lnTo>
                  <a:lnTo>
                    <a:pt x="81581" y="1802"/>
                  </a:lnTo>
                  <a:lnTo>
                    <a:pt x="85869" y="1185"/>
                  </a:lnTo>
                  <a:lnTo>
                    <a:pt x="90159" y="774"/>
                  </a:lnTo>
                  <a:lnTo>
                    <a:pt x="94450" y="500"/>
                  </a:lnTo>
                  <a:lnTo>
                    <a:pt x="103033" y="195"/>
                  </a:lnTo>
                  <a:lnTo>
                    <a:pt x="120203" y="0"/>
                  </a:lnTo>
                  <a:lnTo>
                    <a:pt x="124496" y="1414"/>
                  </a:lnTo>
                  <a:lnTo>
                    <a:pt x="128789" y="3785"/>
                  </a:lnTo>
                  <a:lnTo>
                    <a:pt x="139124" y="11034"/>
                  </a:lnTo>
                  <a:lnTo>
                    <a:pt x="144353" y="12025"/>
                  </a:lnTo>
                  <a:lnTo>
                    <a:pt x="147751" y="12290"/>
                  </a:lnTo>
                  <a:lnTo>
                    <a:pt x="151447" y="13895"/>
                  </a:lnTo>
                  <a:lnTo>
                    <a:pt x="155342" y="16396"/>
                  </a:lnTo>
                  <a:lnTo>
                    <a:pt x="159370" y="19492"/>
                  </a:lnTo>
                  <a:lnTo>
                    <a:pt x="163486" y="22986"/>
                  </a:lnTo>
                  <a:lnTo>
                    <a:pt x="167661" y="26745"/>
                  </a:lnTo>
                  <a:lnTo>
                    <a:pt x="177807" y="36220"/>
                  </a:lnTo>
                  <a:lnTo>
                    <a:pt x="178639" y="38427"/>
                  </a:lnTo>
                  <a:lnTo>
                    <a:pt x="179564" y="44692"/>
                  </a:lnTo>
                  <a:lnTo>
                    <a:pt x="181242" y="48363"/>
                  </a:lnTo>
                  <a:lnTo>
                    <a:pt x="186922" y="56256"/>
                  </a:lnTo>
                  <a:lnTo>
                    <a:pt x="189009" y="60362"/>
                  </a:lnTo>
                  <a:lnTo>
                    <a:pt x="191328" y="68737"/>
                  </a:lnTo>
                  <a:lnTo>
                    <a:pt x="192358" y="77224"/>
                  </a:lnTo>
                  <a:lnTo>
                    <a:pt x="192817" y="85762"/>
                  </a:lnTo>
                  <a:lnTo>
                    <a:pt x="193020" y="94322"/>
                  </a:lnTo>
                  <a:lnTo>
                    <a:pt x="191643" y="97177"/>
                  </a:lnTo>
                  <a:lnTo>
                    <a:pt x="189295" y="99080"/>
                  </a:lnTo>
                  <a:lnTo>
                    <a:pt x="186298" y="100349"/>
                  </a:lnTo>
                  <a:lnTo>
                    <a:pt x="184300" y="102624"/>
                  </a:lnTo>
                  <a:lnTo>
                    <a:pt x="182968" y="105570"/>
                  </a:lnTo>
                  <a:lnTo>
                    <a:pt x="182080" y="108965"/>
                  </a:lnTo>
                  <a:lnTo>
                    <a:pt x="177278" y="116548"/>
                  </a:lnTo>
                  <a:lnTo>
                    <a:pt x="173993" y="120572"/>
                  </a:lnTo>
                  <a:lnTo>
                    <a:pt x="171804" y="124684"/>
                  </a:lnTo>
                  <a:lnTo>
                    <a:pt x="169371" y="133066"/>
                  </a:lnTo>
                  <a:lnTo>
                    <a:pt x="164474" y="141556"/>
                  </a:lnTo>
                  <a:lnTo>
                    <a:pt x="161165" y="145822"/>
                  </a:lnTo>
                  <a:lnTo>
                    <a:pt x="157488" y="154374"/>
                  </a:lnTo>
                  <a:lnTo>
                    <a:pt x="156508" y="158656"/>
                  </a:lnTo>
                  <a:lnTo>
                    <a:pt x="151602" y="167225"/>
                  </a:lnTo>
                  <a:lnTo>
                    <a:pt x="144652" y="175800"/>
                  </a:lnTo>
                  <a:lnTo>
                    <a:pt x="140795" y="180088"/>
                  </a:lnTo>
                  <a:lnTo>
                    <a:pt x="136793" y="184377"/>
                  </a:lnTo>
                  <a:lnTo>
                    <a:pt x="132694" y="187236"/>
                  </a:lnTo>
                  <a:lnTo>
                    <a:pt x="128530" y="189141"/>
                  </a:lnTo>
                  <a:lnTo>
                    <a:pt x="124323" y="190412"/>
                  </a:lnTo>
                  <a:lnTo>
                    <a:pt x="120088" y="192689"/>
                  </a:lnTo>
                  <a:lnTo>
                    <a:pt x="115833" y="195637"/>
                  </a:lnTo>
                  <a:lnTo>
                    <a:pt x="111566" y="199031"/>
                  </a:lnTo>
                  <a:lnTo>
                    <a:pt x="107290" y="202724"/>
                  </a:lnTo>
                  <a:lnTo>
                    <a:pt x="103008" y="206615"/>
                  </a:lnTo>
                  <a:lnTo>
                    <a:pt x="94435" y="214751"/>
                  </a:lnTo>
                  <a:lnTo>
                    <a:pt x="85854" y="223133"/>
                  </a:lnTo>
                  <a:lnTo>
                    <a:pt x="81563" y="225940"/>
                  </a:lnTo>
                  <a:lnTo>
                    <a:pt x="77271" y="227811"/>
                  </a:lnTo>
                  <a:lnTo>
                    <a:pt x="72979" y="229059"/>
                  </a:lnTo>
                  <a:lnTo>
                    <a:pt x="68686" y="231320"/>
                  </a:lnTo>
                  <a:lnTo>
                    <a:pt x="64393" y="234257"/>
                  </a:lnTo>
                  <a:lnTo>
                    <a:pt x="54059" y="242413"/>
                  </a:lnTo>
                  <a:lnTo>
                    <a:pt x="48830" y="247340"/>
                  </a:lnTo>
                  <a:lnTo>
                    <a:pt x="45432" y="250656"/>
                  </a:lnTo>
                  <a:lnTo>
                    <a:pt x="43167" y="254296"/>
                  </a:lnTo>
                  <a:lnTo>
                    <a:pt x="40650" y="262153"/>
                  </a:lnTo>
                  <a:lnTo>
                    <a:pt x="38548" y="264820"/>
                  </a:lnTo>
                  <a:lnTo>
                    <a:pt x="35715" y="266598"/>
                  </a:lnTo>
                  <a:lnTo>
                    <a:pt x="32396" y="267784"/>
                  </a:lnTo>
                  <a:lnTo>
                    <a:pt x="30183" y="270003"/>
                  </a:lnTo>
                  <a:lnTo>
                    <a:pt x="28708" y="272913"/>
                  </a:lnTo>
                  <a:lnTo>
                    <a:pt x="27069" y="279958"/>
                  </a:lnTo>
                  <a:lnTo>
                    <a:pt x="26146" y="290533"/>
                  </a:lnTo>
                  <a:lnTo>
                    <a:pt x="25930" y="293507"/>
                  </a:lnTo>
                  <a:lnTo>
                    <a:pt x="24442" y="294301"/>
                  </a:lnTo>
                  <a:lnTo>
                    <a:pt x="18972" y="295182"/>
                  </a:lnTo>
                  <a:lnTo>
                    <a:pt x="16941" y="296847"/>
                  </a:lnTo>
                  <a:lnTo>
                    <a:pt x="15587" y="299387"/>
                  </a:lnTo>
                  <a:lnTo>
                    <a:pt x="13037" y="308206"/>
                  </a:lnTo>
                  <a:lnTo>
                    <a:pt x="12926" y="315423"/>
                  </a:lnTo>
                  <a:lnTo>
                    <a:pt x="14341" y="317489"/>
                  </a:lnTo>
                  <a:lnTo>
                    <a:pt x="16716" y="318866"/>
                  </a:lnTo>
                  <a:lnTo>
                    <a:pt x="23972" y="321077"/>
                  </a:lnTo>
                  <a:lnTo>
                    <a:pt x="24567" y="322688"/>
                  </a:lnTo>
                  <a:lnTo>
                    <a:pt x="25229" y="328291"/>
                  </a:lnTo>
                  <a:lnTo>
                    <a:pt x="26836" y="330357"/>
                  </a:lnTo>
                  <a:lnTo>
                    <a:pt x="29338" y="331734"/>
                  </a:lnTo>
                  <a:lnTo>
                    <a:pt x="36800" y="333944"/>
                  </a:lnTo>
                  <a:lnTo>
                    <a:pt x="41636" y="334246"/>
                  </a:lnTo>
                  <a:lnTo>
                    <a:pt x="44929" y="334327"/>
                  </a:lnTo>
                  <a:lnTo>
                    <a:pt x="48555" y="335810"/>
                  </a:lnTo>
                  <a:lnTo>
                    <a:pt x="52404" y="338229"/>
                  </a:lnTo>
                  <a:lnTo>
                    <a:pt x="56401" y="341271"/>
                  </a:lnTo>
                  <a:lnTo>
                    <a:pt x="60496" y="343299"/>
                  </a:lnTo>
                  <a:lnTo>
                    <a:pt x="64657" y="344651"/>
                  </a:lnTo>
                  <a:lnTo>
                    <a:pt x="68862" y="345552"/>
                  </a:lnTo>
                  <a:lnTo>
                    <a:pt x="73097" y="346153"/>
                  </a:lnTo>
                  <a:lnTo>
                    <a:pt x="77351" y="346554"/>
                  </a:lnTo>
                  <a:lnTo>
                    <a:pt x="81618" y="346821"/>
                  </a:lnTo>
                  <a:lnTo>
                    <a:pt x="90175" y="347118"/>
                  </a:lnTo>
                  <a:lnTo>
                    <a:pt x="107329" y="347308"/>
                  </a:lnTo>
                  <a:lnTo>
                    <a:pt x="197476" y="347355"/>
                  </a:lnTo>
                  <a:lnTo>
                    <a:pt x="201769" y="345925"/>
                  </a:lnTo>
                  <a:lnTo>
                    <a:pt x="206062" y="343543"/>
                  </a:lnTo>
                  <a:lnTo>
                    <a:pt x="216396" y="336277"/>
                  </a:lnTo>
                  <a:lnTo>
                    <a:pt x="221626" y="335283"/>
                  </a:lnTo>
                  <a:lnTo>
                    <a:pt x="229806" y="334645"/>
                  </a:lnTo>
                  <a:lnTo>
                    <a:pt x="234741" y="334558"/>
                  </a:lnTo>
                  <a:lnTo>
                    <a:pt x="244698" y="33448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SMARTInkAnnotation82"/>
            <p:cNvSpPr/>
            <p:nvPr/>
          </p:nvSpPr>
          <p:spPr bwMode="auto">
            <a:xfrm>
              <a:off x="2781836" y="2985095"/>
              <a:ext cx="4378818" cy="77188"/>
            </a:xfrm>
            <a:custGeom>
              <a:avLst/>
              <a:gdLst/>
              <a:ahLst/>
              <a:cxnLst/>
              <a:rect l="0" t="0" r="0" b="0"/>
              <a:pathLst>
                <a:path w="4378818" h="77188">
                  <a:moveTo>
                    <a:pt x="0" y="64334"/>
                  </a:moveTo>
                  <a:lnTo>
                    <a:pt x="43512" y="64334"/>
                  </a:lnTo>
                  <a:lnTo>
                    <a:pt x="47611" y="65764"/>
                  </a:lnTo>
                  <a:lnTo>
                    <a:pt x="51775" y="68147"/>
                  </a:lnTo>
                  <a:lnTo>
                    <a:pt x="55981" y="71165"/>
                  </a:lnTo>
                  <a:lnTo>
                    <a:pt x="61648" y="73177"/>
                  </a:lnTo>
                  <a:lnTo>
                    <a:pt x="75576" y="75412"/>
                  </a:lnTo>
                  <a:lnTo>
                    <a:pt x="152221" y="77187"/>
                  </a:lnTo>
                  <a:lnTo>
                    <a:pt x="160151" y="75762"/>
                  </a:lnTo>
                  <a:lnTo>
                    <a:pt x="168300" y="73382"/>
                  </a:lnTo>
                  <a:lnTo>
                    <a:pt x="176595" y="70366"/>
                  </a:lnTo>
                  <a:lnTo>
                    <a:pt x="184986" y="68356"/>
                  </a:lnTo>
                  <a:lnTo>
                    <a:pt x="201942" y="66121"/>
                  </a:lnTo>
                  <a:lnTo>
                    <a:pt x="332166" y="64340"/>
                  </a:lnTo>
                  <a:lnTo>
                    <a:pt x="341647" y="64338"/>
                  </a:lnTo>
                  <a:lnTo>
                    <a:pt x="350830" y="62907"/>
                  </a:lnTo>
                  <a:lnTo>
                    <a:pt x="359813" y="60523"/>
                  </a:lnTo>
                  <a:lnTo>
                    <a:pt x="368664" y="57505"/>
                  </a:lnTo>
                  <a:lnTo>
                    <a:pt x="378858" y="55492"/>
                  </a:lnTo>
                  <a:lnTo>
                    <a:pt x="401632" y="53256"/>
                  </a:lnTo>
                  <a:lnTo>
                    <a:pt x="504128" y="51514"/>
                  </a:lnTo>
                  <a:lnTo>
                    <a:pt x="514959" y="50069"/>
                  </a:lnTo>
                  <a:lnTo>
                    <a:pt x="525041" y="47676"/>
                  </a:lnTo>
                  <a:lnTo>
                    <a:pt x="534625" y="44651"/>
                  </a:lnTo>
                  <a:lnTo>
                    <a:pt x="545307" y="42634"/>
                  </a:lnTo>
                  <a:lnTo>
                    <a:pt x="568624" y="40393"/>
                  </a:lnTo>
                  <a:lnTo>
                    <a:pt x="695493" y="38632"/>
                  </a:lnTo>
                  <a:lnTo>
                    <a:pt x="1113842" y="38601"/>
                  </a:lnTo>
                  <a:lnTo>
                    <a:pt x="1128928" y="40030"/>
                  </a:lnTo>
                  <a:lnTo>
                    <a:pt x="1143278" y="42413"/>
                  </a:lnTo>
                  <a:lnTo>
                    <a:pt x="1157137" y="45431"/>
                  </a:lnTo>
                  <a:lnTo>
                    <a:pt x="1170670" y="47443"/>
                  </a:lnTo>
                  <a:lnTo>
                    <a:pt x="1197154" y="49679"/>
                  </a:lnTo>
                  <a:lnTo>
                    <a:pt x="1332815" y="51421"/>
                  </a:lnTo>
                  <a:lnTo>
                    <a:pt x="2245061" y="51467"/>
                  </a:lnTo>
                  <a:lnTo>
                    <a:pt x="2262285" y="50038"/>
                  </a:lnTo>
                  <a:lnTo>
                    <a:pt x="2279491" y="47655"/>
                  </a:lnTo>
                  <a:lnTo>
                    <a:pt x="2296686" y="44637"/>
                  </a:lnTo>
                  <a:lnTo>
                    <a:pt x="2313873" y="42625"/>
                  </a:lnTo>
                  <a:lnTo>
                    <a:pt x="2348234" y="40389"/>
                  </a:lnTo>
                  <a:lnTo>
                    <a:pt x="2399759" y="39130"/>
                  </a:lnTo>
                  <a:lnTo>
                    <a:pt x="2416933" y="37524"/>
                  </a:lnTo>
                  <a:lnTo>
                    <a:pt x="2434105" y="35023"/>
                  </a:lnTo>
                  <a:lnTo>
                    <a:pt x="2451278" y="31927"/>
                  </a:lnTo>
                  <a:lnTo>
                    <a:pt x="2469881" y="29863"/>
                  </a:lnTo>
                  <a:lnTo>
                    <a:pt x="2509631" y="27569"/>
                  </a:lnTo>
                  <a:lnTo>
                    <a:pt x="2565398" y="26277"/>
                  </a:lnTo>
                  <a:lnTo>
                    <a:pt x="2584598" y="24667"/>
                  </a:lnTo>
                  <a:lnTo>
                    <a:pt x="2604553" y="22163"/>
                  </a:lnTo>
                  <a:lnTo>
                    <a:pt x="2625011" y="19064"/>
                  </a:lnTo>
                  <a:lnTo>
                    <a:pt x="2644373" y="16999"/>
                  </a:lnTo>
                  <a:lnTo>
                    <a:pt x="2681151" y="14703"/>
                  </a:lnTo>
                  <a:lnTo>
                    <a:pt x="2812038" y="12974"/>
                  </a:lnTo>
                  <a:lnTo>
                    <a:pt x="2867900" y="11469"/>
                  </a:lnTo>
                  <a:lnTo>
                    <a:pt x="2887865" y="9076"/>
                  </a:lnTo>
                  <a:lnTo>
                    <a:pt x="2908331" y="6050"/>
                  </a:lnTo>
                  <a:lnTo>
                    <a:pt x="2927699" y="4034"/>
                  </a:lnTo>
                  <a:lnTo>
                    <a:pt x="2964482" y="1793"/>
                  </a:lnTo>
                  <a:lnTo>
                    <a:pt x="3087219" y="157"/>
                  </a:lnTo>
                  <a:lnTo>
                    <a:pt x="3921246" y="0"/>
                  </a:lnTo>
                  <a:lnTo>
                    <a:pt x="3936395" y="1430"/>
                  </a:lnTo>
                  <a:lnTo>
                    <a:pt x="3950787" y="3813"/>
                  </a:lnTo>
                  <a:lnTo>
                    <a:pt x="3964675" y="6831"/>
                  </a:lnTo>
                  <a:lnTo>
                    <a:pt x="3979658" y="8843"/>
                  </a:lnTo>
                  <a:lnTo>
                    <a:pt x="4011569" y="11079"/>
                  </a:lnTo>
                  <a:lnTo>
                    <a:pt x="4133945" y="12820"/>
                  </a:lnTo>
                  <a:lnTo>
                    <a:pt x="4146882" y="14266"/>
                  </a:lnTo>
                  <a:lnTo>
                    <a:pt x="4159799" y="16658"/>
                  </a:lnTo>
                  <a:lnTo>
                    <a:pt x="4172704" y="19683"/>
                  </a:lnTo>
                  <a:lnTo>
                    <a:pt x="4185600" y="21700"/>
                  </a:lnTo>
                  <a:lnTo>
                    <a:pt x="4211376" y="23941"/>
                  </a:lnTo>
                  <a:lnTo>
                    <a:pt x="4243187" y="25202"/>
                  </a:lnTo>
                  <a:lnTo>
                    <a:pt x="4252622" y="26809"/>
                  </a:lnTo>
                  <a:lnTo>
                    <a:pt x="4261775" y="29310"/>
                  </a:lnTo>
                  <a:lnTo>
                    <a:pt x="4270738" y="32407"/>
                  </a:lnTo>
                  <a:lnTo>
                    <a:pt x="4279576" y="34471"/>
                  </a:lnTo>
                  <a:lnTo>
                    <a:pt x="4297027" y="36765"/>
                  </a:lnTo>
                  <a:lnTo>
                    <a:pt x="4378817" y="386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SMARTInkAnnotation83"/>
            <p:cNvSpPr/>
            <p:nvPr/>
          </p:nvSpPr>
          <p:spPr bwMode="auto">
            <a:xfrm>
              <a:off x="2756078" y="3191121"/>
              <a:ext cx="2665928" cy="154245"/>
            </a:xfrm>
            <a:custGeom>
              <a:avLst/>
              <a:gdLst/>
              <a:ahLst/>
              <a:cxnLst/>
              <a:rect l="0" t="0" r="0" b="0"/>
              <a:pathLst>
                <a:path w="2665928" h="154245">
                  <a:moveTo>
                    <a:pt x="0" y="154244"/>
                  </a:moveTo>
                  <a:lnTo>
                    <a:pt x="6838" y="147413"/>
                  </a:lnTo>
                  <a:lnTo>
                    <a:pt x="10282" y="145402"/>
                  </a:lnTo>
                  <a:lnTo>
                    <a:pt x="21968" y="141140"/>
                  </a:lnTo>
                  <a:lnTo>
                    <a:pt x="26093" y="138360"/>
                  </a:lnTo>
                  <a:lnTo>
                    <a:pt x="30274" y="135077"/>
                  </a:lnTo>
                  <a:lnTo>
                    <a:pt x="34493" y="132888"/>
                  </a:lnTo>
                  <a:lnTo>
                    <a:pt x="48698" y="128378"/>
                  </a:lnTo>
                  <a:lnTo>
                    <a:pt x="55361" y="125563"/>
                  </a:lnTo>
                  <a:lnTo>
                    <a:pt x="62665" y="122257"/>
                  </a:lnTo>
                  <a:lnTo>
                    <a:pt x="82229" y="118583"/>
                  </a:lnTo>
                  <a:lnTo>
                    <a:pt x="105234" y="115520"/>
                  </a:lnTo>
                  <a:lnTo>
                    <a:pt x="117379" y="112702"/>
                  </a:lnTo>
                  <a:lnTo>
                    <a:pt x="129768" y="109394"/>
                  </a:lnTo>
                  <a:lnTo>
                    <a:pt x="167716" y="104738"/>
                  </a:lnTo>
                  <a:lnTo>
                    <a:pt x="181929" y="102655"/>
                  </a:lnTo>
                  <a:lnTo>
                    <a:pt x="197128" y="99836"/>
                  </a:lnTo>
                  <a:lnTo>
                    <a:pt x="229280" y="92892"/>
                  </a:lnTo>
                  <a:lnTo>
                    <a:pt x="262650" y="85041"/>
                  </a:lnTo>
                  <a:lnTo>
                    <a:pt x="296561" y="80598"/>
                  </a:lnTo>
                  <a:lnTo>
                    <a:pt x="332143" y="77193"/>
                  </a:lnTo>
                  <a:lnTo>
                    <a:pt x="351648" y="74284"/>
                  </a:lnTo>
                  <a:lnTo>
                    <a:pt x="371807" y="70915"/>
                  </a:lnTo>
                  <a:lnTo>
                    <a:pt x="434363" y="66173"/>
                  </a:lnTo>
                  <a:lnTo>
                    <a:pt x="457001" y="64078"/>
                  </a:lnTo>
                  <a:lnTo>
                    <a:pt x="480679" y="61252"/>
                  </a:lnTo>
                  <a:lnTo>
                    <a:pt x="505050" y="57938"/>
                  </a:lnTo>
                  <a:lnTo>
                    <a:pt x="605855" y="51189"/>
                  </a:lnTo>
                  <a:lnTo>
                    <a:pt x="631430" y="48370"/>
                  </a:lnTo>
                  <a:lnTo>
                    <a:pt x="657066" y="45061"/>
                  </a:lnTo>
                  <a:lnTo>
                    <a:pt x="761333" y="38321"/>
                  </a:lnTo>
                  <a:lnTo>
                    <a:pt x="789460" y="35502"/>
                  </a:lnTo>
                  <a:lnTo>
                    <a:pt x="818228" y="32194"/>
                  </a:lnTo>
                  <a:lnTo>
                    <a:pt x="876904" y="28517"/>
                  </a:lnTo>
                  <a:lnTo>
                    <a:pt x="936372" y="26883"/>
                  </a:lnTo>
                  <a:lnTo>
                    <a:pt x="996192" y="26158"/>
                  </a:lnTo>
                  <a:lnTo>
                    <a:pt x="1056168" y="22022"/>
                  </a:lnTo>
                  <a:lnTo>
                    <a:pt x="1086186" y="18918"/>
                  </a:lnTo>
                  <a:lnTo>
                    <a:pt x="1146250" y="15469"/>
                  </a:lnTo>
                  <a:lnTo>
                    <a:pt x="1206335" y="13936"/>
                  </a:lnTo>
                  <a:lnTo>
                    <a:pt x="1457816" y="12758"/>
                  </a:lnTo>
                  <a:lnTo>
                    <a:pt x="1518912" y="8918"/>
                  </a:lnTo>
                  <a:lnTo>
                    <a:pt x="1549228" y="5893"/>
                  </a:lnTo>
                  <a:lnTo>
                    <a:pt x="1613440" y="2532"/>
                  </a:lnTo>
                  <a:lnTo>
                    <a:pt x="1678707" y="1038"/>
                  </a:lnTo>
                  <a:lnTo>
                    <a:pt x="1839386" y="0"/>
                  </a:lnTo>
                  <a:lnTo>
                    <a:pt x="1903147" y="3725"/>
                  </a:lnTo>
                  <a:lnTo>
                    <a:pt x="1934173" y="6720"/>
                  </a:lnTo>
                  <a:lnTo>
                    <a:pt x="1995359" y="10047"/>
                  </a:lnTo>
                  <a:lnTo>
                    <a:pt x="2057373" y="11526"/>
                  </a:lnTo>
                  <a:lnTo>
                    <a:pt x="2123095" y="12184"/>
                  </a:lnTo>
                  <a:lnTo>
                    <a:pt x="2186647" y="16288"/>
                  </a:lnTo>
                  <a:lnTo>
                    <a:pt x="2248283" y="22878"/>
                  </a:lnTo>
                  <a:lnTo>
                    <a:pt x="2369471" y="38757"/>
                  </a:lnTo>
                  <a:lnTo>
                    <a:pt x="2525924" y="59929"/>
                  </a:lnTo>
                  <a:lnTo>
                    <a:pt x="2577469" y="68484"/>
                  </a:lnTo>
                  <a:lnTo>
                    <a:pt x="2598369" y="72767"/>
                  </a:lnTo>
                  <a:lnTo>
                    <a:pt x="2616595" y="77051"/>
                  </a:lnTo>
                  <a:lnTo>
                    <a:pt x="2665927" y="8991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SMARTInkAnnotation84"/>
            <p:cNvSpPr/>
            <p:nvPr/>
          </p:nvSpPr>
          <p:spPr bwMode="auto">
            <a:xfrm>
              <a:off x="2756078" y="4233174"/>
              <a:ext cx="4481849" cy="180136"/>
            </a:xfrm>
            <a:custGeom>
              <a:avLst/>
              <a:gdLst/>
              <a:ahLst/>
              <a:cxnLst/>
              <a:rect l="0" t="0" r="0" b="0"/>
              <a:pathLst>
                <a:path w="4481849" h="180136">
                  <a:moveTo>
                    <a:pt x="0" y="180135"/>
                  </a:moveTo>
                  <a:lnTo>
                    <a:pt x="0" y="169057"/>
                  </a:lnTo>
                  <a:lnTo>
                    <a:pt x="1431" y="168460"/>
                  </a:lnTo>
                  <a:lnTo>
                    <a:pt x="13117" y="167373"/>
                  </a:lnTo>
                  <a:lnTo>
                    <a:pt x="19186" y="167315"/>
                  </a:lnTo>
                  <a:lnTo>
                    <a:pt x="30469" y="163477"/>
                  </a:lnTo>
                  <a:lnTo>
                    <a:pt x="43593" y="158435"/>
                  </a:lnTo>
                  <a:lnTo>
                    <a:pt x="60457" y="155597"/>
                  </a:lnTo>
                  <a:lnTo>
                    <a:pt x="196841" y="154403"/>
                  </a:lnTo>
                  <a:lnTo>
                    <a:pt x="753110" y="154401"/>
                  </a:lnTo>
                  <a:lnTo>
                    <a:pt x="786431" y="150589"/>
                  </a:lnTo>
                  <a:lnTo>
                    <a:pt x="820319" y="145559"/>
                  </a:lnTo>
                  <a:lnTo>
                    <a:pt x="943996" y="141770"/>
                  </a:lnTo>
                  <a:lnTo>
                    <a:pt x="1341904" y="141534"/>
                  </a:lnTo>
                  <a:lnTo>
                    <a:pt x="1377244" y="137722"/>
                  </a:lnTo>
                  <a:lnTo>
                    <a:pt x="1412029" y="132692"/>
                  </a:lnTo>
                  <a:lnTo>
                    <a:pt x="1516814" y="127591"/>
                  </a:lnTo>
                  <a:lnTo>
                    <a:pt x="1556581" y="121994"/>
                  </a:lnTo>
                  <a:lnTo>
                    <a:pt x="1647699" y="116617"/>
                  </a:lnTo>
                  <a:lnTo>
                    <a:pt x="1761651" y="112060"/>
                  </a:lnTo>
                  <a:lnTo>
                    <a:pt x="1797525" y="106990"/>
                  </a:lnTo>
                  <a:lnTo>
                    <a:pt x="1922697" y="103171"/>
                  </a:lnTo>
                  <a:lnTo>
                    <a:pt x="1980641" y="99192"/>
                  </a:lnTo>
                  <a:lnTo>
                    <a:pt x="2017919" y="94123"/>
                  </a:lnTo>
                  <a:lnTo>
                    <a:pt x="2141152" y="90424"/>
                  </a:lnTo>
                  <a:lnTo>
                    <a:pt x="2217930" y="86325"/>
                  </a:lnTo>
                  <a:lnTo>
                    <a:pt x="2259325" y="81256"/>
                  </a:lnTo>
                  <a:lnTo>
                    <a:pt x="2379573" y="77557"/>
                  </a:lnTo>
                  <a:lnTo>
                    <a:pt x="2505992" y="75802"/>
                  </a:lnTo>
                  <a:lnTo>
                    <a:pt x="2547146" y="70384"/>
                  </a:lnTo>
                  <a:lnTo>
                    <a:pt x="2631864" y="64099"/>
                  </a:lnTo>
                  <a:lnTo>
                    <a:pt x="2653236" y="61318"/>
                  </a:lnTo>
                  <a:lnTo>
                    <a:pt x="2696061" y="55845"/>
                  </a:lnTo>
                  <a:lnTo>
                    <a:pt x="2815923" y="50422"/>
                  </a:lnTo>
                  <a:lnTo>
                    <a:pt x="2856611" y="44807"/>
                  </a:lnTo>
                  <a:lnTo>
                    <a:pt x="2962377" y="39418"/>
                  </a:lnTo>
                  <a:lnTo>
                    <a:pt x="3080757" y="34860"/>
                  </a:lnTo>
                  <a:lnTo>
                    <a:pt x="3122183" y="29790"/>
                  </a:lnTo>
                  <a:lnTo>
                    <a:pt x="3184300" y="25506"/>
                  </a:lnTo>
                  <a:lnTo>
                    <a:pt x="3203262" y="22723"/>
                  </a:lnTo>
                  <a:lnTo>
                    <a:pt x="3241024" y="17247"/>
                  </a:lnTo>
                  <a:lnTo>
                    <a:pt x="3364611" y="11821"/>
                  </a:lnTo>
                  <a:lnTo>
                    <a:pt x="3401933" y="6207"/>
                  </a:lnTo>
                  <a:lnTo>
                    <a:pt x="3503871" y="817"/>
                  </a:lnTo>
                  <a:lnTo>
                    <a:pt x="3919299" y="0"/>
                  </a:lnTo>
                  <a:lnTo>
                    <a:pt x="3953738" y="3812"/>
                  </a:lnTo>
                  <a:lnTo>
                    <a:pt x="3988124" y="8843"/>
                  </a:lnTo>
                  <a:lnTo>
                    <a:pt x="4114442" y="12710"/>
                  </a:lnTo>
                  <a:lnTo>
                    <a:pt x="4143976" y="16610"/>
                  </a:lnTo>
                  <a:lnTo>
                    <a:pt x="4171413" y="21679"/>
                  </a:lnTo>
                  <a:lnTo>
                    <a:pt x="4287199" y="27058"/>
                  </a:lnTo>
                  <a:lnTo>
                    <a:pt x="4307570" y="32517"/>
                  </a:lnTo>
                  <a:lnTo>
                    <a:pt x="4362916" y="37799"/>
                  </a:lnTo>
                  <a:lnTo>
                    <a:pt x="4481848" y="3860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SMARTInkAnnotation85"/>
            <p:cNvSpPr/>
            <p:nvPr/>
          </p:nvSpPr>
          <p:spPr bwMode="auto">
            <a:xfrm>
              <a:off x="2833352" y="3422566"/>
              <a:ext cx="2691685" cy="77202"/>
            </a:xfrm>
            <a:custGeom>
              <a:avLst/>
              <a:gdLst/>
              <a:ahLst/>
              <a:cxnLst/>
              <a:rect l="0" t="0" r="0" b="0"/>
              <a:pathLst>
                <a:path w="2691685" h="77202">
                  <a:moveTo>
                    <a:pt x="0" y="77201"/>
                  </a:moveTo>
                  <a:lnTo>
                    <a:pt x="11088" y="77201"/>
                  </a:lnTo>
                  <a:lnTo>
                    <a:pt x="13116" y="75771"/>
                  </a:lnTo>
                  <a:lnTo>
                    <a:pt x="15899" y="73388"/>
                  </a:lnTo>
                  <a:lnTo>
                    <a:pt x="19185" y="70370"/>
                  </a:lnTo>
                  <a:lnTo>
                    <a:pt x="24238" y="68358"/>
                  </a:lnTo>
                  <a:lnTo>
                    <a:pt x="37484" y="66122"/>
                  </a:lnTo>
                  <a:lnTo>
                    <a:pt x="61032" y="64864"/>
                  </a:lnTo>
                  <a:lnTo>
                    <a:pt x="69307" y="63258"/>
                  </a:lnTo>
                  <a:lnTo>
                    <a:pt x="77686" y="60757"/>
                  </a:lnTo>
                  <a:lnTo>
                    <a:pt x="86135" y="57660"/>
                  </a:lnTo>
                  <a:lnTo>
                    <a:pt x="94628" y="55596"/>
                  </a:lnTo>
                  <a:lnTo>
                    <a:pt x="111698" y="53302"/>
                  </a:lnTo>
                  <a:lnTo>
                    <a:pt x="144236" y="52011"/>
                  </a:lnTo>
                  <a:lnTo>
                    <a:pt x="156258" y="50400"/>
                  </a:lnTo>
                  <a:lnTo>
                    <a:pt x="168566" y="47897"/>
                  </a:lnTo>
                  <a:lnTo>
                    <a:pt x="181065" y="44798"/>
                  </a:lnTo>
                  <a:lnTo>
                    <a:pt x="193690" y="42732"/>
                  </a:lnTo>
                  <a:lnTo>
                    <a:pt x="219166" y="40437"/>
                  </a:lnTo>
                  <a:lnTo>
                    <a:pt x="303071" y="38762"/>
                  </a:lnTo>
                  <a:lnTo>
                    <a:pt x="679042" y="38601"/>
                  </a:lnTo>
                  <a:lnTo>
                    <a:pt x="698823" y="37171"/>
                  </a:lnTo>
                  <a:lnTo>
                    <a:pt x="717736" y="34788"/>
                  </a:lnTo>
                  <a:lnTo>
                    <a:pt x="736068" y="31770"/>
                  </a:lnTo>
                  <a:lnTo>
                    <a:pt x="755444" y="29758"/>
                  </a:lnTo>
                  <a:lnTo>
                    <a:pt x="796053" y="27522"/>
                  </a:lnTo>
                  <a:lnTo>
                    <a:pt x="859141" y="26263"/>
                  </a:lnTo>
                  <a:lnTo>
                    <a:pt x="1378045" y="25733"/>
                  </a:lnTo>
                  <a:lnTo>
                    <a:pt x="1403801" y="24304"/>
                  </a:lnTo>
                  <a:lnTo>
                    <a:pt x="1429557" y="21921"/>
                  </a:lnTo>
                  <a:lnTo>
                    <a:pt x="1455314" y="18903"/>
                  </a:lnTo>
                  <a:lnTo>
                    <a:pt x="1482502" y="16891"/>
                  </a:lnTo>
                  <a:lnTo>
                    <a:pt x="1539423" y="14655"/>
                  </a:lnTo>
                  <a:lnTo>
                    <a:pt x="1620947" y="13397"/>
                  </a:lnTo>
                  <a:lnTo>
                    <a:pt x="2052580" y="12868"/>
                  </a:lnTo>
                  <a:lnTo>
                    <a:pt x="2082448" y="11438"/>
                  </a:lnTo>
                  <a:lnTo>
                    <a:pt x="2112377" y="9055"/>
                  </a:lnTo>
                  <a:lnTo>
                    <a:pt x="2142347" y="6037"/>
                  </a:lnTo>
                  <a:lnTo>
                    <a:pt x="2172344" y="4024"/>
                  </a:lnTo>
                  <a:lnTo>
                    <a:pt x="2232385" y="1788"/>
                  </a:lnTo>
                  <a:lnTo>
                    <a:pt x="2315667" y="530"/>
                  </a:lnTo>
                  <a:lnTo>
                    <a:pt x="2691684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SMARTInkAnnotation86"/>
            <p:cNvSpPr/>
            <p:nvPr/>
          </p:nvSpPr>
          <p:spPr bwMode="auto">
            <a:xfrm>
              <a:off x="2859109" y="3462969"/>
              <a:ext cx="2704565" cy="216934"/>
            </a:xfrm>
            <a:custGeom>
              <a:avLst/>
              <a:gdLst/>
              <a:ahLst/>
              <a:cxnLst/>
              <a:rect l="0" t="0" r="0" b="0"/>
              <a:pathLst>
                <a:path w="2704565" h="216934">
                  <a:moveTo>
                    <a:pt x="0" y="216933"/>
                  </a:moveTo>
                  <a:lnTo>
                    <a:pt x="0" y="205855"/>
                  </a:lnTo>
                  <a:lnTo>
                    <a:pt x="3816" y="201049"/>
                  </a:lnTo>
                  <a:lnTo>
                    <a:pt x="6838" y="197765"/>
                  </a:lnTo>
                  <a:lnTo>
                    <a:pt x="10282" y="192717"/>
                  </a:lnTo>
                  <a:lnTo>
                    <a:pt x="14010" y="186493"/>
                  </a:lnTo>
                  <a:lnTo>
                    <a:pt x="17926" y="179484"/>
                  </a:lnTo>
                  <a:lnTo>
                    <a:pt x="23399" y="173381"/>
                  </a:lnTo>
                  <a:lnTo>
                    <a:pt x="29909" y="167883"/>
                  </a:lnTo>
                  <a:lnTo>
                    <a:pt x="37111" y="162789"/>
                  </a:lnTo>
                  <a:lnTo>
                    <a:pt x="44774" y="157962"/>
                  </a:lnTo>
                  <a:lnTo>
                    <a:pt x="52746" y="153315"/>
                  </a:lnTo>
                  <a:lnTo>
                    <a:pt x="60922" y="148787"/>
                  </a:lnTo>
                  <a:lnTo>
                    <a:pt x="70665" y="142910"/>
                  </a:lnTo>
                  <a:lnTo>
                    <a:pt x="92940" y="128754"/>
                  </a:lnTo>
                  <a:lnTo>
                    <a:pt x="106320" y="122406"/>
                  </a:lnTo>
                  <a:lnTo>
                    <a:pt x="120965" y="116744"/>
                  </a:lnTo>
                  <a:lnTo>
                    <a:pt x="136452" y="111540"/>
                  </a:lnTo>
                  <a:lnTo>
                    <a:pt x="152500" y="106641"/>
                  </a:lnTo>
                  <a:lnTo>
                    <a:pt x="185596" y="97385"/>
                  </a:lnTo>
                  <a:lnTo>
                    <a:pt x="203866" y="92916"/>
                  </a:lnTo>
                  <a:lnTo>
                    <a:pt x="243246" y="84137"/>
                  </a:lnTo>
                  <a:lnTo>
                    <a:pt x="305642" y="77987"/>
                  </a:lnTo>
                  <a:lnTo>
                    <a:pt x="351920" y="72736"/>
                  </a:lnTo>
                  <a:lnTo>
                    <a:pt x="401108" y="65637"/>
                  </a:lnTo>
                  <a:lnTo>
                    <a:pt x="451588" y="57716"/>
                  </a:lnTo>
                  <a:lnTo>
                    <a:pt x="535116" y="52050"/>
                  </a:lnTo>
                  <a:lnTo>
                    <a:pt x="593668" y="46912"/>
                  </a:lnTo>
                  <a:lnTo>
                    <a:pt x="651650" y="41293"/>
                  </a:lnTo>
                  <a:lnTo>
                    <a:pt x="733994" y="36700"/>
                  </a:lnTo>
                  <a:lnTo>
                    <a:pt x="791767" y="30559"/>
                  </a:lnTo>
                  <a:lnTo>
                    <a:pt x="850834" y="26877"/>
                  </a:lnTo>
                  <a:lnTo>
                    <a:pt x="911906" y="25240"/>
                  </a:lnTo>
                  <a:lnTo>
                    <a:pt x="977209" y="24513"/>
                  </a:lnTo>
                  <a:lnTo>
                    <a:pt x="1040576" y="20377"/>
                  </a:lnTo>
                  <a:lnTo>
                    <a:pt x="1103560" y="15203"/>
                  </a:lnTo>
                  <a:lnTo>
                    <a:pt x="1169713" y="12904"/>
                  </a:lnTo>
                  <a:lnTo>
                    <a:pt x="1296609" y="11428"/>
                  </a:lnTo>
                  <a:lnTo>
                    <a:pt x="1362836" y="11225"/>
                  </a:lnTo>
                  <a:lnTo>
                    <a:pt x="1426614" y="7324"/>
                  </a:lnTo>
                  <a:lnTo>
                    <a:pt x="1489781" y="2253"/>
                  </a:lnTo>
                  <a:lnTo>
                    <a:pt x="1556014" y="0"/>
                  </a:lnTo>
                  <a:lnTo>
                    <a:pt x="1619795" y="2811"/>
                  </a:lnTo>
                  <a:lnTo>
                    <a:pt x="1682962" y="7396"/>
                  </a:lnTo>
                  <a:lnTo>
                    <a:pt x="1749197" y="9434"/>
                  </a:lnTo>
                  <a:lnTo>
                    <a:pt x="1844010" y="10581"/>
                  </a:lnTo>
                  <a:lnTo>
                    <a:pt x="1909017" y="14662"/>
                  </a:lnTo>
                  <a:lnTo>
                    <a:pt x="1974638" y="19812"/>
                  </a:lnTo>
                  <a:lnTo>
                    <a:pt x="2037193" y="22100"/>
                  </a:lnTo>
                  <a:lnTo>
                    <a:pt x="2098384" y="26929"/>
                  </a:lnTo>
                  <a:lnTo>
                    <a:pt x="2160402" y="32412"/>
                  </a:lnTo>
                  <a:lnTo>
                    <a:pt x="2226124" y="34848"/>
                  </a:lnTo>
                  <a:lnTo>
                    <a:pt x="2285862" y="39744"/>
                  </a:lnTo>
                  <a:lnTo>
                    <a:pt x="2371580" y="50537"/>
                  </a:lnTo>
                  <a:lnTo>
                    <a:pt x="2429213" y="58630"/>
                  </a:lnTo>
                  <a:lnTo>
                    <a:pt x="2562251" y="79738"/>
                  </a:lnTo>
                  <a:lnTo>
                    <a:pt x="2585362" y="84010"/>
                  </a:lnTo>
                  <a:lnTo>
                    <a:pt x="2626304" y="92569"/>
                  </a:lnTo>
                  <a:lnTo>
                    <a:pt x="2643805" y="96853"/>
                  </a:lnTo>
                  <a:lnTo>
                    <a:pt x="2659765" y="101139"/>
                  </a:lnTo>
                  <a:lnTo>
                    <a:pt x="2704564" y="1139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SMARTInkAnnotation87"/>
            <p:cNvSpPr/>
            <p:nvPr/>
          </p:nvSpPr>
          <p:spPr bwMode="auto">
            <a:xfrm>
              <a:off x="3181081" y="3628435"/>
              <a:ext cx="1" cy="64335"/>
            </a:xfrm>
            <a:custGeom>
              <a:avLst/>
              <a:gdLst/>
              <a:ahLst/>
              <a:cxnLst/>
              <a:rect l="0" t="0" r="0" b="0"/>
              <a:pathLst>
                <a:path w="1" h="64335">
                  <a:moveTo>
                    <a:pt x="0" y="0"/>
                  </a:moveTo>
                  <a:lnTo>
                    <a:pt x="0" y="643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SMARTInkAnnotation88"/>
            <p:cNvSpPr/>
            <p:nvPr/>
          </p:nvSpPr>
          <p:spPr bwMode="auto">
            <a:xfrm>
              <a:off x="3219718" y="3924371"/>
              <a:ext cx="12880" cy="64335"/>
            </a:xfrm>
            <a:custGeom>
              <a:avLst/>
              <a:gdLst/>
              <a:ahLst/>
              <a:cxnLst/>
              <a:rect l="0" t="0" r="0" b="0"/>
              <a:pathLst>
                <a:path w="12880" h="64335">
                  <a:moveTo>
                    <a:pt x="0" y="0"/>
                  </a:moveTo>
                  <a:lnTo>
                    <a:pt x="0" y="30618"/>
                  </a:lnTo>
                  <a:lnTo>
                    <a:pt x="1431" y="34709"/>
                  </a:lnTo>
                  <a:lnTo>
                    <a:pt x="3816" y="38865"/>
                  </a:lnTo>
                  <a:lnTo>
                    <a:pt x="11088" y="48977"/>
                  </a:lnTo>
                  <a:lnTo>
                    <a:pt x="11685" y="51237"/>
                  </a:lnTo>
                  <a:lnTo>
                    <a:pt x="12083" y="54173"/>
                  </a:lnTo>
                  <a:lnTo>
                    <a:pt x="12879" y="643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SMARTInkAnnotation89"/>
            <p:cNvSpPr/>
            <p:nvPr/>
          </p:nvSpPr>
          <p:spPr bwMode="auto">
            <a:xfrm>
              <a:off x="3232597" y="4181707"/>
              <a:ext cx="1" cy="77201"/>
            </a:xfrm>
            <a:custGeom>
              <a:avLst/>
              <a:gdLst/>
              <a:ahLst/>
              <a:cxnLst/>
              <a:rect l="0" t="0" r="0" b="0"/>
              <a:pathLst>
                <a:path w="1" h="77201">
                  <a:moveTo>
                    <a:pt x="0" y="0"/>
                  </a:moveTo>
                  <a:lnTo>
                    <a:pt x="0" y="7720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SMARTInkAnnotation90"/>
            <p:cNvSpPr/>
            <p:nvPr/>
          </p:nvSpPr>
          <p:spPr bwMode="auto">
            <a:xfrm>
              <a:off x="1944709" y="4194731"/>
              <a:ext cx="295613" cy="360114"/>
            </a:xfrm>
            <a:custGeom>
              <a:avLst/>
              <a:gdLst/>
              <a:ahLst/>
              <a:cxnLst/>
              <a:rect l="0" t="0" r="0" b="0"/>
              <a:pathLst>
                <a:path w="295613" h="360114">
                  <a:moveTo>
                    <a:pt x="0" y="12709"/>
                  </a:moveTo>
                  <a:lnTo>
                    <a:pt x="19186" y="12709"/>
                  </a:lnTo>
                  <a:lnTo>
                    <a:pt x="21377" y="11280"/>
                  </a:lnTo>
                  <a:lnTo>
                    <a:pt x="22837" y="8897"/>
                  </a:lnTo>
                  <a:lnTo>
                    <a:pt x="23811" y="5878"/>
                  </a:lnTo>
                  <a:lnTo>
                    <a:pt x="27322" y="3866"/>
                  </a:lnTo>
                  <a:lnTo>
                    <a:pt x="32524" y="2525"/>
                  </a:lnTo>
                  <a:lnTo>
                    <a:pt x="38855" y="1631"/>
                  </a:lnTo>
                  <a:lnTo>
                    <a:pt x="44506" y="1034"/>
                  </a:lnTo>
                  <a:lnTo>
                    <a:pt x="49705" y="637"/>
                  </a:lnTo>
                  <a:lnTo>
                    <a:pt x="54602" y="372"/>
                  </a:lnTo>
                  <a:lnTo>
                    <a:pt x="67674" y="78"/>
                  </a:lnTo>
                  <a:lnTo>
                    <a:pt x="75167" y="0"/>
                  </a:lnTo>
                  <a:lnTo>
                    <a:pt x="83024" y="1377"/>
                  </a:lnTo>
                  <a:lnTo>
                    <a:pt x="91124" y="3725"/>
                  </a:lnTo>
                  <a:lnTo>
                    <a:pt x="99386" y="6719"/>
                  </a:lnTo>
                  <a:lnTo>
                    <a:pt x="109187" y="8716"/>
                  </a:lnTo>
                  <a:lnTo>
                    <a:pt x="120014" y="10047"/>
                  </a:lnTo>
                  <a:lnTo>
                    <a:pt x="131525" y="10934"/>
                  </a:lnTo>
                  <a:lnTo>
                    <a:pt x="142061" y="12956"/>
                  </a:lnTo>
                  <a:lnTo>
                    <a:pt x="151947" y="15733"/>
                  </a:lnTo>
                  <a:lnTo>
                    <a:pt x="161399" y="19014"/>
                  </a:lnTo>
                  <a:lnTo>
                    <a:pt x="170563" y="21201"/>
                  </a:lnTo>
                  <a:lnTo>
                    <a:pt x="179534" y="22660"/>
                  </a:lnTo>
                  <a:lnTo>
                    <a:pt x="188377" y="23632"/>
                  </a:lnTo>
                  <a:lnTo>
                    <a:pt x="197134" y="25710"/>
                  </a:lnTo>
                  <a:lnTo>
                    <a:pt x="205834" y="28524"/>
                  </a:lnTo>
                  <a:lnTo>
                    <a:pt x="214496" y="31830"/>
                  </a:lnTo>
                  <a:lnTo>
                    <a:pt x="223133" y="34035"/>
                  </a:lnTo>
                  <a:lnTo>
                    <a:pt x="231752" y="35504"/>
                  </a:lnTo>
                  <a:lnTo>
                    <a:pt x="240361" y="36483"/>
                  </a:lnTo>
                  <a:lnTo>
                    <a:pt x="247531" y="37137"/>
                  </a:lnTo>
                  <a:lnTo>
                    <a:pt x="253742" y="37572"/>
                  </a:lnTo>
                  <a:lnTo>
                    <a:pt x="259314" y="37862"/>
                  </a:lnTo>
                  <a:lnTo>
                    <a:pt x="264459" y="39485"/>
                  </a:lnTo>
                  <a:lnTo>
                    <a:pt x="269320" y="41997"/>
                  </a:lnTo>
                  <a:lnTo>
                    <a:pt x="273992" y="45101"/>
                  </a:lnTo>
                  <a:lnTo>
                    <a:pt x="277106" y="48600"/>
                  </a:lnTo>
                  <a:lnTo>
                    <a:pt x="279183" y="52363"/>
                  </a:lnTo>
                  <a:lnTo>
                    <a:pt x="280567" y="56301"/>
                  </a:lnTo>
                  <a:lnTo>
                    <a:pt x="282921" y="58926"/>
                  </a:lnTo>
                  <a:lnTo>
                    <a:pt x="285921" y="60676"/>
                  </a:lnTo>
                  <a:lnTo>
                    <a:pt x="289352" y="61843"/>
                  </a:lnTo>
                  <a:lnTo>
                    <a:pt x="291640" y="64050"/>
                  </a:lnTo>
                  <a:lnTo>
                    <a:pt x="293165" y="66952"/>
                  </a:lnTo>
                  <a:lnTo>
                    <a:pt x="294859" y="73987"/>
                  </a:lnTo>
                  <a:lnTo>
                    <a:pt x="295612" y="81880"/>
                  </a:lnTo>
                  <a:lnTo>
                    <a:pt x="294382" y="84557"/>
                  </a:lnTo>
                  <a:lnTo>
                    <a:pt x="292131" y="86341"/>
                  </a:lnTo>
                  <a:lnTo>
                    <a:pt x="289199" y="87531"/>
                  </a:lnTo>
                  <a:lnTo>
                    <a:pt x="287245" y="89753"/>
                  </a:lnTo>
                  <a:lnTo>
                    <a:pt x="285941" y="92665"/>
                  </a:lnTo>
                  <a:lnTo>
                    <a:pt x="285073" y="96036"/>
                  </a:lnTo>
                  <a:lnTo>
                    <a:pt x="280292" y="103593"/>
                  </a:lnTo>
                  <a:lnTo>
                    <a:pt x="277013" y="107610"/>
                  </a:lnTo>
                  <a:lnTo>
                    <a:pt x="273397" y="110288"/>
                  </a:lnTo>
                  <a:lnTo>
                    <a:pt x="265562" y="113263"/>
                  </a:lnTo>
                  <a:lnTo>
                    <a:pt x="257311" y="118398"/>
                  </a:lnTo>
                  <a:lnTo>
                    <a:pt x="248873" y="125445"/>
                  </a:lnTo>
                  <a:lnTo>
                    <a:pt x="240353" y="133343"/>
                  </a:lnTo>
                  <a:lnTo>
                    <a:pt x="236078" y="136021"/>
                  </a:lnTo>
                  <a:lnTo>
                    <a:pt x="227512" y="138997"/>
                  </a:lnTo>
                  <a:lnTo>
                    <a:pt x="218934" y="144132"/>
                  </a:lnTo>
                  <a:lnTo>
                    <a:pt x="214643" y="147502"/>
                  </a:lnTo>
                  <a:lnTo>
                    <a:pt x="211783" y="151179"/>
                  </a:lnTo>
                  <a:lnTo>
                    <a:pt x="209876" y="155060"/>
                  </a:lnTo>
                  <a:lnTo>
                    <a:pt x="207758" y="163185"/>
                  </a:lnTo>
                  <a:lnTo>
                    <a:pt x="206816" y="171561"/>
                  </a:lnTo>
                  <a:lnTo>
                    <a:pt x="206397" y="180049"/>
                  </a:lnTo>
                  <a:lnTo>
                    <a:pt x="206211" y="188587"/>
                  </a:lnTo>
                  <a:lnTo>
                    <a:pt x="206128" y="197148"/>
                  </a:lnTo>
                  <a:lnTo>
                    <a:pt x="207537" y="201432"/>
                  </a:lnTo>
                  <a:lnTo>
                    <a:pt x="212919" y="210004"/>
                  </a:lnTo>
                  <a:lnTo>
                    <a:pt x="216357" y="215721"/>
                  </a:lnTo>
                  <a:lnTo>
                    <a:pt x="220081" y="222392"/>
                  </a:lnTo>
                  <a:lnTo>
                    <a:pt x="223994" y="229698"/>
                  </a:lnTo>
                  <a:lnTo>
                    <a:pt x="228034" y="235999"/>
                  </a:lnTo>
                  <a:lnTo>
                    <a:pt x="236338" y="246813"/>
                  </a:lnTo>
                  <a:lnTo>
                    <a:pt x="244799" y="256384"/>
                  </a:lnTo>
                  <a:lnTo>
                    <a:pt x="253329" y="265403"/>
                  </a:lnTo>
                  <a:lnTo>
                    <a:pt x="261891" y="274177"/>
                  </a:lnTo>
                  <a:lnTo>
                    <a:pt x="266177" y="279948"/>
                  </a:lnTo>
                  <a:lnTo>
                    <a:pt x="270465" y="286655"/>
                  </a:lnTo>
                  <a:lnTo>
                    <a:pt x="280793" y="304302"/>
                  </a:lnTo>
                  <a:lnTo>
                    <a:pt x="282206" y="310527"/>
                  </a:lnTo>
                  <a:lnTo>
                    <a:pt x="282582" y="314189"/>
                  </a:lnTo>
                  <a:lnTo>
                    <a:pt x="281402" y="318060"/>
                  </a:lnTo>
                  <a:lnTo>
                    <a:pt x="276275" y="326173"/>
                  </a:lnTo>
                  <a:lnTo>
                    <a:pt x="269227" y="334544"/>
                  </a:lnTo>
                  <a:lnTo>
                    <a:pt x="261324" y="343030"/>
                  </a:lnTo>
                  <a:lnTo>
                    <a:pt x="253042" y="351567"/>
                  </a:lnTo>
                  <a:lnTo>
                    <a:pt x="248830" y="354416"/>
                  </a:lnTo>
                  <a:lnTo>
                    <a:pt x="240334" y="357581"/>
                  </a:lnTo>
                  <a:lnTo>
                    <a:pt x="234634" y="358425"/>
                  </a:lnTo>
                  <a:lnTo>
                    <a:pt x="227972" y="358987"/>
                  </a:lnTo>
                  <a:lnTo>
                    <a:pt x="220669" y="359362"/>
                  </a:lnTo>
                  <a:lnTo>
                    <a:pt x="201106" y="359779"/>
                  </a:lnTo>
                  <a:lnTo>
                    <a:pt x="12879" y="36011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SMARTInkAnnotation91"/>
            <p:cNvSpPr/>
            <p:nvPr/>
          </p:nvSpPr>
          <p:spPr bwMode="auto">
            <a:xfrm>
              <a:off x="2292439" y="4258907"/>
              <a:ext cx="38638" cy="283071"/>
            </a:xfrm>
            <a:custGeom>
              <a:avLst/>
              <a:gdLst/>
              <a:ahLst/>
              <a:cxnLst/>
              <a:rect l="0" t="0" r="0" b="0"/>
              <a:pathLst>
                <a:path w="38638" h="283071">
                  <a:moveTo>
                    <a:pt x="38637" y="0"/>
                  </a:moveTo>
                  <a:lnTo>
                    <a:pt x="38637" y="30246"/>
                  </a:lnTo>
                  <a:lnTo>
                    <a:pt x="37206" y="35890"/>
                  </a:lnTo>
                  <a:lnTo>
                    <a:pt x="34821" y="42513"/>
                  </a:lnTo>
                  <a:lnTo>
                    <a:pt x="31799" y="49786"/>
                  </a:lnTo>
                  <a:lnTo>
                    <a:pt x="29785" y="57495"/>
                  </a:lnTo>
                  <a:lnTo>
                    <a:pt x="28443" y="65494"/>
                  </a:lnTo>
                  <a:lnTo>
                    <a:pt x="27548" y="73685"/>
                  </a:lnTo>
                  <a:lnTo>
                    <a:pt x="25520" y="80576"/>
                  </a:lnTo>
                  <a:lnTo>
                    <a:pt x="22738" y="86599"/>
                  </a:lnTo>
                  <a:lnTo>
                    <a:pt x="19451" y="92044"/>
                  </a:lnTo>
                  <a:lnTo>
                    <a:pt x="17260" y="98534"/>
                  </a:lnTo>
                  <a:lnTo>
                    <a:pt x="15800" y="105719"/>
                  </a:lnTo>
                  <a:lnTo>
                    <a:pt x="14826" y="113369"/>
                  </a:lnTo>
                  <a:lnTo>
                    <a:pt x="14177" y="121328"/>
                  </a:lnTo>
                  <a:lnTo>
                    <a:pt x="13744" y="129493"/>
                  </a:lnTo>
                  <a:lnTo>
                    <a:pt x="13264" y="146191"/>
                  </a:lnTo>
                  <a:lnTo>
                    <a:pt x="13050" y="163143"/>
                  </a:lnTo>
                  <a:lnTo>
                    <a:pt x="11562" y="171666"/>
                  </a:lnTo>
                  <a:lnTo>
                    <a:pt x="9139" y="180208"/>
                  </a:lnTo>
                  <a:lnTo>
                    <a:pt x="6093" y="188762"/>
                  </a:lnTo>
                  <a:lnTo>
                    <a:pt x="4062" y="197323"/>
                  </a:lnTo>
                  <a:lnTo>
                    <a:pt x="2708" y="205891"/>
                  </a:lnTo>
                  <a:lnTo>
                    <a:pt x="1805" y="214461"/>
                  </a:lnTo>
                  <a:lnTo>
                    <a:pt x="1203" y="223034"/>
                  </a:lnTo>
                  <a:lnTo>
                    <a:pt x="802" y="231609"/>
                  </a:lnTo>
                  <a:lnTo>
                    <a:pt x="238" y="253526"/>
                  </a:lnTo>
                  <a:lnTo>
                    <a:pt x="0" y="2830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SMARTInkAnnotation92"/>
            <p:cNvSpPr/>
            <p:nvPr/>
          </p:nvSpPr>
          <p:spPr bwMode="auto">
            <a:xfrm>
              <a:off x="2228045" y="3036562"/>
              <a:ext cx="193183" cy="128655"/>
            </a:xfrm>
            <a:custGeom>
              <a:avLst/>
              <a:gdLst/>
              <a:ahLst/>
              <a:cxnLst/>
              <a:rect l="0" t="0" r="0" b="0"/>
              <a:pathLst>
                <a:path w="193183" h="128655">
                  <a:moveTo>
                    <a:pt x="103031" y="0"/>
                  </a:moveTo>
                  <a:lnTo>
                    <a:pt x="91942" y="0"/>
                  </a:lnTo>
                  <a:lnTo>
                    <a:pt x="87132" y="3813"/>
                  </a:lnTo>
                  <a:lnTo>
                    <a:pt x="79220" y="11079"/>
                  </a:lnTo>
                  <a:lnTo>
                    <a:pt x="71013" y="19167"/>
                  </a:lnTo>
                  <a:lnTo>
                    <a:pt x="67375" y="21356"/>
                  </a:lnTo>
                  <a:lnTo>
                    <a:pt x="63520" y="22815"/>
                  </a:lnTo>
                  <a:lnTo>
                    <a:pt x="59518" y="23788"/>
                  </a:lnTo>
                  <a:lnTo>
                    <a:pt x="56850" y="25867"/>
                  </a:lnTo>
                  <a:lnTo>
                    <a:pt x="55072" y="28681"/>
                  </a:lnTo>
                  <a:lnTo>
                    <a:pt x="53886" y="31988"/>
                  </a:lnTo>
                  <a:lnTo>
                    <a:pt x="51665" y="34192"/>
                  </a:lnTo>
                  <a:lnTo>
                    <a:pt x="48753" y="35662"/>
                  </a:lnTo>
                  <a:lnTo>
                    <a:pt x="45381" y="36641"/>
                  </a:lnTo>
                  <a:lnTo>
                    <a:pt x="43133" y="38724"/>
                  </a:lnTo>
                  <a:lnTo>
                    <a:pt x="41634" y="41542"/>
                  </a:lnTo>
                  <a:lnTo>
                    <a:pt x="39228" y="49507"/>
                  </a:lnTo>
                  <a:lnTo>
                    <a:pt x="39031" y="51590"/>
                  </a:lnTo>
                  <a:lnTo>
                    <a:pt x="38899" y="54409"/>
                  </a:lnTo>
                  <a:lnTo>
                    <a:pt x="38811" y="57717"/>
                  </a:lnTo>
                  <a:lnTo>
                    <a:pt x="37322" y="59923"/>
                  </a:lnTo>
                  <a:lnTo>
                    <a:pt x="34898" y="61393"/>
                  </a:lnTo>
                  <a:lnTo>
                    <a:pt x="27563" y="63753"/>
                  </a:lnTo>
                  <a:lnTo>
                    <a:pt x="28392" y="65376"/>
                  </a:lnTo>
                  <a:lnTo>
                    <a:pt x="30376" y="67889"/>
                  </a:lnTo>
                  <a:lnTo>
                    <a:pt x="37004" y="75362"/>
                  </a:lnTo>
                  <a:lnTo>
                    <a:pt x="37548" y="77404"/>
                  </a:lnTo>
                  <a:lnTo>
                    <a:pt x="37911" y="80196"/>
                  </a:lnTo>
                  <a:lnTo>
                    <a:pt x="38153" y="83486"/>
                  </a:lnTo>
                  <a:lnTo>
                    <a:pt x="39745" y="87110"/>
                  </a:lnTo>
                  <a:lnTo>
                    <a:pt x="42238" y="90955"/>
                  </a:lnTo>
                  <a:lnTo>
                    <a:pt x="45330" y="94948"/>
                  </a:lnTo>
                  <a:lnTo>
                    <a:pt x="48823" y="97611"/>
                  </a:lnTo>
                  <a:lnTo>
                    <a:pt x="52582" y="99385"/>
                  </a:lnTo>
                  <a:lnTo>
                    <a:pt x="56519" y="100568"/>
                  </a:lnTo>
                  <a:lnTo>
                    <a:pt x="60575" y="101357"/>
                  </a:lnTo>
                  <a:lnTo>
                    <a:pt x="64710" y="101883"/>
                  </a:lnTo>
                  <a:lnTo>
                    <a:pt x="68898" y="102234"/>
                  </a:lnTo>
                  <a:lnTo>
                    <a:pt x="73120" y="103897"/>
                  </a:lnTo>
                  <a:lnTo>
                    <a:pt x="77366" y="106436"/>
                  </a:lnTo>
                  <a:lnTo>
                    <a:pt x="81628" y="109557"/>
                  </a:lnTo>
                  <a:lnTo>
                    <a:pt x="85900" y="111639"/>
                  </a:lnTo>
                  <a:lnTo>
                    <a:pt x="90179" y="113026"/>
                  </a:lnTo>
                  <a:lnTo>
                    <a:pt x="94463" y="113951"/>
                  </a:lnTo>
                  <a:lnTo>
                    <a:pt x="98750" y="114568"/>
                  </a:lnTo>
                  <a:lnTo>
                    <a:pt x="103038" y="114979"/>
                  </a:lnTo>
                  <a:lnTo>
                    <a:pt x="107329" y="115253"/>
                  </a:lnTo>
                  <a:lnTo>
                    <a:pt x="115912" y="115558"/>
                  </a:lnTo>
                  <a:lnTo>
                    <a:pt x="120204" y="115639"/>
                  </a:lnTo>
                  <a:lnTo>
                    <a:pt x="123065" y="117123"/>
                  </a:lnTo>
                  <a:lnTo>
                    <a:pt x="124973" y="119542"/>
                  </a:lnTo>
                  <a:lnTo>
                    <a:pt x="126245" y="122584"/>
                  </a:lnTo>
                  <a:lnTo>
                    <a:pt x="128523" y="124612"/>
                  </a:lnTo>
                  <a:lnTo>
                    <a:pt x="131474" y="125964"/>
                  </a:lnTo>
                  <a:lnTo>
                    <a:pt x="134872" y="126866"/>
                  </a:lnTo>
                  <a:lnTo>
                    <a:pt x="138568" y="127466"/>
                  </a:lnTo>
                  <a:lnTo>
                    <a:pt x="142463" y="127867"/>
                  </a:lnTo>
                  <a:lnTo>
                    <a:pt x="146491" y="128134"/>
                  </a:lnTo>
                  <a:lnTo>
                    <a:pt x="150607" y="128312"/>
                  </a:lnTo>
                  <a:lnTo>
                    <a:pt x="164928" y="128621"/>
                  </a:lnTo>
                  <a:lnTo>
                    <a:pt x="173522" y="128654"/>
                  </a:lnTo>
                  <a:lnTo>
                    <a:pt x="175782" y="127229"/>
                  </a:lnTo>
                  <a:lnTo>
                    <a:pt x="177290" y="124850"/>
                  </a:lnTo>
                  <a:lnTo>
                    <a:pt x="178294" y="121833"/>
                  </a:lnTo>
                  <a:lnTo>
                    <a:pt x="180395" y="119823"/>
                  </a:lnTo>
                  <a:lnTo>
                    <a:pt x="183226" y="118483"/>
                  </a:lnTo>
                  <a:lnTo>
                    <a:pt x="192600" y="115958"/>
                  </a:lnTo>
                  <a:lnTo>
                    <a:pt x="192924" y="112058"/>
                  </a:lnTo>
                  <a:lnTo>
                    <a:pt x="193132" y="104737"/>
                  </a:lnTo>
                  <a:lnTo>
                    <a:pt x="193182" y="70951"/>
                  </a:lnTo>
                  <a:lnTo>
                    <a:pt x="191752" y="67316"/>
                  </a:lnTo>
                  <a:lnTo>
                    <a:pt x="189367" y="63462"/>
                  </a:lnTo>
                  <a:lnTo>
                    <a:pt x="182094" y="53837"/>
                  </a:lnTo>
                  <a:lnTo>
                    <a:pt x="180066" y="51617"/>
                  </a:lnTo>
                  <a:lnTo>
                    <a:pt x="173997" y="45339"/>
                  </a:lnTo>
                  <a:lnTo>
                    <a:pt x="170375" y="43093"/>
                  </a:lnTo>
                  <a:lnTo>
                    <a:pt x="166530" y="41596"/>
                  </a:lnTo>
                  <a:lnTo>
                    <a:pt x="156913" y="39192"/>
                  </a:lnTo>
                  <a:lnTo>
                    <a:pt x="154693" y="37565"/>
                  </a:lnTo>
                  <a:lnTo>
                    <a:pt x="151782" y="35051"/>
                  </a:lnTo>
                  <a:lnTo>
                    <a:pt x="143665" y="27574"/>
                  </a:lnTo>
                  <a:lnTo>
                    <a:pt x="138739" y="26552"/>
                  </a:lnTo>
                  <a:lnTo>
                    <a:pt x="135422" y="26279"/>
                  </a:lnTo>
                  <a:lnTo>
                    <a:pt x="131780" y="24668"/>
                  </a:lnTo>
                  <a:lnTo>
                    <a:pt x="127921" y="22164"/>
                  </a:lnTo>
                  <a:lnTo>
                    <a:pt x="118282" y="14703"/>
                  </a:lnTo>
                  <a:lnTo>
                    <a:pt x="113148" y="13683"/>
                  </a:lnTo>
                  <a:lnTo>
                    <a:pt x="109775" y="13411"/>
                  </a:lnTo>
                  <a:lnTo>
                    <a:pt x="106096" y="13230"/>
                  </a:lnTo>
                  <a:lnTo>
                    <a:pt x="98192" y="13028"/>
                  </a:lnTo>
                  <a:lnTo>
                    <a:pt x="28255" y="12867"/>
                  </a:lnTo>
                  <a:lnTo>
                    <a:pt x="23051" y="16680"/>
                  </a:lnTo>
                  <a:lnTo>
                    <a:pt x="13055" y="25577"/>
                  </a:lnTo>
                  <a:lnTo>
                    <a:pt x="9141" y="25664"/>
                  </a:lnTo>
                  <a:lnTo>
                    <a:pt x="0" y="2573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SMARTInkAnnotation93"/>
            <p:cNvSpPr/>
            <p:nvPr/>
          </p:nvSpPr>
          <p:spPr bwMode="auto">
            <a:xfrm>
              <a:off x="3825025" y="1608348"/>
              <a:ext cx="290172" cy="4040174"/>
            </a:xfrm>
            <a:custGeom>
              <a:avLst/>
              <a:gdLst/>
              <a:ahLst/>
              <a:cxnLst/>
              <a:rect l="0" t="0" r="0" b="0"/>
              <a:pathLst>
                <a:path w="290172" h="4040174">
                  <a:moveTo>
                    <a:pt x="0" y="0"/>
                  </a:moveTo>
                  <a:lnTo>
                    <a:pt x="0" y="6831"/>
                  </a:lnTo>
                  <a:lnTo>
                    <a:pt x="1431" y="10273"/>
                  </a:lnTo>
                  <a:lnTo>
                    <a:pt x="8851" y="21947"/>
                  </a:lnTo>
                  <a:lnTo>
                    <a:pt x="13116" y="34461"/>
                  </a:lnTo>
                  <a:lnTo>
                    <a:pt x="19185" y="42956"/>
                  </a:lnTo>
                  <a:lnTo>
                    <a:pt x="21376" y="48652"/>
                  </a:lnTo>
                  <a:lnTo>
                    <a:pt x="25891" y="68901"/>
                  </a:lnTo>
                  <a:lnTo>
                    <a:pt x="34224" y="86020"/>
                  </a:lnTo>
                  <a:lnTo>
                    <a:pt x="37329" y="108566"/>
                  </a:lnTo>
                  <a:lnTo>
                    <a:pt x="39680" y="133355"/>
                  </a:lnTo>
                  <a:lnTo>
                    <a:pt x="48754" y="167347"/>
                  </a:lnTo>
                  <a:lnTo>
                    <a:pt x="55089" y="228927"/>
                  </a:lnTo>
                  <a:lnTo>
                    <a:pt x="60259" y="248999"/>
                  </a:lnTo>
                  <a:lnTo>
                    <a:pt x="67968" y="324618"/>
                  </a:lnTo>
                  <a:lnTo>
                    <a:pt x="74516" y="361144"/>
                  </a:lnTo>
                  <a:lnTo>
                    <a:pt x="77201" y="476094"/>
                  </a:lnTo>
                  <a:lnTo>
                    <a:pt x="78672" y="503245"/>
                  </a:lnTo>
                  <a:lnTo>
                    <a:pt x="87460" y="563458"/>
                  </a:lnTo>
                  <a:lnTo>
                    <a:pt x="93732" y="657101"/>
                  </a:lnTo>
                  <a:lnTo>
                    <a:pt x="101806" y="742103"/>
                  </a:lnTo>
                  <a:lnTo>
                    <a:pt x="106605" y="810631"/>
                  </a:lnTo>
                  <a:lnTo>
                    <a:pt x="114072" y="879236"/>
                  </a:lnTo>
                  <a:lnTo>
                    <a:pt x="124398" y="956697"/>
                  </a:lnTo>
                  <a:lnTo>
                    <a:pt x="131737" y="1032362"/>
                  </a:lnTo>
                  <a:lnTo>
                    <a:pt x="138685" y="1073574"/>
                  </a:lnTo>
                  <a:lnTo>
                    <a:pt x="163247" y="1201019"/>
                  </a:lnTo>
                  <a:lnTo>
                    <a:pt x="171769" y="1243843"/>
                  </a:lnTo>
                  <a:lnTo>
                    <a:pt x="182997" y="1351021"/>
                  </a:lnTo>
                  <a:lnTo>
                    <a:pt x="191171" y="1436794"/>
                  </a:lnTo>
                  <a:lnTo>
                    <a:pt x="199424" y="1507957"/>
                  </a:lnTo>
                  <a:lnTo>
                    <a:pt x="206928" y="1554200"/>
                  </a:lnTo>
                  <a:lnTo>
                    <a:pt x="215033" y="1601439"/>
                  </a:lnTo>
                  <a:lnTo>
                    <a:pt x="261875" y="1909223"/>
                  </a:lnTo>
                  <a:lnTo>
                    <a:pt x="273142" y="2048588"/>
                  </a:lnTo>
                  <a:lnTo>
                    <a:pt x="281322" y="2166457"/>
                  </a:lnTo>
                  <a:lnTo>
                    <a:pt x="282937" y="2286108"/>
                  </a:lnTo>
                  <a:lnTo>
                    <a:pt x="283330" y="2646495"/>
                  </a:lnTo>
                  <a:lnTo>
                    <a:pt x="290171" y="2749272"/>
                  </a:lnTo>
                  <a:lnTo>
                    <a:pt x="287587" y="2845328"/>
                  </a:lnTo>
                  <a:lnTo>
                    <a:pt x="284595" y="2944001"/>
                  </a:lnTo>
                  <a:lnTo>
                    <a:pt x="276871" y="3032011"/>
                  </a:lnTo>
                  <a:lnTo>
                    <a:pt x="268861" y="3147441"/>
                  </a:lnTo>
                  <a:lnTo>
                    <a:pt x="263670" y="3174816"/>
                  </a:lnTo>
                  <a:lnTo>
                    <a:pt x="257345" y="3201643"/>
                  </a:lnTo>
                  <a:lnTo>
                    <a:pt x="248446" y="3280384"/>
                  </a:lnTo>
                  <a:lnTo>
                    <a:pt x="242548" y="3332212"/>
                  </a:lnTo>
                  <a:lnTo>
                    <a:pt x="235157" y="3382409"/>
                  </a:lnTo>
                  <a:lnTo>
                    <a:pt x="210271" y="3525253"/>
                  </a:lnTo>
                  <a:lnTo>
                    <a:pt x="188879" y="3636416"/>
                  </a:lnTo>
                  <a:lnTo>
                    <a:pt x="180567" y="3719815"/>
                  </a:lnTo>
                  <a:lnTo>
                    <a:pt x="174220" y="3751968"/>
                  </a:lnTo>
                  <a:lnTo>
                    <a:pt x="158485" y="3817828"/>
                  </a:lnTo>
                  <a:lnTo>
                    <a:pt x="150096" y="3851762"/>
                  </a:lnTo>
                  <a:lnTo>
                    <a:pt x="141597" y="3878281"/>
                  </a:lnTo>
                  <a:lnTo>
                    <a:pt x="134482" y="3901028"/>
                  </a:lnTo>
                  <a:lnTo>
                    <a:pt x="126097" y="3946765"/>
                  </a:lnTo>
                  <a:lnTo>
                    <a:pt x="120438" y="3965777"/>
                  </a:lnTo>
                  <a:lnTo>
                    <a:pt x="114876" y="4008326"/>
                  </a:lnTo>
                  <a:lnTo>
                    <a:pt x="107177" y="4022477"/>
                  </a:lnTo>
                  <a:lnTo>
                    <a:pt x="103577" y="4037560"/>
                  </a:lnTo>
                  <a:lnTo>
                    <a:pt x="104826" y="4038431"/>
                  </a:lnTo>
                  <a:lnTo>
                    <a:pt x="107089" y="4039012"/>
                  </a:lnTo>
                  <a:lnTo>
                    <a:pt x="115910" y="404017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SMARTInkAnnotation94"/>
            <p:cNvSpPr/>
            <p:nvPr/>
          </p:nvSpPr>
          <p:spPr bwMode="auto">
            <a:xfrm>
              <a:off x="4662152" y="1556881"/>
              <a:ext cx="193184" cy="3988707"/>
            </a:xfrm>
            <a:custGeom>
              <a:avLst/>
              <a:gdLst/>
              <a:ahLst/>
              <a:cxnLst/>
              <a:rect l="0" t="0" r="0" b="0"/>
              <a:pathLst>
                <a:path w="193184" h="3988707">
                  <a:moveTo>
                    <a:pt x="0" y="0"/>
                  </a:moveTo>
                  <a:lnTo>
                    <a:pt x="11088" y="0"/>
                  </a:lnTo>
                  <a:lnTo>
                    <a:pt x="11685" y="1430"/>
                  </a:lnTo>
                  <a:lnTo>
                    <a:pt x="12348" y="6831"/>
                  </a:lnTo>
                  <a:lnTo>
                    <a:pt x="13956" y="10273"/>
                  </a:lnTo>
                  <a:lnTo>
                    <a:pt x="19559" y="17909"/>
                  </a:lnTo>
                  <a:lnTo>
                    <a:pt x="23056" y="21947"/>
                  </a:lnTo>
                  <a:lnTo>
                    <a:pt x="26818" y="26069"/>
                  </a:lnTo>
                  <a:lnTo>
                    <a:pt x="30758" y="30246"/>
                  </a:lnTo>
                  <a:lnTo>
                    <a:pt x="33384" y="37320"/>
                  </a:lnTo>
                  <a:lnTo>
                    <a:pt x="38511" y="67767"/>
                  </a:lnTo>
                  <a:lnTo>
                    <a:pt x="41414" y="79490"/>
                  </a:lnTo>
                  <a:lnTo>
                    <a:pt x="44782" y="91593"/>
                  </a:lnTo>
                  <a:lnTo>
                    <a:pt x="52338" y="116480"/>
                  </a:lnTo>
                  <a:lnTo>
                    <a:pt x="56357" y="129120"/>
                  </a:lnTo>
                  <a:lnTo>
                    <a:pt x="62013" y="174233"/>
                  </a:lnTo>
                  <a:lnTo>
                    <a:pt x="67152" y="207058"/>
                  </a:lnTo>
                  <a:lnTo>
                    <a:pt x="72775" y="242139"/>
                  </a:lnTo>
                  <a:lnTo>
                    <a:pt x="78309" y="373950"/>
                  </a:lnTo>
                  <a:lnTo>
                    <a:pt x="83934" y="418771"/>
                  </a:lnTo>
                  <a:lnTo>
                    <a:pt x="93149" y="545144"/>
                  </a:lnTo>
                  <a:lnTo>
                    <a:pt x="98639" y="602556"/>
                  </a:lnTo>
                  <a:lnTo>
                    <a:pt x="103160" y="691142"/>
                  </a:lnTo>
                  <a:lnTo>
                    <a:pt x="105979" y="720957"/>
                  </a:lnTo>
                  <a:lnTo>
                    <a:pt x="111496" y="782200"/>
                  </a:lnTo>
                  <a:lnTo>
                    <a:pt x="116033" y="880980"/>
                  </a:lnTo>
                  <a:lnTo>
                    <a:pt x="122166" y="948631"/>
                  </a:lnTo>
                  <a:lnTo>
                    <a:pt x="128911" y="1085253"/>
                  </a:lnTo>
                  <a:lnTo>
                    <a:pt x="131732" y="1119514"/>
                  </a:lnTo>
                  <a:lnTo>
                    <a:pt x="137251" y="1189509"/>
                  </a:lnTo>
                  <a:lnTo>
                    <a:pt x="141790" y="1299824"/>
                  </a:lnTo>
                  <a:lnTo>
                    <a:pt x="144611" y="1335473"/>
                  </a:lnTo>
                  <a:lnTo>
                    <a:pt x="150131" y="1407011"/>
                  </a:lnTo>
                  <a:lnTo>
                    <a:pt x="154669" y="1519624"/>
                  </a:lnTo>
                  <a:lnTo>
                    <a:pt x="160802" y="1596079"/>
                  </a:lnTo>
                  <a:lnTo>
                    <a:pt x="170369" y="1792375"/>
                  </a:lnTo>
                  <a:lnTo>
                    <a:pt x="175888" y="1874563"/>
                  </a:lnTo>
                  <a:lnTo>
                    <a:pt x="180426" y="1994601"/>
                  </a:lnTo>
                  <a:lnTo>
                    <a:pt x="188767" y="2118646"/>
                  </a:lnTo>
                  <a:lnTo>
                    <a:pt x="191874" y="2237526"/>
                  </a:lnTo>
                  <a:lnTo>
                    <a:pt x="193183" y="3034728"/>
                  </a:lnTo>
                  <a:lnTo>
                    <a:pt x="189366" y="3112948"/>
                  </a:lnTo>
                  <a:lnTo>
                    <a:pt x="184332" y="3190602"/>
                  </a:lnTo>
                  <a:lnTo>
                    <a:pt x="180067" y="3305229"/>
                  </a:lnTo>
                  <a:lnTo>
                    <a:pt x="177284" y="3341482"/>
                  </a:lnTo>
                  <a:lnTo>
                    <a:pt x="173997" y="3377088"/>
                  </a:lnTo>
                  <a:lnTo>
                    <a:pt x="166530" y="3443337"/>
                  </a:lnTo>
                  <a:lnTo>
                    <a:pt x="158442" y="3504710"/>
                  </a:lnTo>
                  <a:lnTo>
                    <a:pt x="141588" y="3614003"/>
                  </a:lnTo>
                  <a:lnTo>
                    <a:pt x="137322" y="3640259"/>
                  </a:lnTo>
                  <a:lnTo>
                    <a:pt x="129043" y="3741171"/>
                  </a:lnTo>
                  <a:lnTo>
                    <a:pt x="126096" y="3762208"/>
                  </a:lnTo>
                  <a:lnTo>
                    <a:pt x="120437" y="3800832"/>
                  </a:lnTo>
                  <a:lnTo>
                    <a:pt x="116174" y="3920357"/>
                  </a:lnTo>
                  <a:lnTo>
                    <a:pt x="115909" y="39887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SMARTInkAnnotation95"/>
            <p:cNvSpPr/>
            <p:nvPr/>
          </p:nvSpPr>
          <p:spPr bwMode="auto">
            <a:xfrm>
              <a:off x="5504738" y="1492547"/>
              <a:ext cx="58932" cy="3962973"/>
            </a:xfrm>
            <a:custGeom>
              <a:avLst/>
              <a:gdLst/>
              <a:ahLst/>
              <a:cxnLst/>
              <a:rect l="0" t="0" r="0" b="0"/>
              <a:pathLst>
                <a:path w="58932" h="3962973">
                  <a:moveTo>
                    <a:pt x="7419" y="0"/>
                  </a:moveTo>
                  <a:lnTo>
                    <a:pt x="583" y="0"/>
                  </a:lnTo>
                  <a:lnTo>
                    <a:pt x="0" y="2860"/>
                  </a:lnTo>
                  <a:lnTo>
                    <a:pt x="1042" y="7625"/>
                  </a:lnTo>
                  <a:lnTo>
                    <a:pt x="3168" y="13661"/>
                  </a:lnTo>
                  <a:lnTo>
                    <a:pt x="4585" y="20545"/>
                  </a:lnTo>
                  <a:lnTo>
                    <a:pt x="6160" y="35818"/>
                  </a:lnTo>
                  <a:lnTo>
                    <a:pt x="7046" y="67322"/>
                  </a:lnTo>
                  <a:lnTo>
                    <a:pt x="8602" y="80623"/>
                  </a:lnTo>
                  <a:lnTo>
                    <a:pt x="11070" y="95208"/>
                  </a:lnTo>
                  <a:lnTo>
                    <a:pt x="14146" y="110650"/>
                  </a:lnTo>
                  <a:lnTo>
                    <a:pt x="16197" y="128094"/>
                  </a:lnTo>
                  <a:lnTo>
                    <a:pt x="17564" y="146870"/>
                  </a:lnTo>
                  <a:lnTo>
                    <a:pt x="19083" y="186796"/>
                  </a:lnTo>
                  <a:lnTo>
                    <a:pt x="20139" y="298790"/>
                  </a:lnTo>
                  <a:lnTo>
                    <a:pt x="20284" y="464250"/>
                  </a:lnTo>
                  <a:lnTo>
                    <a:pt x="21720" y="495353"/>
                  </a:lnTo>
                  <a:lnTo>
                    <a:pt x="24107" y="526097"/>
                  </a:lnTo>
                  <a:lnTo>
                    <a:pt x="27131" y="556600"/>
                  </a:lnTo>
                  <a:lnTo>
                    <a:pt x="29146" y="589802"/>
                  </a:lnTo>
                  <a:lnTo>
                    <a:pt x="31386" y="661005"/>
                  </a:lnTo>
                  <a:lnTo>
                    <a:pt x="33414" y="698006"/>
                  </a:lnTo>
                  <a:lnTo>
                    <a:pt x="39484" y="773429"/>
                  </a:lnTo>
                  <a:lnTo>
                    <a:pt x="41675" y="811556"/>
                  </a:lnTo>
                  <a:lnTo>
                    <a:pt x="44108" y="888230"/>
                  </a:lnTo>
                  <a:lnTo>
                    <a:pt x="45479" y="1010565"/>
                  </a:lnTo>
                  <a:lnTo>
                    <a:pt x="47102" y="1052566"/>
                  </a:lnTo>
                  <a:lnTo>
                    <a:pt x="54793" y="1179983"/>
                  </a:lnTo>
                  <a:lnTo>
                    <a:pt x="57094" y="1265469"/>
                  </a:lnTo>
                  <a:lnTo>
                    <a:pt x="56276" y="1308280"/>
                  </a:lnTo>
                  <a:lnTo>
                    <a:pt x="54301" y="1351117"/>
                  </a:lnTo>
                  <a:lnTo>
                    <a:pt x="51553" y="1393972"/>
                  </a:lnTo>
                  <a:lnTo>
                    <a:pt x="49721" y="1438268"/>
                  </a:lnTo>
                  <a:lnTo>
                    <a:pt x="47685" y="1529422"/>
                  </a:lnTo>
                  <a:lnTo>
                    <a:pt x="46068" y="2099475"/>
                  </a:lnTo>
                  <a:lnTo>
                    <a:pt x="47495" y="2150213"/>
                  </a:lnTo>
                  <a:lnTo>
                    <a:pt x="54909" y="2303588"/>
                  </a:lnTo>
                  <a:lnTo>
                    <a:pt x="57146" y="2406282"/>
                  </a:lnTo>
                  <a:lnTo>
                    <a:pt x="58931" y="3152100"/>
                  </a:lnTo>
                  <a:lnTo>
                    <a:pt x="57501" y="3197937"/>
                  </a:lnTo>
                  <a:lnTo>
                    <a:pt x="50083" y="3334724"/>
                  </a:lnTo>
                  <a:lnTo>
                    <a:pt x="47846" y="3417837"/>
                  </a:lnTo>
                  <a:lnTo>
                    <a:pt x="46586" y="3536966"/>
                  </a:lnTo>
                  <a:lnTo>
                    <a:pt x="44978" y="3573175"/>
                  </a:lnTo>
                  <a:lnTo>
                    <a:pt x="42475" y="3607321"/>
                  </a:lnTo>
                  <a:lnTo>
                    <a:pt x="39376" y="3640093"/>
                  </a:lnTo>
                  <a:lnTo>
                    <a:pt x="37309" y="3671948"/>
                  </a:lnTo>
                  <a:lnTo>
                    <a:pt x="35932" y="3703193"/>
                  </a:lnTo>
                  <a:lnTo>
                    <a:pt x="33993" y="3787355"/>
                  </a:lnTo>
                  <a:lnTo>
                    <a:pt x="33177" y="396297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SMARTInkAnnotation96"/>
            <p:cNvSpPr/>
            <p:nvPr/>
          </p:nvSpPr>
          <p:spPr bwMode="auto">
            <a:xfrm>
              <a:off x="6104585" y="1492547"/>
              <a:ext cx="89572" cy="4207442"/>
            </a:xfrm>
            <a:custGeom>
              <a:avLst/>
              <a:gdLst/>
              <a:ahLst/>
              <a:cxnLst/>
              <a:rect l="0" t="0" r="0" b="0"/>
              <a:pathLst>
                <a:path w="89572" h="4207442">
                  <a:moveTo>
                    <a:pt x="12879" y="0"/>
                  </a:moveTo>
                  <a:lnTo>
                    <a:pt x="12879" y="470332"/>
                  </a:lnTo>
                  <a:lnTo>
                    <a:pt x="14310" y="499408"/>
                  </a:lnTo>
                  <a:lnTo>
                    <a:pt x="16695" y="528800"/>
                  </a:lnTo>
                  <a:lnTo>
                    <a:pt x="19716" y="558402"/>
                  </a:lnTo>
                  <a:lnTo>
                    <a:pt x="21730" y="591004"/>
                  </a:lnTo>
                  <a:lnTo>
                    <a:pt x="23968" y="661539"/>
                  </a:lnTo>
                  <a:lnTo>
                    <a:pt x="25228" y="773588"/>
                  </a:lnTo>
                  <a:lnTo>
                    <a:pt x="26835" y="811661"/>
                  </a:lnTo>
                  <a:lnTo>
                    <a:pt x="29339" y="849911"/>
                  </a:lnTo>
                  <a:lnTo>
                    <a:pt x="32438" y="888277"/>
                  </a:lnTo>
                  <a:lnTo>
                    <a:pt x="34505" y="926721"/>
                  </a:lnTo>
                  <a:lnTo>
                    <a:pt x="36800" y="1003749"/>
                  </a:lnTo>
                  <a:lnTo>
                    <a:pt x="38844" y="1043733"/>
                  </a:lnTo>
                  <a:lnTo>
                    <a:pt x="44929" y="1126283"/>
                  </a:lnTo>
                  <a:lnTo>
                    <a:pt x="47125" y="1168311"/>
                  </a:lnTo>
                  <a:lnTo>
                    <a:pt x="48784" y="1297197"/>
                  </a:lnTo>
                  <a:lnTo>
                    <a:pt x="46832" y="1342299"/>
                  </a:lnTo>
                  <a:lnTo>
                    <a:pt x="44101" y="1388093"/>
                  </a:lnTo>
                  <a:lnTo>
                    <a:pt x="44881" y="1477099"/>
                  </a:lnTo>
                  <a:lnTo>
                    <a:pt x="47093" y="1520849"/>
                  </a:lnTo>
                  <a:lnTo>
                    <a:pt x="49551" y="1615209"/>
                  </a:lnTo>
                  <a:lnTo>
                    <a:pt x="51128" y="1815573"/>
                  </a:lnTo>
                  <a:lnTo>
                    <a:pt x="52688" y="1866588"/>
                  </a:lnTo>
                  <a:lnTo>
                    <a:pt x="60290" y="2021784"/>
                  </a:lnTo>
                  <a:lnTo>
                    <a:pt x="64609" y="2184839"/>
                  </a:lnTo>
                  <a:lnTo>
                    <a:pt x="72885" y="2350860"/>
                  </a:lnTo>
                  <a:lnTo>
                    <a:pt x="77404" y="2517758"/>
                  </a:lnTo>
                  <a:lnTo>
                    <a:pt x="85740" y="2684917"/>
                  </a:lnTo>
                  <a:lnTo>
                    <a:pt x="88191" y="2796403"/>
                  </a:lnTo>
                  <a:lnTo>
                    <a:pt x="89571" y="2963657"/>
                  </a:lnTo>
                  <a:lnTo>
                    <a:pt x="88335" y="3019412"/>
                  </a:lnTo>
                  <a:lnTo>
                    <a:pt x="81187" y="3185247"/>
                  </a:lnTo>
                  <a:lnTo>
                    <a:pt x="77003" y="3343672"/>
                  </a:lnTo>
                  <a:lnTo>
                    <a:pt x="70952" y="3447547"/>
                  </a:lnTo>
                  <a:lnTo>
                    <a:pt x="55409" y="3643748"/>
                  </a:lnTo>
                  <a:lnTo>
                    <a:pt x="30016" y="3916797"/>
                  </a:lnTo>
                  <a:lnTo>
                    <a:pt x="21450" y="3998206"/>
                  </a:lnTo>
                  <a:lnTo>
                    <a:pt x="12872" y="4065840"/>
                  </a:lnTo>
                  <a:lnTo>
                    <a:pt x="8582" y="4095884"/>
                  </a:lnTo>
                  <a:lnTo>
                    <a:pt x="5721" y="4121633"/>
                  </a:lnTo>
                  <a:lnTo>
                    <a:pt x="3815" y="4144517"/>
                  </a:lnTo>
                  <a:lnTo>
                    <a:pt x="0" y="420744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SMARTInkAnnotation97"/>
            <p:cNvSpPr/>
            <p:nvPr/>
          </p:nvSpPr>
          <p:spPr bwMode="auto">
            <a:xfrm>
              <a:off x="6555346" y="1672682"/>
              <a:ext cx="167422" cy="3332500"/>
            </a:xfrm>
            <a:custGeom>
              <a:avLst/>
              <a:gdLst/>
              <a:ahLst/>
              <a:cxnLst/>
              <a:rect l="0" t="0" r="0" b="0"/>
              <a:pathLst>
                <a:path w="167422" h="3332500">
                  <a:moveTo>
                    <a:pt x="154546" y="0"/>
                  </a:moveTo>
                  <a:lnTo>
                    <a:pt x="155977" y="90895"/>
                  </a:lnTo>
                  <a:lnTo>
                    <a:pt x="158362" y="109204"/>
                  </a:lnTo>
                  <a:lnTo>
                    <a:pt x="163398" y="150040"/>
                  </a:lnTo>
                  <a:lnTo>
                    <a:pt x="166630" y="246149"/>
                  </a:lnTo>
                  <a:lnTo>
                    <a:pt x="167421" y="670497"/>
                  </a:lnTo>
                  <a:lnTo>
                    <a:pt x="163608" y="746907"/>
                  </a:lnTo>
                  <a:lnTo>
                    <a:pt x="149499" y="914462"/>
                  </a:lnTo>
                  <a:lnTo>
                    <a:pt x="145148" y="1002113"/>
                  </a:lnTo>
                  <a:lnTo>
                    <a:pt x="140353" y="1088723"/>
                  </a:lnTo>
                  <a:lnTo>
                    <a:pt x="135067" y="1131834"/>
                  </a:lnTo>
                  <a:lnTo>
                    <a:pt x="128681" y="1174872"/>
                  </a:lnTo>
                  <a:lnTo>
                    <a:pt x="117769" y="1264627"/>
                  </a:lnTo>
                  <a:lnTo>
                    <a:pt x="90315" y="1544339"/>
                  </a:lnTo>
                  <a:lnTo>
                    <a:pt x="85968" y="1591409"/>
                  </a:lnTo>
                  <a:lnTo>
                    <a:pt x="80207" y="1639945"/>
                  </a:lnTo>
                  <a:lnTo>
                    <a:pt x="59858" y="1788792"/>
                  </a:lnTo>
                  <a:lnTo>
                    <a:pt x="49022" y="1885360"/>
                  </a:lnTo>
                  <a:lnTo>
                    <a:pt x="21623" y="2187952"/>
                  </a:lnTo>
                  <a:lnTo>
                    <a:pt x="16766" y="2290555"/>
                  </a:lnTo>
                  <a:lnTo>
                    <a:pt x="14606" y="2394772"/>
                  </a:lnTo>
                  <a:lnTo>
                    <a:pt x="12898" y="2965243"/>
                  </a:lnTo>
                  <a:lnTo>
                    <a:pt x="9071" y="3057285"/>
                  </a:lnTo>
                  <a:lnTo>
                    <a:pt x="5463" y="3141559"/>
                  </a:lnTo>
                  <a:lnTo>
                    <a:pt x="8615" y="3240978"/>
                  </a:lnTo>
                  <a:lnTo>
                    <a:pt x="7174" y="3265766"/>
                  </a:lnTo>
                  <a:lnTo>
                    <a:pt x="0" y="333249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SMARTInkAnnotation98"/>
            <p:cNvSpPr/>
            <p:nvPr/>
          </p:nvSpPr>
          <p:spPr bwMode="auto">
            <a:xfrm>
              <a:off x="6903076" y="1544014"/>
              <a:ext cx="321749" cy="3486902"/>
            </a:xfrm>
            <a:custGeom>
              <a:avLst/>
              <a:gdLst/>
              <a:ahLst/>
              <a:cxnLst/>
              <a:rect l="0" t="0" r="0" b="0"/>
              <a:pathLst>
                <a:path w="321749" h="3486902">
                  <a:moveTo>
                    <a:pt x="206062" y="0"/>
                  </a:moveTo>
                  <a:lnTo>
                    <a:pt x="212898" y="6831"/>
                  </a:lnTo>
                  <a:lnTo>
                    <a:pt x="214912" y="11702"/>
                  </a:lnTo>
                  <a:lnTo>
                    <a:pt x="221961" y="43877"/>
                  </a:lnTo>
                  <a:lnTo>
                    <a:pt x="228870" y="69539"/>
                  </a:lnTo>
                  <a:lnTo>
                    <a:pt x="236709" y="104771"/>
                  </a:lnTo>
                  <a:lnTo>
                    <a:pt x="244964" y="148070"/>
                  </a:lnTo>
                  <a:lnTo>
                    <a:pt x="253402" y="197336"/>
                  </a:lnTo>
                  <a:lnTo>
                    <a:pt x="274764" y="339962"/>
                  </a:lnTo>
                  <a:lnTo>
                    <a:pt x="313386" y="639304"/>
                  </a:lnTo>
                  <a:lnTo>
                    <a:pt x="318156" y="711599"/>
                  </a:lnTo>
                  <a:lnTo>
                    <a:pt x="320276" y="786619"/>
                  </a:lnTo>
                  <a:lnTo>
                    <a:pt x="321748" y="984937"/>
                  </a:lnTo>
                  <a:lnTo>
                    <a:pt x="318057" y="1065363"/>
                  </a:lnTo>
                  <a:lnTo>
                    <a:pt x="304026" y="1235497"/>
                  </a:lnTo>
                  <a:lnTo>
                    <a:pt x="266142" y="1625401"/>
                  </a:lnTo>
                  <a:lnTo>
                    <a:pt x="260426" y="1669754"/>
                  </a:lnTo>
                  <a:lnTo>
                    <a:pt x="246441" y="1760973"/>
                  </a:lnTo>
                  <a:lnTo>
                    <a:pt x="222478" y="1900741"/>
                  </a:lnTo>
                  <a:lnTo>
                    <a:pt x="215574" y="1947671"/>
                  </a:lnTo>
                  <a:lnTo>
                    <a:pt x="197592" y="2088857"/>
                  </a:lnTo>
                  <a:lnTo>
                    <a:pt x="151318" y="2380634"/>
                  </a:lnTo>
                  <a:lnTo>
                    <a:pt x="133237" y="2524992"/>
                  </a:lnTo>
                  <a:lnTo>
                    <a:pt x="111822" y="2667363"/>
                  </a:lnTo>
                  <a:lnTo>
                    <a:pt x="94346" y="2809146"/>
                  </a:lnTo>
                  <a:lnTo>
                    <a:pt x="73110" y="2949324"/>
                  </a:lnTo>
                  <a:lnTo>
                    <a:pt x="62067" y="3038297"/>
                  </a:lnTo>
                  <a:lnTo>
                    <a:pt x="55688" y="3080608"/>
                  </a:lnTo>
                  <a:lnTo>
                    <a:pt x="48573" y="3121682"/>
                  </a:lnTo>
                  <a:lnTo>
                    <a:pt x="40968" y="3161932"/>
                  </a:lnTo>
                  <a:lnTo>
                    <a:pt x="34467" y="3201632"/>
                  </a:lnTo>
                  <a:lnTo>
                    <a:pt x="23427" y="3280055"/>
                  </a:lnTo>
                  <a:lnTo>
                    <a:pt x="13531" y="3401565"/>
                  </a:lnTo>
                  <a:lnTo>
                    <a:pt x="10452" y="3424292"/>
                  </a:lnTo>
                  <a:lnTo>
                    <a:pt x="0" y="34869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SMARTInkAnnotation99"/>
            <p:cNvSpPr/>
            <p:nvPr/>
          </p:nvSpPr>
          <p:spPr bwMode="auto">
            <a:xfrm>
              <a:off x="7509284" y="1492547"/>
              <a:ext cx="243798" cy="3203832"/>
            </a:xfrm>
            <a:custGeom>
              <a:avLst/>
              <a:gdLst/>
              <a:ahLst/>
              <a:cxnLst/>
              <a:rect l="0" t="0" r="0" b="0"/>
              <a:pathLst>
                <a:path w="243798" h="3203832">
                  <a:moveTo>
                    <a:pt x="243797" y="0"/>
                  </a:moveTo>
                  <a:lnTo>
                    <a:pt x="243797" y="92852"/>
                  </a:lnTo>
                  <a:lnTo>
                    <a:pt x="236961" y="136324"/>
                  </a:lnTo>
                  <a:lnTo>
                    <a:pt x="231714" y="226804"/>
                  </a:lnTo>
                  <a:lnTo>
                    <a:pt x="230965" y="399343"/>
                  </a:lnTo>
                  <a:lnTo>
                    <a:pt x="220731" y="545410"/>
                  </a:lnTo>
                  <a:lnTo>
                    <a:pt x="219236" y="612682"/>
                  </a:lnTo>
                  <a:lnTo>
                    <a:pt x="218571" y="685470"/>
                  </a:lnTo>
                  <a:lnTo>
                    <a:pt x="214460" y="756898"/>
                  </a:lnTo>
                  <a:lnTo>
                    <a:pt x="175048" y="1162708"/>
                  </a:lnTo>
                  <a:lnTo>
                    <a:pt x="169344" y="1206891"/>
                  </a:lnTo>
                  <a:lnTo>
                    <a:pt x="149075" y="1342781"/>
                  </a:lnTo>
                  <a:lnTo>
                    <a:pt x="131939" y="1475653"/>
                  </a:lnTo>
                  <a:lnTo>
                    <a:pt x="117286" y="1567482"/>
                  </a:lnTo>
                  <a:lnTo>
                    <a:pt x="110803" y="1613986"/>
                  </a:lnTo>
                  <a:lnTo>
                    <a:pt x="99784" y="1707594"/>
                  </a:lnTo>
                  <a:lnTo>
                    <a:pt x="72250" y="2001195"/>
                  </a:lnTo>
                  <a:lnTo>
                    <a:pt x="66469" y="2048952"/>
                  </a:lnTo>
                  <a:lnTo>
                    <a:pt x="46089" y="2192730"/>
                  </a:lnTo>
                  <a:lnTo>
                    <a:pt x="21098" y="2431737"/>
                  </a:lnTo>
                  <a:lnTo>
                    <a:pt x="16031" y="2519947"/>
                  </a:lnTo>
                  <a:lnTo>
                    <a:pt x="12348" y="2606806"/>
                  </a:lnTo>
                  <a:lnTo>
                    <a:pt x="5941" y="2693064"/>
                  </a:lnTo>
                  <a:lnTo>
                    <a:pt x="2139" y="2775244"/>
                  </a:lnTo>
                  <a:lnTo>
                    <a:pt x="0" y="2886223"/>
                  </a:lnTo>
                  <a:lnTo>
                    <a:pt x="3182" y="2982487"/>
                  </a:lnTo>
                  <a:lnTo>
                    <a:pt x="9499" y="3041122"/>
                  </a:lnTo>
                  <a:lnTo>
                    <a:pt x="17077" y="3091010"/>
                  </a:lnTo>
                  <a:lnTo>
                    <a:pt x="22552" y="3145622"/>
                  </a:lnTo>
                  <a:lnTo>
                    <a:pt x="27648" y="3171289"/>
                  </a:lnTo>
                  <a:lnTo>
                    <a:pt x="37735" y="320383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SMARTInkAnnotation100"/>
            <p:cNvSpPr/>
            <p:nvPr/>
          </p:nvSpPr>
          <p:spPr bwMode="auto">
            <a:xfrm>
              <a:off x="7675981" y="1376746"/>
              <a:ext cx="463453" cy="3525480"/>
            </a:xfrm>
            <a:custGeom>
              <a:avLst/>
              <a:gdLst/>
              <a:ahLst/>
              <a:cxnLst/>
              <a:rect l="0" t="0" r="0" b="0"/>
              <a:pathLst>
                <a:path w="463453" h="3525480">
                  <a:moveTo>
                    <a:pt x="411951" y="0"/>
                  </a:moveTo>
                  <a:lnTo>
                    <a:pt x="411951" y="24739"/>
                  </a:lnTo>
                  <a:lnTo>
                    <a:pt x="415766" y="40065"/>
                  </a:lnTo>
                  <a:lnTo>
                    <a:pt x="418787" y="48155"/>
                  </a:lnTo>
                  <a:lnTo>
                    <a:pt x="431136" y="123471"/>
                  </a:lnTo>
                  <a:lnTo>
                    <a:pt x="440660" y="220310"/>
                  </a:lnTo>
                  <a:lnTo>
                    <a:pt x="448626" y="311656"/>
                  </a:lnTo>
                  <a:lnTo>
                    <a:pt x="450007" y="393680"/>
                  </a:lnTo>
                  <a:lnTo>
                    <a:pt x="460704" y="544664"/>
                  </a:lnTo>
                  <a:lnTo>
                    <a:pt x="462648" y="648414"/>
                  </a:lnTo>
                  <a:lnTo>
                    <a:pt x="463452" y="1036262"/>
                  </a:lnTo>
                  <a:lnTo>
                    <a:pt x="459644" y="1120580"/>
                  </a:lnTo>
                  <a:lnTo>
                    <a:pt x="454612" y="1205709"/>
                  </a:lnTo>
                  <a:lnTo>
                    <a:pt x="452377" y="1291199"/>
                  </a:lnTo>
                  <a:lnTo>
                    <a:pt x="447566" y="1376850"/>
                  </a:lnTo>
                  <a:lnTo>
                    <a:pt x="432820" y="1555155"/>
                  </a:lnTo>
                  <a:lnTo>
                    <a:pt x="420748" y="1644276"/>
                  </a:lnTo>
                  <a:lnTo>
                    <a:pt x="408706" y="1732970"/>
                  </a:lnTo>
                  <a:lnTo>
                    <a:pt x="403354" y="1824809"/>
                  </a:lnTo>
                  <a:lnTo>
                    <a:pt x="393343" y="1914235"/>
                  </a:lnTo>
                  <a:lnTo>
                    <a:pt x="380785" y="2003064"/>
                  </a:lnTo>
                  <a:lnTo>
                    <a:pt x="370434" y="2094963"/>
                  </a:lnTo>
                  <a:lnTo>
                    <a:pt x="357248" y="2184416"/>
                  </a:lnTo>
                  <a:lnTo>
                    <a:pt x="343277" y="2270398"/>
                  </a:lnTo>
                  <a:lnTo>
                    <a:pt x="332299" y="2351501"/>
                  </a:lnTo>
                  <a:lnTo>
                    <a:pt x="318834" y="2434248"/>
                  </a:lnTo>
                  <a:lnTo>
                    <a:pt x="311236" y="2476330"/>
                  </a:lnTo>
                  <a:lnTo>
                    <a:pt x="303309" y="2515821"/>
                  </a:lnTo>
                  <a:lnTo>
                    <a:pt x="286870" y="2590199"/>
                  </a:lnTo>
                  <a:lnTo>
                    <a:pt x="235888" y="2800268"/>
                  </a:lnTo>
                  <a:lnTo>
                    <a:pt x="210167" y="2896656"/>
                  </a:lnTo>
                  <a:lnTo>
                    <a:pt x="184419" y="2988596"/>
                  </a:lnTo>
                  <a:lnTo>
                    <a:pt x="167250" y="3045267"/>
                  </a:lnTo>
                  <a:lnTo>
                    <a:pt x="132909" y="3151542"/>
                  </a:lnTo>
                  <a:lnTo>
                    <a:pt x="119553" y="3199653"/>
                  </a:lnTo>
                  <a:lnTo>
                    <a:pt x="108847" y="3244864"/>
                  </a:lnTo>
                  <a:lnTo>
                    <a:pt x="99318" y="3288784"/>
                  </a:lnTo>
                  <a:lnTo>
                    <a:pt x="86498" y="3328320"/>
                  </a:lnTo>
                  <a:lnTo>
                    <a:pt x="72691" y="3363523"/>
                  </a:lnTo>
                  <a:lnTo>
                    <a:pt x="61785" y="3393466"/>
                  </a:lnTo>
                  <a:lnTo>
                    <a:pt x="47600" y="3427605"/>
                  </a:lnTo>
                  <a:lnTo>
                    <a:pt x="34334" y="3455829"/>
                  </a:lnTo>
                  <a:lnTo>
                    <a:pt x="29474" y="3473568"/>
                  </a:lnTo>
                  <a:lnTo>
                    <a:pt x="28177" y="3482301"/>
                  </a:lnTo>
                  <a:lnTo>
                    <a:pt x="22921" y="3495817"/>
                  </a:lnTo>
                  <a:lnTo>
                    <a:pt x="17246" y="3506590"/>
                  </a:lnTo>
                  <a:lnTo>
                    <a:pt x="14723" y="3516143"/>
                  </a:lnTo>
                  <a:lnTo>
                    <a:pt x="12621" y="3519262"/>
                  </a:lnTo>
                  <a:lnTo>
                    <a:pt x="9787" y="3521342"/>
                  </a:lnTo>
                  <a:lnTo>
                    <a:pt x="0" y="3525429"/>
                  </a:lnTo>
                  <a:lnTo>
                    <a:pt x="6715" y="3525479"/>
                  </a:lnTo>
                  <a:lnTo>
                    <a:pt x="8712" y="3524057"/>
                  </a:lnTo>
                  <a:lnTo>
                    <a:pt x="10042" y="3521679"/>
                  </a:lnTo>
                  <a:lnTo>
                    <a:pt x="12180" y="3514421"/>
                  </a:lnTo>
                  <a:lnTo>
                    <a:pt x="25585" y="349976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SMARTInkAnnotation101"/>
            <p:cNvSpPr/>
            <p:nvPr/>
          </p:nvSpPr>
          <p:spPr bwMode="auto">
            <a:xfrm>
              <a:off x="5950039" y="2933628"/>
              <a:ext cx="2614412" cy="77202"/>
            </a:xfrm>
            <a:custGeom>
              <a:avLst/>
              <a:gdLst/>
              <a:ahLst/>
              <a:cxnLst/>
              <a:rect l="0" t="0" r="0" b="0"/>
              <a:pathLst>
                <a:path w="2614412" h="77202">
                  <a:moveTo>
                    <a:pt x="0" y="12867"/>
                  </a:moveTo>
                  <a:lnTo>
                    <a:pt x="6836" y="12867"/>
                  </a:lnTo>
                  <a:lnTo>
                    <a:pt x="8851" y="11437"/>
                  </a:lnTo>
                  <a:lnTo>
                    <a:pt x="10194" y="9054"/>
                  </a:lnTo>
                  <a:lnTo>
                    <a:pt x="11089" y="6036"/>
                  </a:lnTo>
                  <a:lnTo>
                    <a:pt x="13116" y="4024"/>
                  </a:lnTo>
                  <a:lnTo>
                    <a:pt x="15900" y="2683"/>
                  </a:lnTo>
                  <a:lnTo>
                    <a:pt x="23811" y="530"/>
                  </a:lnTo>
                  <a:lnTo>
                    <a:pt x="103103" y="0"/>
                  </a:lnTo>
                  <a:lnTo>
                    <a:pt x="363157" y="0"/>
                  </a:lnTo>
                  <a:lnTo>
                    <a:pt x="375186" y="1430"/>
                  </a:lnTo>
                  <a:lnTo>
                    <a:pt x="387499" y="3813"/>
                  </a:lnTo>
                  <a:lnTo>
                    <a:pt x="400000" y="6831"/>
                  </a:lnTo>
                  <a:lnTo>
                    <a:pt x="411196" y="8842"/>
                  </a:lnTo>
                  <a:lnTo>
                    <a:pt x="431269" y="11078"/>
                  </a:lnTo>
                  <a:lnTo>
                    <a:pt x="506671" y="12762"/>
                  </a:lnTo>
                  <a:lnTo>
                    <a:pt x="882600" y="12867"/>
                  </a:lnTo>
                  <a:lnTo>
                    <a:pt x="898924" y="14296"/>
                  </a:lnTo>
                  <a:lnTo>
                    <a:pt x="915531" y="16679"/>
                  </a:lnTo>
                  <a:lnTo>
                    <a:pt x="932326" y="19697"/>
                  </a:lnTo>
                  <a:lnTo>
                    <a:pt x="947815" y="21709"/>
                  </a:lnTo>
                  <a:lnTo>
                    <a:pt x="976474" y="23945"/>
                  </a:lnTo>
                  <a:lnTo>
                    <a:pt x="1053076" y="25498"/>
                  </a:lnTo>
                  <a:lnTo>
                    <a:pt x="1440156" y="25733"/>
                  </a:lnTo>
                  <a:lnTo>
                    <a:pt x="1459518" y="27163"/>
                  </a:lnTo>
                  <a:lnTo>
                    <a:pt x="1478150" y="29546"/>
                  </a:lnTo>
                  <a:lnTo>
                    <a:pt x="1496295" y="32564"/>
                  </a:lnTo>
                  <a:lnTo>
                    <a:pt x="1514116" y="34576"/>
                  </a:lnTo>
                  <a:lnTo>
                    <a:pt x="1549180" y="36812"/>
                  </a:lnTo>
                  <a:lnTo>
                    <a:pt x="1627182" y="38247"/>
                  </a:lnTo>
                  <a:lnTo>
                    <a:pt x="1839352" y="38596"/>
                  </a:lnTo>
                  <a:lnTo>
                    <a:pt x="1858730" y="40027"/>
                  </a:lnTo>
                  <a:lnTo>
                    <a:pt x="1877373" y="42411"/>
                  </a:lnTo>
                  <a:lnTo>
                    <a:pt x="1895526" y="45430"/>
                  </a:lnTo>
                  <a:lnTo>
                    <a:pt x="1914783" y="47442"/>
                  </a:lnTo>
                  <a:lnTo>
                    <a:pt x="1955259" y="49678"/>
                  </a:lnTo>
                  <a:lnTo>
                    <a:pt x="2030692" y="51114"/>
                  </a:lnTo>
                  <a:lnTo>
                    <a:pt x="2090547" y="52792"/>
                  </a:lnTo>
                  <a:lnTo>
                    <a:pt x="2109191" y="55210"/>
                  </a:lnTo>
                  <a:lnTo>
                    <a:pt x="2127345" y="58251"/>
                  </a:lnTo>
                  <a:lnTo>
                    <a:pt x="2145170" y="60279"/>
                  </a:lnTo>
                  <a:lnTo>
                    <a:pt x="2180241" y="62532"/>
                  </a:lnTo>
                  <a:lnTo>
                    <a:pt x="2258246" y="63978"/>
                  </a:lnTo>
                  <a:lnTo>
                    <a:pt x="2478970" y="64333"/>
                  </a:lnTo>
                  <a:lnTo>
                    <a:pt x="2492635" y="65763"/>
                  </a:lnTo>
                  <a:lnTo>
                    <a:pt x="2504607" y="68146"/>
                  </a:lnTo>
                  <a:lnTo>
                    <a:pt x="2515452" y="71164"/>
                  </a:lnTo>
                  <a:lnTo>
                    <a:pt x="2526973" y="73176"/>
                  </a:lnTo>
                  <a:lnTo>
                    <a:pt x="2551223" y="75412"/>
                  </a:lnTo>
                  <a:lnTo>
                    <a:pt x="2614411" y="7720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SMARTInkAnnotation102"/>
            <p:cNvSpPr/>
            <p:nvPr/>
          </p:nvSpPr>
          <p:spPr bwMode="auto">
            <a:xfrm>
              <a:off x="4958366" y="3203830"/>
              <a:ext cx="3206840" cy="64335"/>
            </a:xfrm>
            <a:custGeom>
              <a:avLst/>
              <a:gdLst/>
              <a:ahLst/>
              <a:cxnLst/>
              <a:rect l="0" t="0" r="0" b="0"/>
              <a:pathLst>
                <a:path w="3206840" h="64335">
                  <a:moveTo>
                    <a:pt x="0" y="64334"/>
                  </a:moveTo>
                  <a:lnTo>
                    <a:pt x="11088" y="53256"/>
                  </a:lnTo>
                  <a:lnTo>
                    <a:pt x="33089" y="51821"/>
                  </a:lnTo>
                  <a:lnTo>
                    <a:pt x="83264" y="50069"/>
                  </a:lnTo>
                  <a:lnTo>
                    <a:pt x="94146" y="47676"/>
                  </a:lnTo>
                  <a:lnTo>
                    <a:pt x="105693" y="44651"/>
                  </a:lnTo>
                  <a:lnTo>
                    <a:pt x="117685" y="42634"/>
                  </a:lnTo>
                  <a:lnTo>
                    <a:pt x="129972" y="41290"/>
                  </a:lnTo>
                  <a:lnTo>
                    <a:pt x="171591" y="39398"/>
                  </a:lnTo>
                  <a:lnTo>
                    <a:pt x="264115" y="38706"/>
                  </a:lnTo>
                  <a:lnTo>
                    <a:pt x="1142156" y="38601"/>
                  </a:lnTo>
                  <a:lnTo>
                    <a:pt x="1176423" y="37171"/>
                  </a:lnTo>
                  <a:lnTo>
                    <a:pt x="1210716" y="34788"/>
                  </a:lnTo>
                  <a:lnTo>
                    <a:pt x="1245025" y="31770"/>
                  </a:lnTo>
                  <a:lnTo>
                    <a:pt x="1279347" y="29758"/>
                  </a:lnTo>
                  <a:lnTo>
                    <a:pt x="1348008" y="27523"/>
                  </a:lnTo>
                  <a:lnTo>
                    <a:pt x="1451025" y="26264"/>
                  </a:lnTo>
                  <a:lnTo>
                    <a:pt x="1486798" y="27517"/>
                  </a:lnTo>
                  <a:lnTo>
                    <a:pt x="1523525" y="29782"/>
                  </a:lnTo>
                  <a:lnTo>
                    <a:pt x="1560890" y="32722"/>
                  </a:lnTo>
                  <a:lnTo>
                    <a:pt x="1598677" y="34681"/>
                  </a:lnTo>
                  <a:lnTo>
                    <a:pt x="1675007" y="36859"/>
                  </a:lnTo>
                  <a:lnTo>
                    <a:pt x="1935903" y="38499"/>
                  </a:lnTo>
                  <a:lnTo>
                    <a:pt x="2010914" y="38555"/>
                  </a:lnTo>
                  <a:lnTo>
                    <a:pt x="2047516" y="37141"/>
                  </a:lnTo>
                  <a:lnTo>
                    <a:pt x="2083366" y="34769"/>
                  </a:lnTo>
                  <a:lnTo>
                    <a:pt x="2118713" y="31757"/>
                  </a:lnTo>
                  <a:lnTo>
                    <a:pt x="2155157" y="29749"/>
                  </a:lnTo>
                  <a:lnTo>
                    <a:pt x="2229993" y="27519"/>
                  </a:lnTo>
                  <a:lnTo>
                    <a:pt x="2442110" y="25891"/>
                  </a:lnTo>
                  <a:lnTo>
                    <a:pt x="2824538" y="25735"/>
                  </a:lnTo>
                  <a:lnTo>
                    <a:pt x="2854664" y="24305"/>
                  </a:lnTo>
                  <a:lnTo>
                    <a:pt x="2884766" y="21922"/>
                  </a:lnTo>
                  <a:lnTo>
                    <a:pt x="2914850" y="18904"/>
                  </a:lnTo>
                  <a:lnTo>
                    <a:pt x="2943493" y="16892"/>
                  </a:lnTo>
                  <a:lnTo>
                    <a:pt x="2971174" y="15551"/>
                  </a:lnTo>
                  <a:lnTo>
                    <a:pt x="3047337" y="13662"/>
                  </a:lnTo>
                  <a:lnTo>
                    <a:pt x="3130337" y="13025"/>
                  </a:lnTo>
                  <a:lnTo>
                    <a:pt x="3147251" y="11542"/>
                  </a:lnTo>
                  <a:lnTo>
                    <a:pt x="3162822" y="9125"/>
                  </a:lnTo>
                  <a:lnTo>
                    <a:pt x="3206839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SMARTInkAnnotation103"/>
            <p:cNvSpPr/>
            <p:nvPr/>
          </p:nvSpPr>
          <p:spPr bwMode="auto">
            <a:xfrm>
              <a:off x="4919729" y="3399586"/>
              <a:ext cx="3078052" cy="61582"/>
            </a:xfrm>
            <a:custGeom>
              <a:avLst/>
              <a:gdLst/>
              <a:ahLst/>
              <a:cxnLst/>
              <a:rect l="0" t="0" r="0" b="0"/>
              <a:pathLst>
                <a:path w="3078052" h="61582">
                  <a:moveTo>
                    <a:pt x="0" y="61581"/>
                  </a:moveTo>
                  <a:lnTo>
                    <a:pt x="6837" y="61581"/>
                  </a:lnTo>
                  <a:lnTo>
                    <a:pt x="11713" y="60151"/>
                  </a:lnTo>
                  <a:lnTo>
                    <a:pt x="17825" y="57768"/>
                  </a:lnTo>
                  <a:lnTo>
                    <a:pt x="24762" y="54750"/>
                  </a:lnTo>
                  <a:lnTo>
                    <a:pt x="33680" y="52738"/>
                  </a:lnTo>
                  <a:lnTo>
                    <a:pt x="43918" y="51396"/>
                  </a:lnTo>
                  <a:lnTo>
                    <a:pt x="55037" y="50502"/>
                  </a:lnTo>
                  <a:lnTo>
                    <a:pt x="68173" y="48476"/>
                  </a:lnTo>
                  <a:lnTo>
                    <a:pt x="82654" y="45696"/>
                  </a:lnTo>
                  <a:lnTo>
                    <a:pt x="153860" y="30962"/>
                  </a:lnTo>
                  <a:lnTo>
                    <a:pt x="174123" y="28302"/>
                  </a:lnTo>
                  <a:lnTo>
                    <a:pt x="194786" y="26528"/>
                  </a:lnTo>
                  <a:lnTo>
                    <a:pt x="215716" y="25345"/>
                  </a:lnTo>
                  <a:lnTo>
                    <a:pt x="238256" y="23127"/>
                  </a:lnTo>
                  <a:lnTo>
                    <a:pt x="261869" y="20219"/>
                  </a:lnTo>
                  <a:lnTo>
                    <a:pt x="286196" y="16850"/>
                  </a:lnTo>
                  <a:lnTo>
                    <a:pt x="312431" y="14604"/>
                  </a:lnTo>
                  <a:lnTo>
                    <a:pt x="339938" y="13108"/>
                  </a:lnTo>
                  <a:lnTo>
                    <a:pt x="397213" y="11444"/>
                  </a:lnTo>
                  <a:lnTo>
                    <a:pt x="619448" y="10191"/>
                  </a:lnTo>
                  <a:lnTo>
                    <a:pt x="858666" y="10118"/>
                  </a:lnTo>
                  <a:lnTo>
                    <a:pt x="894416" y="11546"/>
                  </a:lnTo>
                  <a:lnTo>
                    <a:pt x="931128" y="13928"/>
                  </a:lnTo>
                  <a:lnTo>
                    <a:pt x="968481" y="16945"/>
                  </a:lnTo>
                  <a:lnTo>
                    <a:pt x="1006263" y="18957"/>
                  </a:lnTo>
                  <a:lnTo>
                    <a:pt x="1082586" y="21192"/>
                  </a:lnTo>
                  <a:lnTo>
                    <a:pt x="1120969" y="23218"/>
                  </a:lnTo>
                  <a:lnTo>
                    <a:pt x="1197961" y="29281"/>
                  </a:lnTo>
                  <a:lnTo>
                    <a:pt x="1236522" y="31470"/>
                  </a:lnTo>
                  <a:lnTo>
                    <a:pt x="1313712" y="33901"/>
                  </a:lnTo>
                  <a:lnTo>
                    <a:pt x="1352326" y="35979"/>
                  </a:lnTo>
                  <a:lnTo>
                    <a:pt x="1429575" y="42101"/>
                  </a:lnTo>
                  <a:lnTo>
                    <a:pt x="1468205" y="44305"/>
                  </a:lnTo>
                  <a:lnTo>
                    <a:pt x="1545470" y="46754"/>
                  </a:lnTo>
                  <a:lnTo>
                    <a:pt x="1661377" y="48133"/>
                  </a:lnTo>
                  <a:lnTo>
                    <a:pt x="1698581" y="46897"/>
                  </a:lnTo>
                  <a:lnTo>
                    <a:pt x="1734833" y="44643"/>
                  </a:lnTo>
                  <a:lnTo>
                    <a:pt x="1770448" y="41711"/>
                  </a:lnTo>
                  <a:lnTo>
                    <a:pt x="1805640" y="39756"/>
                  </a:lnTo>
                  <a:lnTo>
                    <a:pt x="1875269" y="37584"/>
                  </a:lnTo>
                  <a:lnTo>
                    <a:pt x="1985667" y="36362"/>
                  </a:lnTo>
                  <a:lnTo>
                    <a:pt x="2022099" y="34760"/>
                  </a:lnTo>
                  <a:lnTo>
                    <a:pt x="2057835" y="32263"/>
                  </a:lnTo>
                  <a:lnTo>
                    <a:pt x="2093107" y="29169"/>
                  </a:lnTo>
                  <a:lnTo>
                    <a:pt x="2128070" y="27106"/>
                  </a:lnTo>
                  <a:lnTo>
                    <a:pt x="2197445" y="24814"/>
                  </a:lnTo>
                  <a:lnTo>
                    <a:pt x="2335260" y="23342"/>
                  </a:lnTo>
                  <a:lnTo>
                    <a:pt x="2404008" y="23141"/>
                  </a:lnTo>
                  <a:lnTo>
                    <a:pt x="2438368" y="21657"/>
                  </a:lnTo>
                  <a:lnTo>
                    <a:pt x="2472722" y="19239"/>
                  </a:lnTo>
                  <a:lnTo>
                    <a:pt x="2507073" y="16197"/>
                  </a:lnTo>
                  <a:lnTo>
                    <a:pt x="2539991" y="14169"/>
                  </a:lnTo>
                  <a:lnTo>
                    <a:pt x="2603276" y="11916"/>
                  </a:lnTo>
                  <a:lnTo>
                    <a:pt x="2695223" y="10647"/>
                  </a:lnTo>
                  <a:lnTo>
                    <a:pt x="2724094" y="9040"/>
                  </a:lnTo>
                  <a:lnTo>
                    <a:pt x="2751927" y="6538"/>
                  </a:lnTo>
                  <a:lnTo>
                    <a:pt x="2779069" y="3441"/>
                  </a:lnTo>
                  <a:lnTo>
                    <a:pt x="2807180" y="1376"/>
                  </a:lnTo>
                  <a:lnTo>
                    <a:pt x="2835938" y="0"/>
                  </a:lnTo>
                  <a:lnTo>
                    <a:pt x="2916639" y="1875"/>
                  </a:lnTo>
                  <a:lnTo>
                    <a:pt x="2940392" y="4621"/>
                  </a:lnTo>
                  <a:lnTo>
                    <a:pt x="2961951" y="6452"/>
                  </a:lnTo>
                  <a:lnTo>
                    <a:pt x="2982048" y="7672"/>
                  </a:lnTo>
                  <a:lnTo>
                    <a:pt x="3033865" y="9390"/>
                  </a:lnTo>
                  <a:lnTo>
                    <a:pt x="3078051" y="10113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SMARTInkAnnotation104"/>
            <p:cNvSpPr/>
            <p:nvPr/>
          </p:nvSpPr>
          <p:spPr bwMode="auto">
            <a:xfrm>
              <a:off x="5061397" y="3564215"/>
              <a:ext cx="3090931" cy="167155"/>
            </a:xfrm>
            <a:custGeom>
              <a:avLst/>
              <a:gdLst/>
              <a:ahLst/>
              <a:cxnLst/>
              <a:rect l="0" t="0" r="0" b="0"/>
              <a:pathLst>
                <a:path w="3090931" h="167155">
                  <a:moveTo>
                    <a:pt x="0" y="25619"/>
                  </a:moveTo>
                  <a:lnTo>
                    <a:pt x="11089" y="14541"/>
                  </a:lnTo>
                  <a:lnTo>
                    <a:pt x="19715" y="9735"/>
                  </a:lnTo>
                  <a:lnTo>
                    <a:pt x="26022" y="6452"/>
                  </a:lnTo>
                  <a:lnTo>
                    <a:pt x="40662" y="2804"/>
                  </a:lnTo>
                  <a:lnTo>
                    <a:pt x="130801" y="0"/>
                  </a:lnTo>
                  <a:lnTo>
                    <a:pt x="194429" y="3721"/>
                  </a:lnTo>
                  <a:lnTo>
                    <a:pt x="228080" y="8739"/>
                  </a:lnTo>
                  <a:lnTo>
                    <a:pt x="320296" y="12224"/>
                  </a:lnTo>
                  <a:lnTo>
                    <a:pt x="435608" y="12706"/>
                  </a:lnTo>
                  <a:lnTo>
                    <a:pt x="481231" y="16545"/>
                  </a:lnTo>
                  <a:lnTo>
                    <a:pt x="505419" y="19570"/>
                  </a:lnTo>
                  <a:lnTo>
                    <a:pt x="555188" y="26743"/>
                  </a:lnTo>
                  <a:lnTo>
                    <a:pt x="580481" y="30657"/>
                  </a:lnTo>
                  <a:lnTo>
                    <a:pt x="631478" y="35007"/>
                  </a:lnTo>
                  <a:lnTo>
                    <a:pt x="682764" y="38370"/>
                  </a:lnTo>
                  <a:lnTo>
                    <a:pt x="708460" y="41268"/>
                  </a:lnTo>
                  <a:lnTo>
                    <a:pt x="818230" y="56191"/>
                  </a:lnTo>
                  <a:lnTo>
                    <a:pt x="876904" y="60652"/>
                  </a:lnTo>
                  <a:lnTo>
                    <a:pt x="936372" y="64063"/>
                  </a:lnTo>
                  <a:lnTo>
                    <a:pt x="966253" y="66975"/>
                  </a:lnTo>
                  <a:lnTo>
                    <a:pt x="996191" y="70346"/>
                  </a:lnTo>
                  <a:lnTo>
                    <a:pt x="1059984" y="74090"/>
                  </a:lnTo>
                  <a:lnTo>
                    <a:pt x="1125064" y="77185"/>
                  </a:lnTo>
                  <a:lnTo>
                    <a:pt x="1156442" y="80011"/>
                  </a:lnTo>
                  <a:lnTo>
                    <a:pt x="1285614" y="94820"/>
                  </a:lnTo>
                  <a:lnTo>
                    <a:pt x="1592740" y="132858"/>
                  </a:lnTo>
                  <a:lnTo>
                    <a:pt x="1661397" y="137615"/>
                  </a:lnTo>
                  <a:lnTo>
                    <a:pt x="1730072" y="141159"/>
                  </a:lnTo>
                  <a:lnTo>
                    <a:pt x="1798754" y="147499"/>
                  </a:lnTo>
                  <a:lnTo>
                    <a:pt x="1894945" y="152276"/>
                  </a:lnTo>
                  <a:lnTo>
                    <a:pt x="1993723" y="153691"/>
                  </a:lnTo>
                  <a:lnTo>
                    <a:pt x="2057600" y="157835"/>
                  </a:lnTo>
                  <a:lnTo>
                    <a:pt x="2119378" y="163012"/>
                  </a:lnTo>
                  <a:lnTo>
                    <a:pt x="2210476" y="165927"/>
                  </a:lnTo>
                  <a:lnTo>
                    <a:pt x="3090930" y="16715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SMARTInkAnnotation105"/>
            <p:cNvSpPr/>
            <p:nvPr/>
          </p:nvSpPr>
          <p:spPr bwMode="auto">
            <a:xfrm>
              <a:off x="3055110" y="5211050"/>
              <a:ext cx="1169160" cy="1106479"/>
            </a:xfrm>
            <a:custGeom>
              <a:avLst/>
              <a:gdLst/>
              <a:ahLst/>
              <a:cxnLst/>
              <a:rect l="0" t="0" r="0" b="0"/>
              <a:pathLst>
                <a:path w="1169160" h="1106479">
                  <a:moveTo>
                    <a:pt x="344912" y="0"/>
                  </a:moveTo>
                  <a:lnTo>
                    <a:pt x="344912" y="19167"/>
                  </a:lnTo>
                  <a:lnTo>
                    <a:pt x="343481" y="22786"/>
                  </a:lnTo>
                  <a:lnTo>
                    <a:pt x="336061" y="34709"/>
                  </a:lnTo>
                  <a:lnTo>
                    <a:pt x="333823" y="43066"/>
                  </a:lnTo>
                  <a:lnTo>
                    <a:pt x="332387" y="70352"/>
                  </a:lnTo>
                  <a:lnTo>
                    <a:pt x="332080" y="111740"/>
                  </a:lnTo>
                  <a:lnTo>
                    <a:pt x="335870" y="128769"/>
                  </a:lnTo>
                  <a:lnTo>
                    <a:pt x="340893" y="145869"/>
                  </a:lnTo>
                  <a:lnTo>
                    <a:pt x="343721" y="173000"/>
                  </a:lnTo>
                  <a:lnTo>
                    <a:pt x="345990" y="206137"/>
                  </a:lnTo>
                  <a:lnTo>
                    <a:pt x="355089" y="236130"/>
                  </a:lnTo>
                  <a:lnTo>
                    <a:pt x="366848" y="270114"/>
                  </a:lnTo>
                  <a:lnTo>
                    <a:pt x="379395" y="300358"/>
                  </a:lnTo>
                  <a:lnTo>
                    <a:pt x="387904" y="323635"/>
                  </a:lnTo>
                  <a:lnTo>
                    <a:pt x="400739" y="360852"/>
                  </a:lnTo>
                  <a:lnTo>
                    <a:pt x="413605" y="392213"/>
                  </a:lnTo>
                  <a:lnTo>
                    <a:pt x="433317" y="426444"/>
                  </a:lnTo>
                  <a:lnTo>
                    <a:pt x="450446" y="456919"/>
                  </a:lnTo>
                  <a:lnTo>
                    <a:pt x="471422" y="484058"/>
                  </a:lnTo>
                  <a:lnTo>
                    <a:pt x="504149" y="517414"/>
                  </a:lnTo>
                  <a:lnTo>
                    <a:pt x="521100" y="529234"/>
                  </a:lnTo>
                  <a:lnTo>
                    <a:pt x="553570" y="543926"/>
                  </a:lnTo>
                  <a:lnTo>
                    <a:pt x="583543" y="557333"/>
                  </a:lnTo>
                  <a:lnTo>
                    <a:pt x="610549" y="570360"/>
                  </a:lnTo>
                  <a:lnTo>
                    <a:pt x="631830" y="575163"/>
                  </a:lnTo>
                  <a:lnTo>
                    <a:pt x="664130" y="577867"/>
                  </a:lnTo>
                  <a:lnTo>
                    <a:pt x="700684" y="578781"/>
                  </a:lnTo>
                  <a:lnTo>
                    <a:pt x="733661" y="572109"/>
                  </a:lnTo>
                  <a:lnTo>
                    <a:pt x="763784" y="561077"/>
                  </a:lnTo>
                  <a:lnTo>
                    <a:pt x="790835" y="541924"/>
                  </a:lnTo>
                  <a:lnTo>
                    <a:pt x="825616" y="509836"/>
                  </a:lnTo>
                  <a:lnTo>
                    <a:pt x="945926" y="390291"/>
                  </a:lnTo>
                  <a:lnTo>
                    <a:pt x="978662" y="347403"/>
                  </a:lnTo>
                  <a:lnTo>
                    <a:pt x="998715" y="321670"/>
                  </a:lnTo>
                  <a:lnTo>
                    <a:pt x="1004014" y="313092"/>
                  </a:lnTo>
                  <a:lnTo>
                    <a:pt x="1017534" y="299748"/>
                  </a:lnTo>
                  <a:lnTo>
                    <a:pt x="1052376" y="270537"/>
                  </a:lnTo>
                  <a:lnTo>
                    <a:pt x="1062878" y="261774"/>
                  </a:lnTo>
                  <a:lnTo>
                    <a:pt x="1099245" y="237334"/>
                  </a:lnTo>
                  <a:lnTo>
                    <a:pt x="1114939" y="232357"/>
                  </a:lnTo>
                  <a:lnTo>
                    <a:pt x="1135333" y="231668"/>
                  </a:lnTo>
                  <a:lnTo>
                    <a:pt x="1138022" y="233076"/>
                  </a:lnTo>
                  <a:lnTo>
                    <a:pt x="1139816" y="235444"/>
                  </a:lnTo>
                  <a:lnTo>
                    <a:pt x="1141011" y="238452"/>
                  </a:lnTo>
                  <a:lnTo>
                    <a:pt x="1142694" y="249517"/>
                  </a:lnTo>
                  <a:lnTo>
                    <a:pt x="1144361" y="253553"/>
                  </a:lnTo>
                  <a:lnTo>
                    <a:pt x="1150029" y="261850"/>
                  </a:lnTo>
                  <a:lnTo>
                    <a:pt x="1153503" y="274115"/>
                  </a:lnTo>
                  <a:lnTo>
                    <a:pt x="1155732" y="305287"/>
                  </a:lnTo>
                  <a:lnTo>
                    <a:pt x="1159853" y="322013"/>
                  </a:lnTo>
                  <a:lnTo>
                    <a:pt x="1165024" y="340408"/>
                  </a:lnTo>
                  <a:lnTo>
                    <a:pt x="1167322" y="362879"/>
                  </a:lnTo>
                  <a:lnTo>
                    <a:pt x="1168343" y="390976"/>
                  </a:lnTo>
                  <a:lnTo>
                    <a:pt x="1169052" y="471007"/>
                  </a:lnTo>
                  <a:lnTo>
                    <a:pt x="1169159" y="647793"/>
                  </a:lnTo>
                  <a:lnTo>
                    <a:pt x="1165344" y="678200"/>
                  </a:lnTo>
                  <a:lnTo>
                    <a:pt x="1160309" y="707441"/>
                  </a:lnTo>
                  <a:lnTo>
                    <a:pt x="1158071" y="739499"/>
                  </a:lnTo>
                  <a:lnTo>
                    <a:pt x="1153261" y="772809"/>
                  </a:lnTo>
                  <a:lnTo>
                    <a:pt x="1146353" y="805246"/>
                  </a:lnTo>
                  <a:lnTo>
                    <a:pt x="1138513" y="833958"/>
                  </a:lnTo>
                  <a:lnTo>
                    <a:pt x="1130258" y="861016"/>
                  </a:lnTo>
                  <a:lnTo>
                    <a:pt x="1113299" y="913333"/>
                  </a:lnTo>
                  <a:lnTo>
                    <a:pt x="1100927" y="935371"/>
                  </a:lnTo>
                  <a:lnTo>
                    <a:pt x="1081686" y="963852"/>
                  </a:lnTo>
                  <a:lnTo>
                    <a:pt x="1070181" y="981651"/>
                  </a:lnTo>
                  <a:lnTo>
                    <a:pt x="1047614" y="1007746"/>
                  </a:lnTo>
                  <a:lnTo>
                    <a:pt x="1022801" y="1032158"/>
                  </a:lnTo>
                  <a:lnTo>
                    <a:pt x="988777" y="1053938"/>
                  </a:lnTo>
                  <a:lnTo>
                    <a:pt x="954496" y="1072008"/>
                  </a:lnTo>
                  <a:lnTo>
                    <a:pt x="921913" y="1085033"/>
                  </a:lnTo>
                  <a:lnTo>
                    <a:pt x="891906" y="1097947"/>
                  </a:lnTo>
                  <a:lnTo>
                    <a:pt x="869925" y="1102723"/>
                  </a:lnTo>
                  <a:lnTo>
                    <a:pt x="837230" y="1105412"/>
                  </a:lnTo>
                  <a:lnTo>
                    <a:pt x="805601" y="1106208"/>
                  </a:lnTo>
                  <a:lnTo>
                    <a:pt x="756453" y="1106478"/>
                  </a:lnTo>
                  <a:lnTo>
                    <a:pt x="734835" y="1102702"/>
                  </a:lnTo>
                  <a:lnTo>
                    <a:pt x="714256" y="1097688"/>
                  </a:lnTo>
                  <a:lnTo>
                    <a:pt x="679966" y="1093436"/>
                  </a:lnTo>
                  <a:lnTo>
                    <a:pt x="649613" y="1083758"/>
                  </a:lnTo>
                  <a:lnTo>
                    <a:pt x="615498" y="1073265"/>
                  </a:lnTo>
                  <a:lnTo>
                    <a:pt x="586628" y="1068091"/>
                  </a:lnTo>
                  <a:lnTo>
                    <a:pt x="558517" y="1058139"/>
                  </a:lnTo>
                  <a:lnTo>
                    <a:pt x="525066" y="1044706"/>
                  </a:lnTo>
                  <a:lnTo>
                    <a:pt x="494962" y="1023252"/>
                  </a:lnTo>
                  <a:lnTo>
                    <a:pt x="460921" y="1000216"/>
                  </a:lnTo>
                  <a:lnTo>
                    <a:pt x="430641" y="982271"/>
                  </a:lnTo>
                  <a:lnTo>
                    <a:pt x="407341" y="967439"/>
                  </a:lnTo>
                  <a:lnTo>
                    <a:pt x="386491" y="947504"/>
                  </a:lnTo>
                  <a:lnTo>
                    <a:pt x="358663" y="915980"/>
                  </a:lnTo>
                  <a:lnTo>
                    <a:pt x="328476" y="884719"/>
                  </a:lnTo>
                  <a:lnTo>
                    <a:pt x="306125" y="860701"/>
                  </a:lnTo>
                  <a:lnTo>
                    <a:pt x="286652" y="835731"/>
                  </a:lnTo>
                  <a:lnTo>
                    <a:pt x="268457" y="810336"/>
                  </a:lnTo>
                  <a:lnTo>
                    <a:pt x="249400" y="783324"/>
                  </a:lnTo>
                  <a:lnTo>
                    <a:pt x="215966" y="737395"/>
                  </a:lnTo>
                  <a:lnTo>
                    <a:pt x="196496" y="709446"/>
                  </a:lnTo>
                  <a:lnTo>
                    <a:pt x="178303" y="678915"/>
                  </a:lnTo>
                  <a:lnTo>
                    <a:pt x="160678" y="646284"/>
                  </a:lnTo>
                  <a:lnTo>
                    <a:pt x="117433" y="561673"/>
                  </a:lnTo>
                  <a:lnTo>
                    <a:pt x="40113" y="407444"/>
                  </a:lnTo>
                  <a:lnTo>
                    <a:pt x="26757" y="376948"/>
                  </a:lnTo>
                  <a:lnTo>
                    <a:pt x="17481" y="347667"/>
                  </a:lnTo>
                  <a:lnTo>
                    <a:pt x="10829" y="300462"/>
                  </a:lnTo>
                  <a:lnTo>
                    <a:pt x="4202" y="272214"/>
                  </a:lnTo>
                  <a:lnTo>
                    <a:pt x="302" y="245363"/>
                  </a:lnTo>
                  <a:lnTo>
                    <a:pt x="0" y="220563"/>
                  </a:lnTo>
                  <a:lnTo>
                    <a:pt x="7650" y="185156"/>
                  </a:lnTo>
                  <a:lnTo>
                    <a:pt x="10061" y="16726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SMARTInkAnnotation106"/>
            <p:cNvSpPr/>
            <p:nvPr/>
          </p:nvSpPr>
          <p:spPr bwMode="auto">
            <a:xfrm>
              <a:off x="4108360" y="5288251"/>
              <a:ext cx="1017427" cy="1029008"/>
            </a:xfrm>
            <a:custGeom>
              <a:avLst/>
              <a:gdLst/>
              <a:ahLst/>
              <a:cxnLst/>
              <a:rect l="0" t="0" r="0" b="0"/>
              <a:pathLst>
                <a:path w="1017427" h="1029008">
                  <a:moveTo>
                    <a:pt x="141668" y="0"/>
                  </a:moveTo>
                  <a:lnTo>
                    <a:pt x="141668" y="73684"/>
                  </a:lnTo>
                  <a:lnTo>
                    <a:pt x="148505" y="105705"/>
                  </a:lnTo>
                  <a:lnTo>
                    <a:pt x="152756" y="135525"/>
                  </a:lnTo>
                  <a:lnTo>
                    <a:pt x="153751" y="157449"/>
                  </a:lnTo>
                  <a:lnTo>
                    <a:pt x="155624" y="180060"/>
                  </a:lnTo>
                  <a:lnTo>
                    <a:pt x="163293" y="210294"/>
                  </a:lnTo>
                  <a:lnTo>
                    <a:pt x="165589" y="233569"/>
                  </a:lnTo>
                  <a:lnTo>
                    <a:pt x="166609" y="258210"/>
                  </a:lnTo>
                  <a:lnTo>
                    <a:pt x="168494" y="283458"/>
                  </a:lnTo>
                  <a:lnTo>
                    <a:pt x="174101" y="308975"/>
                  </a:lnTo>
                  <a:lnTo>
                    <a:pt x="185303" y="340624"/>
                  </a:lnTo>
                  <a:lnTo>
                    <a:pt x="190848" y="368110"/>
                  </a:lnTo>
                  <a:lnTo>
                    <a:pt x="195961" y="381863"/>
                  </a:lnTo>
                  <a:lnTo>
                    <a:pt x="206885" y="397644"/>
                  </a:lnTo>
                  <a:lnTo>
                    <a:pt x="210904" y="402341"/>
                  </a:lnTo>
                  <a:lnTo>
                    <a:pt x="215014" y="405473"/>
                  </a:lnTo>
                  <a:lnTo>
                    <a:pt x="227635" y="411311"/>
                  </a:lnTo>
                  <a:lnTo>
                    <a:pt x="236161" y="417743"/>
                  </a:lnTo>
                  <a:lnTo>
                    <a:pt x="241869" y="420030"/>
                  </a:lnTo>
                  <a:lnTo>
                    <a:pt x="263576" y="423249"/>
                  </a:lnTo>
                  <a:lnTo>
                    <a:pt x="288134" y="424203"/>
                  </a:lnTo>
                  <a:lnTo>
                    <a:pt x="305025" y="424426"/>
                  </a:lnTo>
                  <a:lnTo>
                    <a:pt x="322072" y="420712"/>
                  </a:lnTo>
                  <a:lnTo>
                    <a:pt x="347759" y="410584"/>
                  </a:lnTo>
                  <a:lnTo>
                    <a:pt x="373496" y="398529"/>
                  </a:lnTo>
                  <a:lnTo>
                    <a:pt x="403064" y="382090"/>
                  </a:lnTo>
                  <a:lnTo>
                    <a:pt x="425269" y="367109"/>
                  </a:lnTo>
                  <a:lnTo>
                    <a:pt x="455292" y="342599"/>
                  </a:lnTo>
                  <a:lnTo>
                    <a:pt x="478532" y="325730"/>
                  </a:lnTo>
                  <a:lnTo>
                    <a:pt x="508915" y="306988"/>
                  </a:lnTo>
                  <a:lnTo>
                    <a:pt x="530985" y="293223"/>
                  </a:lnTo>
                  <a:lnTo>
                    <a:pt x="553672" y="277575"/>
                  </a:lnTo>
                  <a:lnTo>
                    <a:pt x="583966" y="252690"/>
                  </a:lnTo>
                  <a:lnTo>
                    <a:pt x="607270" y="235732"/>
                  </a:lnTo>
                  <a:lnTo>
                    <a:pt x="644525" y="210111"/>
                  </a:lnTo>
                  <a:lnTo>
                    <a:pt x="675916" y="184410"/>
                  </a:lnTo>
                  <a:lnTo>
                    <a:pt x="698221" y="171074"/>
                  </a:lnTo>
                  <a:lnTo>
                    <a:pt x="721013" y="158952"/>
                  </a:lnTo>
                  <a:lnTo>
                    <a:pt x="774684" y="119559"/>
                  </a:lnTo>
                  <a:lnTo>
                    <a:pt x="805111" y="101030"/>
                  </a:lnTo>
                  <a:lnTo>
                    <a:pt x="832251" y="79654"/>
                  </a:lnTo>
                  <a:lnTo>
                    <a:pt x="858419" y="62042"/>
                  </a:lnTo>
                  <a:lnTo>
                    <a:pt x="884050" y="43284"/>
                  </a:lnTo>
                  <a:lnTo>
                    <a:pt x="905566" y="31569"/>
                  </a:lnTo>
                  <a:lnTo>
                    <a:pt x="916675" y="28327"/>
                  </a:lnTo>
                  <a:lnTo>
                    <a:pt x="936897" y="26246"/>
                  </a:lnTo>
                  <a:lnTo>
                    <a:pt x="968366" y="25801"/>
                  </a:lnTo>
                  <a:lnTo>
                    <a:pt x="971842" y="27208"/>
                  </a:lnTo>
                  <a:lnTo>
                    <a:pt x="974160" y="29576"/>
                  </a:lnTo>
                  <a:lnTo>
                    <a:pt x="975704" y="32584"/>
                  </a:lnTo>
                  <a:lnTo>
                    <a:pt x="992397" y="51805"/>
                  </a:lnTo>
                  <a:lnTo>
                    <a:pt x="996449" y="55981"/>
                  </a:lnTo>
                  <a:lnTo>
                    <a:pt x="999150" y="61624"/>
                  </a:lnTo>
                  <a:lnTo>
                    <a:pt x="1007301" y="91226"/>
                  </a:lnTo>
                  <a:lnTo>
                    <a:pt x="1010678" y="99418"/>
                  </a:lnTo>
                  <a:lnTo>
                    <a:pt x="1015430" y="131438"/>
                  </a:lnTo>
                  <a:lnTo>
                    <a:pt x="1016541" y="155632"/>
                  </a:lnTo>
                  <a:lnTo>
                    <a:pt x="1017168" y="193366"/>
                  </a:lnTo>
                  <a:lnTo>
                    <a:pt x="1017426" y="340843"/>
                  </a:lnTo>
                  <a:lnTo>
                    <a:pt x="1015997" y="357326"/>
                  </a:lnTo>
                  <a:lnTo>
                    <a:pt x="1013613" y="374034"/>
                  </a:lnTo>
                  <a:lnTo>
                    <a:pt x="1010593" y="390891"/>
                  </a:lnTo>
                  <a:lnTo>
                    <a:pt x="1008579" y="407847"/>
                  </a:lnTo>
                  <a:lnTo>
                    <a:pt x="1007237" y="424870"/>
                  </a:lnTo>
                  <a:lnTo>
                    <a:pt x="1006342" y="441937"/>
                  </a:lnTo>
                  <a:lnTo>
                    <a:pt x="1004314" y="459033"/>
                  </a:lnTo>
                  <a:lnTo>
                    <a:pt x="1001531" y="476150"/>
                  </a:lnTo>
                  <a:lnTo>
                    <a:pt x="998246" y="493280"/>
                  </a:lnTo>
                  <a:lnTo>
                    <a:pt x="990778" y="527561"/>
                  </a:lnTo>
                  <a:lnTo>
                    <a:pt x="974324" y="596166"/>
                  </a:lnTo>
                  <a:lnTo>
                    <a:pt x="962021" y="626663"/>
                  </a:lnTo>
                  <a:lnTo>
                    <a:pt x="948444" y="655942"/>
                  </a:lnTo>
                  <a:lnTo>
                    <a:pt x="937639" y="688018"/>
                  </a:lnTo>
                  <a:lnTo>
                    <a:pt x="924252" y="717523"/>
                  </a:lnTo>
                  <a:lnTo>
                    <a:pt x="910193" y="746362"/>
                  </a:lnTo>
                  <a:lnTo>
                    <a:pt x="899175" y="778242"/>
                  </a:lnTo>
                  <a:lnTo>
                    <a:pt x="885692" y="807659"/>
                  </a:lnTo>
                  <a:lnTo>
                    <a:pt x="870159" y="833601"/>
                  </a:lnTo>
                  <a:lnTo>
                    <a:pt x="836867" y="877365"/>
                  </a:lnTo>
                  <a:lnTo>
                    <a:pt x="818409" y="900323"/>
                  </a:lnTo>
                  <a:lnTo>
                    <a:pt x="795895" y="920057"/>
                  </a:lnTo>
                  <a:lnTo>
                    <a:pt x="756744" y="947181"/>
                  </a:lnTo>
                  <a:lnTo>
                    <a:pt x="728722" y="968940"/>
                  </a:lnTo>
                  <a:lnTo>
                    <a:pt x="705950" y="980100"/>
                  </a:lnTo>
                  <a:lnTo>
                    <a:pt x="675831" y="994420"/>
                  </a:lnTo>
                  <a:lnTo>
                    <a:pt x="653823" y="1003337"/>
                  </a:lnTo>
                  <a:lnTo>
                    <a:pt x="631163" y="1012066"/>
                  </a:lnTo>
                  <a:lnTo>
                    <a:pt x="600884" y="1023588"/>
                  </a:lnTo>
                  <a:lnTo>
                    <a:pt x="577584" y="1026785"/>
                  </a:lnTo>
                  <a:lnTo>
                    <a:pt x="547167" y="1028586"/>
                  </a:lnTo>
                  <a:lnTo>
                    <a:pt x="525089" y="1029007"/>
                  </a:lnTo>
                  <a:lnTo>
                    <a:pt x="500967" y="1027764"/>
                  </a:lnTo>
                  <a:lnTo>
                    <a:pt x="464682" y="1020456"/>
                  </a:lnTo>
                  <a:lnTo>
                    <a:pt x="433739" y="1016226"/>
                  </a:lnTo>
                  <a:lnTo>
                    <a:pt x="410283" y="1010170"/>
                  </a:lnTo>
                  <a:lnTo>
                    <a:pt x="379779" y="998723"/>
                  </a:lnTo>
                  <a:lnTo>
                    <a:pt x="357681" y="986664"/>
                  </a:lnTo>
                  <a:lnTo>
                    <a:pt x="334981" y="971774"/>
                  </a:lnTo>
                  <a:lnTo>
                    <a:pt x="306111" y="947316"/>
                  </a:lnTo>
                  <a:lnTo>
                    <a:pt x="278000" y="921961"/>
                  </a:lnTo>
                  <a:lnTo>
                    <a:pt x="255206" y="904894"/>
                  </a:lnTo>
                  <a:lnTo>
                    <a:pt x="225075" y="886040"/>
                  </a:lnTo>
                  <a:lnTo>
                    <a:pt x="206880" y="868437"/>
                  </a:lnTo>
                  <a:lnTo>
                    <a:pt x="189254" y="846317"/>
                  </a:lnTo>
                  <a:lnTo>
                    <a:pt x="171880" y="822189"/>
                  </a:lnTo>
                  <a:lnTo>
                    <a:pt x="137407" y="771753"/>
                  </a:lnTo>
                  <a:lnTo>
                    <a:pt x="94449" y="707640"/>
                  </a:lnTo>
                  <a:lnTo>
                    <a:pt x="81091" y="681925"/>
                  </a:lnTo>
                  <a:lnTo>
                    <a:pt x="68953" y="656200"/>
                  </a:lnTo>
                  <a:lnTo>
                    <a:pt x="54019" y="630470"/>
                  </a:lnTo>
                  <a:lnTo>
                    <a:pt x="41657" y="604737"/>
                  </a:lnTo>
                  <a:lnTo>
                    <a:pt x="31393" y="577575"/>
                  </a:lnTo>
                  <a:lnTo>
                    <a:pt x="22062" y="546441"/>
                  </a:lnTo>
                  <a:lnTo>
                    <a:pt x="13144" y="521166"/>
                  </a:lnTo>
                  <a:lnTo>
                    <a:pt x="5842" y="500403"/>
                  </a:lnTo>
                  <a:lnTo>
                    <a:pt x="3895" y="490862"/>
                  </a:lnTo>
                  <a:lnTo>
                    <a:pt x="0" y="463204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SMARTInkAnnotation107"/>
            <p:cNvSpPr/>
            <p:nvPr/>
          </p:nvSpPr>
          <p:spPr bwMode="auto">
            <a:xfrm>
              <a:off x="5009881" y="5236784"/>
              <a:ext cx="837122" cy="925809"/>
            </a:xfrm>
            <a:custGeom>
              <a:avLst/>
              <a:gdLst/>
              <a:ahLst/>
              <a:cxnLst/>
              <a:rect l="0" t="0" r="0" b="0"/>
              <a:pathLst>
                <a:path w="837122" h="925809">
                  <a:moveTo>
                    <a:pt x="25758" y="0"/>
                  </a:moveTo>
                  <a:lnTo>
                    <a:pt x="25758" y="37076"/>
                  </a:lnTo>
                  <a:lnTo>
                    <a:pt x="29574" y="52695"/>
                  </a:lnTo>
                  <a:lnTo>
                    <a:pt x="32594" y="60863"/>
                  </a:lnTo>
                  <a:lnTo>
                    <a:pt x="35952" y="81377"/>
                  </a:lnTo>
                  <a:lnTo>
                    <a:pt x="38874" y="104790"/>
                  </a:lnTo>
                  <a:lnTo>
                    <a:pt x="44943" y="129493"/>
                  </a:lnTo>
                  <a:lnTo>
                    <a:pt x="47134" y="143514"/>
                  </a:lnTo>
                  <a:lnTo>
                    <a:pt x="48595" y="158580"/>
                  </a:lnTo>
                  <a:lnTo>
                    <a:pt x="49569" y="174343"/>
                  </a:lnTo>
                  <a:lnTo>
                    <a:pt x="51649" y="189141"/>
                  </a:lnTo>
                  <a:lnTo>
                    <a:pt x="57776" y="217019"/>
                  </a:lnTo>
                  <a:lnTo>
                    <a:pt x="65269" y="243706"/>
                  </a:lnTo>
                  <a:lnTo>
                    <a:pt x="71938" y="269863"/>
                  </a:lnTo>
                  <a:lnTo>
                    <a:pt x="74902" y="295786"/>
                  </a:lnTo>
                  <a:lnTo>
                    <a:pt x="80036" y="321602"/>
                  </a:lnTo>
                  <a:lnTo>
                    <a:pt x="87087" y="347373"/>
                  </a:lnTo>
                  <a:lnTo>
                    <a:pt x="94991" y="373123"/>
                  </a:lnTo>
                  <a:lnTo>
                    <a:pt x="103273" y="395052"/>
                  </a:lnTo>
                  <a:lnTo>
                    <a:pt x="110294" y="414329"/>
                  </a:lnTo>
                  <a:lnTo>
                    <a:pt x="115677" y="439827"/>
                  </a:lnTo>
                  <a:lnTo>
                    <a:pt x="129591" y="465788"/>
                  </a:lnTo>
                  <a:lnTo>
                    <a:pt x="141905" y="485891"/>
                  </a:lnTo>
                  <a:lnTo>
                    <a:pt x="146119" y="491195"/>
                  </a:lnTo>
                  <a:lnTo>
                    <a:pt x="150359" y="494732"/>
                  </a:lnTo>
                  <a:lnTo>
                    <a:pt x="154618" y="497089"/>
                  </a:lnTo>
                  <a:lnTo>
                    <a:pt x="184872" y="510026"/>
                  </a:lnTo>
                  <a:lnTo>
                    <a:pt x="195690" y="512607"/>
                  </a:lnTo>
                  <a:lnTo>
                    <a:pt x="216663" y="514060"/>
                  </a:lnTo>
                  <a:lnTo>
                    <a:pt x="232715" y="510587"/>
                  </a:lnTo>
                  <a:lnTo>
                    <a:pt x="254027" y="504407"/>
                  </a:lnTo>
                  <a:lnTo>
                    <a:pt x="266016" y="501532"/>
                  </a:lnTo>
                  <a:lnTo>
                    <a:pt x="290288" y="490445"/>
                  </a:lnTo>
                  <a:lnTo>
                    <a:pt x="322601" y="471117"/>
                  </a:lnTo>
                  <a:lnTo>
                    <a:pt x="341809" y="460526"/>
                  </a:lnTo>
                  <a:lnTo>
                    <a:pt x="359885" y="447241"/>
                  </a:lnTo>
                  <a:lnTo>
                    <a:pt x="377459" y="433235"/>
                  </a:lnTo>
                  <a:lnTo>
                    <a:pt x="403443" y="415882"/>
                  </a:lnTo>
                  <a:lnTo>
                    <a:pt x="429268" y="393268"/>
                  </a:lnTo>
                  <a:lnTo>
                    <a:pt x="455046" y="368459"/>
                  </a:lnTo>
                  <a:lnTo>
                    <a:pt x="549499" y="274486"/>
                  </a:lnTo>
                  <a:lnTo>
                    <a:pt x="575257" y="255587"/>
                  </a:lnTo>
                  <a:lnTo>
                    <a:pt x="609600" y="227550"/>
                  </a:lnTo>
                  <a:lnTo>
                    <a:pt x="635358" y="211498"/>
                  </a:lnTo>
                  <a:lnTo>
                    <a:pt x="659685" y="197688"/>
                  </a:lnTo>
                  <a:lnTo>
                    <a:pt x="685266" y="180213"/>
                  </a:lnTo>
                  <a:lnTo>
                    <a:pt x="699515" y="173021"/>
                  </a:lnTo>
                  <a:lnTo>
                    <a:pt x="724138" y="164592"/>
                  </a:lnTo>
                  <a:lnTo>
                    <a:pt x="738256" y="158930"/>
                  </a:lnTo>
                  <a:lnTo>
                    <a:pt x="749301" y="156414"/>
                  </a:lnTo>
                  <a:lnTo>
                    <a:pt x="754249" y="157173"/>
                  </a:lnTo>
                  <a:lnTo>
                    <a:pt x="772473" y="164850"/>
                  </a:lnTo>
                  <a:lnTo>
                    <a:pt x="776852" y="165656"/>
                  </a:lnTo>
                  <a:lnTo>
                    <a:pt x="785535" y="170364"/>
                  </a:lnTo>
                  <a:lnTo>
                    <a:pt x="802768" y="185035"/>
                  </a:lnTo>
                  <a:lnTo>
                    <a:pt x="815657" y="204302"/>
                  </a:lnTo>
                  <a:lnTo>
                    <a:pt x="828540" y="228120"/>
                  </a:lnTo>
                  <a:lnTo>
                    <a:pt x="833311" y="244827"/>
                  </a:lnTo>
                  <a:lnTo>
                    <a:pt x="835431" y="263213"/>
                  </a:lnTo>
                  <a:lnTo>
                    <a:pt x="836373" y="285682"/>
                  </a:lnTo>
                  <a:lnTo>
                    <a:pt x="836904" y="315613"/>
                  </a:lnTo>
                  <a:lnTo>
                    <a:pt x="837121" y="437118"/>
                  </a:lnTo>
                  <a:lnTo>
                    <a:pt x="833308" y="463047"/>
                  </a:lnTo>
                  <a:lnTo>
                    <a:pt x="828275" y="490297"/>
                  </a:lnTo>
                  <a:lnTo>
                    <a:pt x="826932" y="505570"/>
                  </a:lnTo>
                  <a:lnTo>
                    <a:pt x="826038" y="521471"/>
                  </a:lnTo>
                  <a:lnTo>
                    <a:pt x="824010" y="536360"/>
                  </a:lnTo>
                  <a:lnTo>
                    <a:pt x="817941" y="564341"/>
                  </a:lnTo>
                  <a:lnTo>
                    <a:pt x="806480" y="611037"/>
                  </a:lnTo>
                  <a:lnTo>
                    <a:pt x="800955" y="626093"/>
                  </a:lnTo>
                  <a:lnTo>
                    <a:pt x="780936" y="667775"/>
                  </a:lnTo>
                  <a:lnTo>
                    <a:pt x="770178" y="694230"/>
                  </a:lnTo>
                  <a:lnTo>
                    <a:pt x="760626" y="720284"/>
                  </a:lnTo>
                  <a:lnTo>
                    <a:pt x="750180" y="744730"/>
                  </a:lnTo>
                  <a:lnTo>
                    <a:pt x="735998" y="765126"/>
                  </a:lnTo>
                  <a:lnTo>
                    <a:pt x="720154" y="787534"/>
                  </a:lnTo>
                  <a:lnTo>
                    <a:pt x="705004" y="810360"/>
                  </a:lnTo>
                  <a:lnTo>
                    <a:pt x="693501" y="830036"/>
                  </a:lnTo>
                  <a:lnTo>
                    <a:pt x="679802" y="844499"/>
                  </a:lnTo>
                  <a:lnTo>
                    <a:pt x="656000" y="864492"/>
                  </a:lnTo>
                  <a:lnTo>
                    <a:pt x="639285" y="878875"/>
                  </a:lnTo>
                  <a:lnTo>
                    <a:pt x="613785" y="895010"/>
                  </a:lnTo>
                  <a:lnTo>
                    <a:pt x="596673" y="904352"/>
                  </a:lnTo>
                  <a:lnTo>
                    <a:pt x="575712" y="909457"/>
                  </a:lnTo>
                  <a:lnTo>
                    <a:pt x="553517" y="913156"/>
                  </a:lnTo>
                  <a:lnTo>
                    <a:pt x="534113" y="919566"/>
                  </a:lnTo>
                  <a:lnTo>
                    <a:pt x="515949" y="923367"/>
                  </a:lnTo>
                  <a:lnTo>
                    <a:pt x="496905" y="925057"/>
                  </a:lnTo>
                  <a:lnTo>
                    <a:pt x="474131" y="925808"/>
                  </a:lnTo>
                  <a:lnTo>
                    <a:pt x="453516" y="922329"/>
                  </a:lnTo>
                  <a:lnTo>
                    <a:pt x="434813" y="917447"/>
                  </a:lnTo>
                  <a:lnTo>
                    <a:pt x="416961" y="915278"/>
                  </a:lnTo>
                  <a:lnTo>
                    <a:pt x="390820" y="907226"/>
                  </a:lnTo>
                  <a:lnTo>
                    <a:pt x="358112" y="895785"/>
                  </a:lnTo>
                  <a:lnTo>
                    <a:pt x="337557" y="887541"/>
                  </a:lnTo>
                  <a:lnTo>
                    <a:pt x="318882" y="879112"/>
                  </a:lnTo>
                  <a:lnTo>
                    <a:pt x="292278" y="866328"/>
                  </a:lnTo>
                  <a:lnTo>
                    <a:pt x="274908" y="857770"/>
                  </a:lnTo>
                  <a:lnTo>
                    <a:pt x="253832" y="845389"/>
                  </a:lnTo>
                  <a:lnTo>
                    <a:pt x="231587" y="830355"/>
                  </a:lnTo>
                  <a:lnTo>
                    <a:pt x="212159" y="814142"/>
                  </a:lnTo>
                  <a:lnTo>
                    <a:pt x="193985" y="797406"/>
                  </a:lnTo>
                  <a:lnTo>
                    <a:pt x="167663" y="771908"/>
                  </a:lnTo>
                  <a:lnTo>
                    <a:pt x="158998" y="763363"/>
                  </a:lnTo>
                  <a:lnTo>
                    <a:pt x="145554" y="742432"/>
                  </a:lnTo>
                  <a:lnTo>
                    <a:pt x="133378" y="720262"/>
                  </a:lnTo>
                  <a:lnTo>
                    <a:pt x="111864" y="691706"/>
                  </a:lnTo>
                  <a:lnTo>
                    <a:pt x="79620" y="640954"/>
                  </a:lnTo>
                  <a:lnTo>
                    <a:pt x="67345" y="620358"/>
                  </a:lnTo>
                  <a:lnTo>
                    <a:pt x="57120" y="600244"/>
                  </a:lnTo>
                  <a:lnTo>
                    <a:pt x="47806" y="577008"/>
                  </a:lnTo>
                  <a:lnTo>
                    <a:pt x="42712" y="556196"/>
                  </a:lnTo>
                  <a:lnTo>
                    <a:pt x="39017" y="535986"/>
                  </a:lnTo>
                  <a:lnTo>
                    <a:pt x="20950" y="468658"/>
                  </a:lnTo>
                  <a:lnTo>
                    <a:pt x="16467" y="439895"/>
                  </a:lnTo>
                  <a:lnTo>
                    <a:pt x="14473" y="414244"/>
                  </a:lnTo>
                  <a:lnTo>
                    <a:pt x="13587" y="393313"/>
                  </a:lnTo>
                  <a:lnTo>
                    <a:pt x="11920" y="385158"/>
                  </a:lnTo>
                  <a:lnTo>
                    <a:pt x="0" y="36027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SMARTInkAnnotation108"/>
            <p:cNvSpPr/>
            <p:nvPr/>
          </p:nvSpPr>
          <p:spPr bwMode="auto">
            <a:xfrm>
              <a:off x="5692461" y="5545587"/>
              <a:ext cx="772729" cy="553253"/>
            </a:xfrm>
            <a:custGeom>
              <a:avLst/>
              <a:gdLst/>
              <a:ahLst/>
              <a:cxnLst/>
              <a:rect l="0" t="0" r="0" b="0"/>
              <a:pathLst>
                <a:path w="772729" h="553253">
                  <a:moveTo>
                    <a:pt x="64395" y="0"/>
                  </a:moveTo>
                  <a:lnTo>
                    <a:pt x="64395" y="6830"/>
                  </a:lnTo>
                  <a:lnTo>
                    <a:pt x="68211" y="17809"/>
                  </a:lnTo>
                  <a:lnTo>
                    <a:pt x="71231" y="24739"/>
                  </a:lnTo>
                  <a:lnTo>
                    <a:pt x="74588" y="40064"/>
                  </a:lnTo>
                  <a:lnTo>
                    <a:pt x="75484" y="48154"/>
                  </a:lnTo>
                  <a:lnTo>
                    <a:pt x="80295" y="60955"/>
                  </a:lnTo>
                  <a:lnTo>
                    <a:pt x="87202" y="72839"/>
                  </a:lnTo>
                  <a:lnTo>
                    <a:pt x="95042" y="87653"/>
                  </a:lnTo>
                  <a:lnTo>
                    <a:pt x="107502" y="112067"/>
                  </a:lnTo>
                  <a:lnTo>
                    <a:pt x="115989" y="125102"/>
                  </a:lnTo>
                  <a:lnTo>
                    <a:pt x="124531" y="137090"/>
                  </a:lnTo>
                  <a:lnTo>
                    <a:pt x="133098" y="151949"/>
                  </a:lnTo>
                  <a:lnTo>
                    <a:pt x="141675" y="164272"/>
                  </a:lnTo>
                  <a:lnTo>
                    <a:pt x="150257" y="175944"/>
                  </a:lnTo>
                  <a:lnTo>
                    <a:pt x="158841" y="190662"/>
                  </a:lnTo>
                  <a:lnTo>
                    <a:pt x="171242" y="202922"/>
                  </a:lnTo>
                  <a:lnTo>
                    <a:pt x="190498" y="217863"/>
                  </a:lnTo>
                  <a:lnTo>
                    <a:pt x="195686" y="222442"/>
                  </a:lnTo>
                  <a:lnTo>
                    <a:pt x="202007" y="225496"/>
                  </a:lnTo>
                  <a:lnTo>
                    <a:pt x="223146" y="231222"/>
                  </a:lnTo>
                  <a:lnTo>
                    <a:pt x="240539" y="239908"/>
                  </a:lnTo>
                  <a:lnTo>
                    <a:pt x="263183" y="243117"/>
                  </a:lnTo>
                  <a:lnTo>
                    <a:pt x="279626" y="243868"/>
                  </a:lnTo>
                  <a:lnTo>
                    <a:pt x="304974" y="244291"/>
                  </a:lnTo>
                  <a:lnTo>
                    <a:pt x="330610" y="244416"/>
                  </a:lnTo>
                  <a:lnTo>
                    <a:pt x="347753" y="240633"/>
                  </a:lnTo>
                  <a:lnTo>
                    <a:pt x="369679" y="234278"/>
                  </a:lnTo>
                  <a:lnTo>
                    <a:pt x="381812" y="231361"/>
                  </a:lnTo>
                  <a:lnTo>
                    <a:pt x="404733" y="221682"/>
                  </a:lnTo>
                  <a:lnTo>
                    <a:pt x="429650" y="209760"/>
                  </a:lnTo>
                  <a:lnTo>
                    <a:pt x="446625" y="201402"/>
                  </a:lnTo>
                  <a:lnTo>
                    <a:pt x="467525" y="192923"/>
                  </a:lnTo>
                  <a:lnTo>
                    <a:pt x="479109" y="188660"/>
                  </a:lnTo>
                  <a:lnTo>
                    <a:pt x="488263" y="182959"/>
                  </a:lnTo>
                  <a:lnTo>
                    <a:pt x="509413" y="162704"/>
                  </a:lnTo>
                  <a:lnTo>
                    <a:pt x="533170" y="145583"/>
                  </a:lnTo>
                  <a:lnTo>
                    <a:pt x="549873" y="130944"/>
                  </a:lnTo>
                  <a:lnTo>
                    <a:pt x="566837" y="118719"/>
                  </a:lnTo>
                  <a:lnTo>
                    <a:pt x="588662" y="103799"/>
                  </a:lnTo>
                  <a:lnTo>
                    <a:pt x="608008" y="90323"/>
                  </a:lnTo>
                  <a:lnTo>
                    <a:pt x="631866" y="77276"/>
                  </a:lnTo>
                  <a:lnTo>
                    <a:pt x="653244" y="64356"/>
                  </a:lnTo>
                  <a:lnTo>
                    <a:pt x="672458" y="51474"/>
                  </a:lnTo>
                  <a:lnTo>
                    <a:pt x="686668" y="44321"/>
                  </a:lnTo>
                  <a:lnTo>
                    <a:pt x="702713" y="38865"/>
                  </a:lnTo>
                  <a:lnTo>
                    <a:pt x="716529" y="30260"/>
                  </a:lnTo>
                  <a:lnTo>
                    <a:pt x="725335" y="27745"/>
                  </a:lnTo>
                  <a:lnTo>
                    <a:pt x="746952" y="25998"/>
                  </a:lnTo>
                  <a:lnTo>
                    <a:pt x="765936" y="25749"/>
                  </a:lnTo>
                  <a:lnTo>
                    <a:pt x="768201" y="27173"/>
                  </a:lnTo>
                  <a:lnTo>
                    <a:pt x="769711" y="29552"/>
                  </a:lnTo>
                  <a:lnTo>
                    <a:pt x="771390" y="36008"/>
                  </a:lnTo>
                  <a:lnTo>
                    <a:pt x="772467" y="51802"/>
                  </a:lnTo>
                  <a:lnTo>
                    <a:pt x="772680" y="68689"/>
                  </a:lnTo>
                  <a:lnTo>
                    <a:pt x="772728" y="123349"/>
                  </a:lnTo>
                  <a:lnTo>
                    <a:pt x="771299" y="132270"/>
                  </a:lnTo>
                  <a:lnTo>
                    <a:pt x="768915" y="141077"/>
                  </a:lnTo>
                  <a:lnTo>
                    <a:pt x="765895" y="149807"/>
                  </a:lnTo>
                  <a:lnTo>
                    <a:pt x="763881" y="159917"/>
                  </a:lnTo>
                  <a:lnTo>
                    <a:pt x="762538" y="170945"/>
                  </a:lnTo>
                  <a:lnTo>
                    <a:pt x="761644" y="182586"/>
                  </a:lnTo>
                  <a:lnTo>
                    <a:pt x="759616" y="193206"/>
                  </a:lnTo>
                  <a:lnTo>
                    <a:pt x="756833" y="203145"/>
                  </a:lnTo>
                  <a:lnTo>
                    <a:pt x="742086" y="246472"/>
                  </a:lnTo>
                  <a:lnTo>
                    <a:pt x="737991" y="257242"/>
                  </a:lnTo>
                  <a:lnTo>
                    <a:pt x="733831" y="267280"/>
                  </a:lnTo>
                  <a:lnTo>
                    <a:pt x="729626" y="276832"/>
                  </a:lnTo>
                  <a:lnTo>
                    <a:pt x="725392" y="287489"/>
                  </a:lnTo>
                  <a:lnTo>
                    <a:pt x="716872" y="310767"/>
                  </a:lnTo>
                  <a:lnTo>
                    <a:pt x="712597" y="321549"/>
                  </a:lnTo>
                  <a:lnTo>
                    <a:pt x="708316" y="331597"/>
                  </a:lnTo>
                  <a:lnTo>
                    <a:pt x="699742" y="350385"/>
                  </a:lnTo>
                  <a:lnTo>
                    <a:pt x="682578" y="385745"/>
                  </a:lnTo>
                  <a:lnTo>
                    <a:pt x="678286" y="394409"/>
                  </a:lnTo>
                  <a:lnTo>
                    <a:pt x="665886" y="411660"/>
                  </a:lnTo>
                  <a:lnTo>
                    <a:pt x="650834" y="428859"/>
                  </a:lnTo>
                  <a:lnTo>
                    <a:pt x="634605" y="446033"/>
                  </a:lnTo>
                  <a:lnTo>
                    <a:pt x="609717" y="471514"/>
                  </a:lnTo>
                  <a:lnTo>
                    <a:pt x="594866" y="486436"/>
                  </a:lnTo>
                  <a:lnTo>
                    <a:pt x="578724" y="498786"/>
                  </a:lnTo>
                  <a:lnTo>
                    <a:pt x="557363" y="513777"/>
                  </a:lnTo>
                  <a:lnTo>
                    <a:pt x="538156" y="527272"/>
                  </a:lnTo>
                  <a:lnTo>
                    <a:pt x="514339" y="540326"/>
                  </a:lnTo>
                  <a:lnTo>
                    <a:pt x="506025" y="544641"/>
                  </a:lnTo>
                  <a:lnTo>
                    <a:pt x="489156" y="549436"/>
                  </a:lnTo>
                  <a:lnTo>
                    <a:pt x="472118" y="551567"/>
                  </a:lnTo>
                  <a:lnTo>
                    <a:pt x="455006" y="552514"/>
                  </a:lnTo>
                  <a:lnTo>
                    <a:pt x="434045" y="552935"/>
                  </a:lnTo>
                  <a:lnTo>
                    <a:pt x="365432" y="553252"/>
                  </a:lnTo>
                  <a:lnTo>
                    <a:pt x="358100" y="551829"/>
                  </a:lnTo>
                  <a:lnTo>
                    <a:pt x="339513" y="542996"/>
                  </a:lnTo>
                  <a:lnTo>
                    <a:pt x="324522" y="535361"/>
                  </a:lnTo>
                  <a:lnTo>
                    <a:pt x="308318" y="531015"/>
                  </a:lnTo>
                  <a:lnTo>
                    <a:pt x="291578" y="527654"/>
                  </a:lnTo>
                  <a:lnTo>
                    <a:pt x="274596" y="521395"/>
                  </a:lnTo>
                  <a:lnTo>
                    <a:pt x="257510" y="513847"/>
                  </a:lnTo>
                  <a:lnTo>
                    <a:pt x="240376" y="504297"/>
                  </a:lnTo>
                  <a:lnTo>
                    <a:pt x="223221" y="490522"/>
                  </a:lnTo>
                  <a:lnTo>
                    <a:pt x="206056" y="478682"/>
                  </a:lnTo>
                  <a:lnTo>
                    <a:pt x="188888" y="467224"/>
                  </a:lnTo>
                  <a:lnTo>
                    <a:pt x="171718" y="452601"/>
                  </a:lnTo>
                  <a:lnTo>
                    <a:pt x="154546" y="440383"/>
                  </a:lnTo>
                  <a:lnTo>
                    <a:pt x="145961" y="435123"/>
                  </a:lnTo>
                  <a:lnTo>
                    <a:pt x="132605" y="421654"/>
                  </a:lnTo>
                  <a:lnTo>
                    <a:pt x="120468" y="406137"/>
                  </a:lnTo>
                  <a:lnTo>
                    <a:pt x="105534" y="389710"/>
                  </a:lnTo>
                  <a:lnTo>
                    <a:pt x="93173" y="372877"/>
                  </a:lnTo>
                  <a:lnTo>
                    <a:pt x="87873" y="364386"/>
                  </a:lnTo>
                  <a:lnTo>
                    <a:pt x="74353" y="351138"/>
                  </a:lnTo>
                  <a:lnTo>
                    <a:pt x="66740" y="345604"/>
                  </a:lnTo>
                  <a:lnTo>
                    <a:pt x="54467" y="331830"/>
                  </a:lnTo>
                  <a:lnTo>
                    <a:pt x="44242" y="316178"/>
                  </a:lnTo>
                  <a:lnTo>
                    <a:pt x="34927" y="299691"/>
                  </a:lnTo>
                  <a:lnTo>
                    <a:pt x="26018" y="282832"/>
                  </a:lnTo>
                  <a:lnTo>
                    <a:pt x="8638" y="248711"/>
                  </a:lnTo>
                  <a:lnTo>
                    <a:pt x="3840" y="235393"/>
                  </a:lnTo>
                  <a:lnTo>
                    <a:pt x="0" y="218735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SMARTInkAnnotation109"/>
            <p:cNvSpPr/>
            <p:nvPr/>
          </p:nvSpPr>
          <p:spPr bwMode="auto">
            <a:xfrm>
              <a:off x="6181859" y="4902247"/>
              <a:ext cx="669702" cy="566120"/>
            </a:xfrm>
            <a:custGeom>
              <a:avLst/>
              <a:gdLst/>
              <a:ahLst/>
              <a:cxnLst/>
              <a:rect l="0" t="0" r="0" b="0"/>
              <a:pathLst>
                <a:path w="669702" h="566120">
                  <a:moveTo>
                    <a:pt x="0" y="0"/>
                  </a:moveTo>
                  <a:lnTo>
                    <a:pt x="6836" y="6831"/>
                  </a:lnTo>
                  <a:lnTo>
                    <a:pt x="8851" y="11702"/>
                  </a:lnTo>
                  <a:lnTo>
                    <a:pt x="11089" y="24739"/>
                  </a:lnTo>
                  <a:lnTo>
                    <a:pt x="12083" y="40065"/>
                  </a:lnTo>
                  <a:lnTo>
                    <a:pt x="12348" y="48154"/>
                  </a:lnTo>
                  <a:lnTo>
                    <a:pt x="16459" y="64768"/>
                  </a:lnTo>
                  <a:lnTo>
                    <a:pt x="21625" y="81683"/>
                  </a:lnTo>
                  <a:lnTo>
                    <a:pt x="23920" y="98731"/>
                  </a:lnTo>
                  <a:lnTo>
                    <a:pt x="25964" y="108710"/>
                  </a:lnTo>
                  <a:lnTo>
                    <a:pt x="28757" y="119652"/>
                  </a:lnTo>
                  <a:lnTo>
                    <a:pt x="32050" y="131235"/>
                  </a:lnTo>
                  <a:lnTo>
                    <a:pt x="35677" y="141816"/>
                  </a:lnTo>
                  <a:lnTo>
                    <a:pt x="39525" y="151730"/>
                  </a:lnTo>
                  <a:lnTo>
                    <a:pt x="43522" y="161198"/>
                  </a:lnTo>
                  <a:lnTo>
                    <a:pt x="47617" y="170370"/>
                  </a:lnTo>
                  <a:lnTo>
                    <a:pt x="55984" y="188185"/>
                  </a:lnTo>
                  <a:lnTo>
                    <a:pt x="81581" y="240134"/>
                  </a:lnTo>
                  <a:lnTo>
                    <a:pt x="90159" y="253503"/>
                  </a:lnTo>
                  <a:lnTo>
                    <a:pt x="103033" y="269067"/>
                  </a:lnTo>
                  <a:lnTo>
                    <a:pt x="107325" y="273734"/>
                  </a:lnTo>
                  <a:lnTo>
                    <a:pt x="127040" y="287134"/>
                  </a:lnTo>
                  <a:lnTo>
                    <a:pt x="144170" y="300159"/>
                  </a:lnTo>
                  <a:lnTo>
                    <a:pt x="150491" y="303040"/>
                  </a:lnTo>
                  <a:lnTo>
                    <a:pt x="165145" y="306242"/>
                  </a:lnTo>
                  <a:lnTo>
                    <a:pt x="181199" y="311477"/>
                  </a:lnTo>
                  <a:lnTo>
                    <a:pt x="196443" y="317140"/>
                  </a:lnTo>
                  <a:lnTo>
                    <a:pt x="214500" y="320328"/>
                  </a:lnTo>
                  <a:lnTo>
                    <a:pt x="229369" y="321073"/>
                  </a:lnTo>
                  <a:lnTo>
                    <a:pt x="245518" y="321404"/>
                  </a:lnTo>
                  <a:lnTo>
                    <a:pt x="279203" y="321618"/>
                  </a:lnTo>
                  <a:lnTo>
                    <a:pt x="296286" y="317834"/>
                  </a:lnTo>
                  <a:lnTo>
                    <a:pt x="313418" y="312817"/>
                  </a:lnTo>
                  <a:lnTo>
                    <a:pt x="330572" y="310587"/>
                  </a:lnTo>
                  <a:lnTo>
                    <a:pt x="347736" y="305783"/>
                  </a:lnTo>
                  <a:lnTo>
                    <a:pt x="364904" y="298883"/>
                  </a:lnTo>
                  <a:lnTo>
                    <a:pt x="382074" y="291051"/>
                  </a:lnTo>
                  <a:lnTo>
                    <a:pt x="399246" y="286617"/>
                  </a:lnTo>
                  <a:lnTo>
                    <a:pt x="416417" y="283216"/>
                  </a:lnTo>
                  <a:lnTo>
                    <a:pt x="433589" y="276939"/>
                  </a:lnTo>
                  <a:lnTo>
                    <a:pt x="450760" y="269385"/>
                  </a:lnTo>
                  <a:lnTo>
                    <a:pt x="467932" y="261261"/>
                  </a:lnTo>
                  <a:lnTo>
                    <a:pt x="510862" y="240132"/>
                  </a:lnTo>
                  <a:lnTo>
                    <a:pt x="529783" y="227299"/>
                  </a:lnTo>
                  <a:lnTo>
                    <a:pt x="536354" y="224444"/>
                  </a:lnTo>
                  <a:lnTo>
                    <a:pt x="551288" y="221273"/>
                  </a:lnTo>
                  <a:lnTo>
                    <a:pt x="563649" y="216051"/>
                  </a:lnTo>
                  <a:lnTo>
                    <a:pt x="573913" y="210394"/>
                  </a:lnTo>
                  <a:lnTo>
                    <a:pt x="589168" y="205780"/>
                  </a:lnTo>
                  <a:lnTo>
                    <a:pt x="609747" y="197423"/>
                  </a:lnTo>
                  <a:lnTo>
                    <a:pt x="625543" y="194312"/>
                  </a:lnTo>
                  <a:lnTo>
                    <a:pt x="643701" y="193261"/>
                  </a:lnTo>
                  <a:lnTo>
                    <a:pt x="662892" y="193017"/>
                  </a:lnTo>
                  <a:lnTo>
                    <a:pt x="667684" y="193006"/>
                  </a:lnTo>
                  <a:lnTo>
                    <a:pt x="668356" y="194434"/>
                  </a:lnTo>
                  <a:lnTo>
                    <a:pt x="669525" y="204080"/>
                  </a:lnTo>
                  <a:lnTo>
                    <a:pt x="669666" y="217218"/>
                  </a:lnTo>
                  <a:lnTo>
                    <a:pt x="669701" y="304596"/>
                  </a:lnTo>
                  <a:lnTo>
                    <a:pt x="665885" y="321706"/>
                  </a:lnTo>
                  <a:lnTo>
                    <a:pt x="659419" y="338842"/>
                  </a:lnTo>
                  <a:lnTo>
                    <a:pt x="651775" y="355989"/>
                  </a:lnTo>
                  <a:lnTo>
                    <a:pt x="647424" y="373140"/>
                  </a:lnTo>
                  <a:lnTo>
                    <a:pt x="646264" y="381717"/>
                  </a:lnTo>
                  <a:lnTo>
                    <a:pt x="641159" y="395059"/>
                  </a:lnTo>
                  <a:lnTo>
                    <a:pt x="634120" y="407184"/>
                  </a:lnTo>
                  <a:lnTo>
                    <a:pt x="626222" y="422104"/>
                  </a:lnTo>
                  <a:lnTo>
                    <a:pt x="614126" y="438266"/>
                  </a:lnTo>
                  <a:lnTo>
                    <a:pt x="600640" y="453550"/>
                  </a:lnTo>
                  <a:lnTo>
                    <a:pt x="589877" y="465109"/>
                  </a:lnTo>
                  <a:lnTo>
                    <a:pt x="580323" y="478824"/>
                  </a:lnTo>
                  <a:lnTo>
                    <a:pt x="575772" y="486484"/>
                  </a:lnTo>
                  <a:lnTo>
                    <a:pt x="563083" y="498808"/>
                  </a:lnTo>
                  <a:lnTo>
                    <a:pt x="543665" y="513784"/>
                  </a:lnTo>
                  <a:lnTo>
                    <a:pt x="528849" y="527275"/>
                  </a:lnTo>
                  <a:lnTo>
                    <a:pt x="518379" y="535999"/>
                  </a:lnTo>
                  <a:lnTo>
                    <a:pt x="497825" y="548948"/>
                  </a:lnTo>
                  <a:lnTo>
                    <a:pt x="486941" y="557546"/>
                  </a:lnTo>
                  <a:lnTo>
                    <a:pt x="480604" y="560410"/>
                  </a:lnTo>
                  <a:lnTo>
                    <a:pt x="465933" y="563593"/>
                  </a:lnTo>
                  <a:lnTo>
                    <a:pt x="449871" y="565007"/>
                  </a:lnTo>
                  <a:lnTo>
                    <a:pt x="433193" y="565636"/>
                  </a:lnTo>
                  <a:lnTo>
                    <a:pt x="399166" y="566040"/>
                  </a:lnTo>
                  <a:lnTo>
                    <a:pt x="371723" y="566119"/>
                  </a:lnTo>
                  <a:lnTo>
                    <a:pt x="357916" y="562317"/>
                  </a:lnTo>
                  <a:lnTo>
                    <a:pt x="342239" y="557292"/>
                  </a:lnTo>
                  <a:lnTo>
                    <a:pt x="325733" y="555059"/>
                  </a:lnTo>
                  <a:lnTo>
                    <a:pt x="308857" y="550254"/>
                  </a:lnTo>
                  <a:lnTo>
                    <a:pt x="293247" y="543353"/>
                  </a:lnTo>
                  <a:lnTo>
                    <a:pt x="274983" y="531430"/>
                  </a:lnTo>
                  <a:lnTo>
                    <a:pt x="260066" y="523073"/>
                  </a:lnTo>
                  <a:lnTo>
                    <a:pt x="247713" y="510781"/>
                  </a:lnTo>
                  <a:lnTo>
                    <a:pt x="242415" y="503500"/>
                  </a:lnTo>
                  <a:lnTo>
                    <a:pt x="228897" y="491598"/>
                  </a:lnTo>
                  <a:lnTo>
                    <a:pt x="209012" y="476859"/>
                  </a:lnTo>
                  <a:lnTo>
                    <a:pt x="197356" y="467844"/>
                  </a:lnTo>
                  <a:lnTo>
                    <a:pt x="182636" y="459071"/>
                  </a:lnTo>
                  <a:lnTo>
                    <a:pt x="170370" y="446595"/>
                  </a:lnTo>
                  <a:lnTo>
                    <a:pt x="160148" y="432948"/>
                  </a:lnTo>
                  <a:lnTo>
                    <a:pt x="146348" y="415798"/>
                  </a:lnTo>
                  <a:lnTo>
                    <a:pt x="137547" y="401152"/>
                  </a:lnTo>
                  <a:lnTo>
                    <a:pt x="128865" y="385112"/>
                  </a:lnTo>
                  <a:lnTo>
                    <a:pt x="111632" y="351516"/>
                  </a:lnTo>
                  <a:lnTo>
                    <a:pt x="103038" y="338271"/>
                  </a:lnTo>
                  <a:lnTo>
                    <a:pt x="98743" y="332737"/>
                  </a:lnTo>
                  <a:lnTo>
                    <a:pt x="95879" y="326188"/>
                  </a:lnTo>
                  <a:lnTo>
                    <a:pt x="92697" y="311288"/>
                  </a:lnTo>
                  <a:lnTo>
                    <a:pt x="87468" y="298947"/>
                  </a:lnTo>
                  <a:lnTo>
                    <a:pt x="80373" y="287267"/>
                  </a:lnTo>
                  <a:lnTo>
                    <a:pt x="72450" y="272544"/>
                  </a:lnTo>
                  <a:lnTo>
                    <a:pt x="67975" y="256471"/>
                  </a:lnTo>
                  <a:lnTo>
                    <a:pt x="66780" y="248181"/>
                  </a:lnTo>
                  <a:lnTo>
                    <a:pt x="61639" y="235158"/>
                  </a:lnTo>
                  <a:lnTo>
                    <a:pt x="58264" y="229684"/>
                  </a:lnTo>
                  <a:lnTo>
                    <a:pt x="54515" y="215977"/>
                  </a:lnTo>
                  <a:lnTo>
                    <a:pt x="53515" y="208318"/>
                  </a:lnTo>
                  <a:lnTo>
                    <a:pt x="48588" y="195997"/>
                  </a:lnTo>
                  <a:lnTo>
                    <a:pt x="45271" y="190709"/>
                  </a:lnTo>
                  <a:lnTo>
                    <a:pt x="41585" y="177210"/>
                  </a:lnTo>
                  <a:lnTo>
                    <a:pt x="39947" y="163109"/>
                  </a:lnTo>
                  <a:lnTo>
                    <a:pt x="39219" y="152077"/>
                  </a:lnTo>
                  <a:lnTo>
                    <a:pt x="37593" y="147133"/>
                  </a:lnTo>
                  <a:lnTo>
                    <a:pt x="35079" y="142408"/>
                  </a:lnTo>
                  <a:lnTo>
                    <a:pt x="25757" y="12866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1507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04925"/>
            <a:ext cx="8588375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22531" name="Group 98"/>
          <p:cNvGrpSpPr>
            <a:grpSpLocks/>
          </p:cNvGrpSpPr>
          <p:nvPr/>
        </p:nvGrpSpPr>
        <p:grpSpPr bwMode="auto">
          <a:xfrm>
            <a:off x="971550" y="2024063"/>
            <a:ext cx="7127875" cy="4519612"/>
            <a:chOff x="1007604" y="2096852"/>
            <a:chExt cx="7127875" cy="4519612"/>
          </a:xfrm>
        </p:grpSpPr>
        <p:pic>
          <p:nvPicPr>
            <p:cNvPr id="2253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7604" y="2096852"/>
              <a:ext cx="7127875" cy="451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539" name="Group 9"/>
            <p:cNvGrpSpPr>
              <a:grpSpLocks/>
            </p:cNvGrpSpPr>
            <p:nvPr/>
          </p:nvGrpSpPr>
          <p:grpSpPr bwMode="auto">
            <a:xfrm>
              <a:off x="3656013" y="2492375"/>
              <a:ext cx="230187" cy="0"/>
              <a:chOff x="2303" y="1570"/>
              <a:chExt cx="145" cy="0"/>
            </a:xfrm>
          </p:grpSpPr>
          <p:sp>
            <p:nvSpPr>
              <p:cNvPr id="22628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9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0" name="Group 12"/>
            <p:cNvGrpSpPr>
              <a:grpSpLocks/>
            </p:cNvGrpSpPr>
            <p:nvPr/>
          </p:nvGrpSpPr>
          <p:grpSpPr bwMode="auto">
            <a:xfrm>
              <a:off x="4799013" y="2497138"/>
              <a:ext cx="230187" cy="0"/>
              <a:chOff x="2303" y="1570"/>
              <a:chExt cx="145" cy="0"/>
            </a:xfrm>
          </p:grpSpPr>
          <p:sp>
            <p:nvSpPr>
              <p:cNvPr id="22626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7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1" name="Group 15"/>
            <p:cNvGrpSpPr>
              <a:grpSpLocks/>
            </p:cNvGrpSpPr>
            <p:nvPr/>
          </p:nvGrpSpPr>
          <p:grpSpPr bwMode="auto">
            <a:xfrm>
              <a:off x="5370513" y="2497138"/>
              <a:ext cx="230187" cy="0"/>
              <a:chOff x="2303" y="1570"/>
              <a:chExt cx="145" cy="0"/>
            </a:xfrm>
          </p:grpSpPr>
          <p:sp>
            <p:nvSpPr>
              <p:cNvPr id="22624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5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2" name="Group 18"/>
            <p:cNvGrpSpPr>
              <a:grpSpLocks/>
            </p:cNvGrpSpPr>
            <p:nvPr/>
          </p:nvGrpSpPr>
          <p:grpSpPr bwMode="auto">
            <a:xfrm>
              <a:off x="6513513" y="2497138"/>
              <a:ext cx="230187" cy="0"/>
              <a:chOff x="2303" y="1570"/>
              <a:chExt cx="145" cy="0"/>
            </a:xfrm>
          </p:grpSpPr>
          <p:sp>
            <p:nvSpPr>
              <p:cNvPr id="22622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3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3" name="Group 21"/>
            <p:cNvGrpSpPr>
              <a:grpSpLocks/>
            </p:cNvGrpSpPr>
            <p:nvPr/>
          </p:nvGrpSpPr>
          <p:grpSpPr bwMode="auto">
            <a:xfrm>
              <a:off x="7086600" y="2501900"/>
              <a:ext cx="230188" cy="0"/>
              <a:chOff x="2303" y="1570"/>
              <a:chExt cx="145" cy="0"/>
            </a:xfrm>
          </p:grpSpPr>
          <p:sp>
            <p:nvSpPr>
              <p:cNvPr id="22620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1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44" name="Group 24"/>
            <p:cNvGrpSpPr>
              <a:grpSpLocks/>
            </p:cNvGrpSpPr>
            <p:nvPr/>
          </p:nvGrpSpPr>
          <p:grpSpPr bwMode="auto">
            <a:xfrm>
              <a:off x="3657600" y="2781300"/>
              <a:ext cx="4241800" cy="2286000"/>
              <a:chOff x="2304" y="1752"/>
              <a:chExt cx="2672" cy="1440"/>
            </a:xfrm>
          </p:grpSpPr>
          <p:grpSp>
            <p:nvGrpSpPr>
              <p:cNvPr id="22545" name="Group 25"/>
              <p:cNvGrpSpPr>
                <a:grpSpLocks/>
              </p:cNvGrpSpPr>
              <p:nvPr/>
            </p:nvGrpSpPr>
            <p:grpSpPr bwMode="auto">
              <a:xfrm>
                <a:off x="3382" y="1752"/>
                <a:ext cx="145" cy="0"/>
                <a:chOff x="2303" y="1570"/>
                <a:chExt cx="145" cy="0"/>
              </a:xfrm>
            </p:grpSpPr>
            <p:sp>
              <p:nvSpPr>
                <p:cNvPr id="22618" name="Line 2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9" name="Line 2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6" name="Group 28"/>
              <p:cNvGrpSpPr>
                <a:grpSpLocks/>
              </p:cNvGrpSpPr>
              <p:nvPr/>
            </p:nvGrpSpPr>
            <p:grpSpPr bwMode="auto">
              <a:xfrm>
                <a:off x="3743" y="1755"/>
                <a:ext cx="145" cy="0"/>
                <a:chOff x="2303" y="1570"/>
                <a:chExt cx="145" cy="0"/>
              </a:xfrm>
            </p:grpSpPr>
            <p:sp>
              <p:nvSpPr>
                <p:cNvPr id="22616" name="Line 2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7" name="Line 3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7" name="Group 31"/>
              <p:cNvGrpSpPr>
                <a:grpSpLocks/>
              </p:cNvGrpSpPr>
              <p:nvPr/>
            </p:nvGrpSpPr>
            <p:grpSpPr bwMode="auto">
              <a:xfrm>
                <a:off x="4103" y="1755"/>
                <a:ext cx="145" cy="0"/>
                <a:chOff x="2303" y="1570"/>
                <a:chExt cx="145" cy="0"/>
              </a:xfrm>
            </p:grpSpPr>
            <p:sp>
              <p:nvSpPr>
                <p:cNvPr id="22614" name="Line 3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5" name="Line 3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8" name="Group 34"/>
              <p:cNvGrpSpPr>
                <a:grpSpLocks/>
              </p:cNvGrpSpPr>
              <p:nvPr/>
            </p:nvGrpSpPr>
            <p:grpSpPr bwMode="auto">
              <a:xfrm>
                <a:off x="4823" y="1755"/>
                <a:ext cx="145" cy="0"/>
                <a:chOff x="2303" y="1570"/>
                <a:chExt cx="145" cy="0"/>
              </a:xfrm>
            </p:grpSpPr>
            <p:sp>
              <p:nvSpPr>
                <p:cNvPr id="22612" name="Line 3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3" name="Line 3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9" name="Group 37"/>
              <p:cNvGrpSpPr>
                <a:grpSpLocks/>
              </p:cNvGrpSpPr>
              <p:nvPr/>
            </p:nvGrpSpPr>
            <p:grpSpPr bwMode="auto">
              <a:xfrm>
                <a:off x="2304" y="1928"/>
                <a:ext cx="145" cy="0"/>
                <a:chOff x="2303" y="1570"/>
                <a:chExt cx="145" cy="0"/>
              </a:xfrm>
            </p:grpSpPr>
            <p:sp>
              <p:nvSpPr>
                <p:cNvPr id="22610" name="Line 3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1" name="Line 3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0" name="Group 40"/>
              <p:cNvGrpSpPr>
                <a:grpSpLocks/>
              </p:cNvGrpSpPr>
              <p:nvPr/>
            </p:nvGrpSpPr>
            <p:grpSpPr bwMode="auto">
              <a:xfrm>
                <a:off x="2664" y="1925"/>
                <a:ext cx="145" cy="0"/>
                <a:chOff x="2303" y="1570"/>
                <a:chExt cx="145" cy="0"/>
              </a:xfrm>
            </p:grpSpPr>
            <p:sp>
              <p:nvSpPr>
                <p:cNvPr id="22608" name="Line 4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9" name="Line 4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1" name="Group 43"/>
              <p:cNvGrpSpPr>
                <a:grpSpLocks/>
              </p:cNvGrpSpPr>
              <p:nvPr/>
            </p:nvGrpSpPr>
            <p:grpSpPr bwMode="auto">
              <a:xfrm>
                <a:off x="4824" y="1928"/>
                <a:ext cx="145" cy="0"/>
                <a:chOff x="2303" y="1570"/>
                <a:chExt cx="145" cy="0"/>
              </a:xfrm>
            </p:grpSpPr>
            <p:sp>
              <p:nvSpPr>
                <p:cNvPr id="22606" name="Line 4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7" name="Line 4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2" name="Group 46"/>
              <p:cNvGrpSpPr>
                <a:grpSpLocks/>
              </p:cNvGrpSpPr>
              <p:nvPr/>
            </p:nvGrpSpPr>
            <p:grpSpPr bwMode="auto">
              <a:xfrm>
                <a:off x="4111" y="1928"/>
                <a:ext cx="145" cy="0"/>
                <a:chOff x="2303" y="1570"/>
                <a:chExt cx="145" cy="0"/>
              </a:xfrm>
            </p:grpSpPr>
            <p:sp>
              <p:nvSpPr>
                <p:cNvPr id="22604" name="Line 4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5" name="Line 4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3" name="Group 49"/>
              <p:cNvGrpSpPr>
                <a:grpSpLocks/>
              </p:cNvGrpSpPr>
              <p:nvPr/>
            </p:nvGrpSpPr>
            <p:grpSpPr bwMode="auto">
              <a:xfrm>
                <a:off x="2304" y="2112"/>
                <a:ext cx="145" cy="0"/>
                <a:chOff x="2303" y="1570"/>
                <a:chExt cx="145" cy="0"/>
              </a:xfrm>
            </p:grpSpPr>
            <p:sp>
              <p:nvSpPr>
                <p:cNvPr id="22602" name="Line 5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3" name="Line 5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4" name="Group 52"/>
              <p:cNvGrpSpPr>
                <a:grpSpLocks/>
              </p:cNvGrpSpPr>
              <p:nvPr/>
            </p:nvGrpSpPr>
            <p:grpSpPr bwMode="auto">
              <a:xfrm>
                <a:off x="3031" y="2109"/>
                <a:ext cx="145" cy="0"/>
                <a:chOff x="2303" y="1570"/>
                <a:chExt cx="145" cy="0"/>
              </a:xfrm>
            </p:grpSpPr>
            <p:sp>
              <p:nvSpPr>
                <p:cNvPr id="22600" name="Line 5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1" name="Line 5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5" name="Group 55"/>
              <p:cNvGrpSpPr>
                <a:grpSpLocks/>
              </p:cNvGrpSpPr>
              <p:nvPr/>
            </p:nvGrpSpPr>
            <p:grpSpPr bwMode="auto">
              <a:xfrm>
                <a:off x="4464" y="2112"/>
                <a:ext cx="145" cy="0"/>
                <a:chOff x="2303" y="1570"/>
                <a:chExt cx="145" cy="0"/>
              </a:xfrm>
            </p:grpSpPr>
            <p:sp>
              <p:nvSpPr>
                <p:cNvPr id="22598" name="Line 5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9" name="Line 5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6" name="Group 58"/>
              <p:cNvGrpSpPr>
                <a:grpSpLocks/>
              </p:cNvGrpSpPr>
              <p:nvPr/>
            </p:nvGrpSpPr>
            <p:grpSpPr bwMode="auto">
              <a:xfrm>
                <a:off x="3384" y="2112"/>
                <a:ext cx="145" cy="0"/>
                <a:chOff x="2303" y="1570"/>
                <a:chExt cx="145" cy="0"/>
              </a:xfrm>
            </p:grpSpPr>
            <p:sp>
              <p:nvSpPr>
                <p:cNvPr id="22596" name="Line 5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7" name="Line 6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7" name="Group 61"/>
              <p:cNvGrpSpPr>
                <a:grpSpLocks/>
              </p:cNvGrpSpPr>
              <p:nvPr/>
            </p:nvGrpSpPr>
            <p:grpSpPr bwMode="auto">
              <a:xfrm>
                <a:off x="3744" y="2645"/>
                <a:ext cx="145" cy="0"/>
                <a:chOff x="2303" y="1570"/>
                <a:chExt cx="145" cy="0"/>
              </a:xfrm>
            </p:grpSpPr>
            <p:sp>
              <p:nvSpPr>
                <p:cNvPr id="22594" name="Line 6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5" name="Line 6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8" name="Group 64"/>
              <p:cNvGrpSpPr>
                <a:grpSpLocks/>
              </p:cNvGrpSpPr>
              <p:nvPr/>
            </p:nvGrpSpPr>
            <p:grpSpPr bwMode="auto">
              <a:xfrm>
                <a:off x="4823" y="2648"/>
                <a:ext cx="145" cy="0"/>
                <a:chOff x="2303" y="1570"/>
                <a:chExt cx="145" cy="0"/>
              </a:xfrm>
            </p:grpSpPr>
            <p:sp>
              <p:nvSpPr>
                <p:cNvPr id="22592" name="Line 6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3" name="Line 6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59" name="Group 67"/>
              <p:cNvGrpSpPr>
                <a:grpSpLocks/>
              </p:cNvGrpSpPr>
              <p:nvPr/>
            </p:nvGrpSpPr>
            <p:grpSpPr bwMode="auto">
              <a:xfrm>
                <a:off x="2304" y="2832"/>
                <a:ext cx="145" cy="0"/>
                <a:chOff x="2303" y="1570"/>
                <a:chExt cx="145" cy="0"/>
              </a:xfrm>
            </p:grpSpPr>
            <p:sp>
              <p:nvSpPr>
                <p:cNvPr id="22590" name="Line 6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1" name="Line 6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0" name="Group 70"/>
              <p:cNvGrpSpPr>
                <a:grpSpLocks/>
              </p:cNvGrpSpPr>
              <p:nvPr/>
            </p:nvGrpSpPr>
            <p:grpSpPr bwMode="auto">
              <a:xfrm>
                <a:off x="2665" y="2835"/>
                <a:ext cx="145" cy="0"/>
                <a:chOff x="2303" y="1570"/>
                <a:chExt cx="145" cy="0"/>
              </a:xfrm>
            </p:grpSpPr>
            <p:sp>
              <p:nvSpPr>
                <p:cNvPr id="22588" name="Line 7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9" name="Line 7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1" name="Group 73"/>
              <p:cNvGrpSpPr>
                <a:grpSpLocks/>
              </p:cNvGrpSpPr>
              <p:nvPr/>
            </p:nvGrpSpPr>
            <p:grpSpPr bwMode="auto">
              <a:xfrm>
                <a:off x="3025" y="2835"/>
                <a:ext cx="145" cy="0"/>
                <a:chOff x="2303" y="1570"/>
                <a:chExt cx="145" cy="0"/>
              </a:xfrm>
            </p:grpSpPr>
            <p:sp>
              <p:nvSpPr>
                <p:cNvPr id="22586" name="Line 7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7" name="Line 7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2" name="Group 76"/>
              <p:cNvGrpSpPr>
                <a:grpSpLocks/>
              </p:cNvGrpSpPr>
              <p:nvPr/>
            </p:nvGrpSpPr>
            <p:grpSpPr bwMode="auto">
              <a:xfrm>
                <a:off x="4464" y="2835"/>
                <a:ext cx="145" cy="0"/>
                <a:chOff x="2303" y="1570"/>
                <a:chExt cx="145" cy="0"/>
              </a:xfrm>
            </p:grpSpPr>
            <p:sp>
              <p:nvSpPr>
                <p:cNvPr id="22584" name="Line 7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5" name="Line 7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3" name="Group 79"/>
              <p:cNvGrpSpPr>
                <a:grpSpLocks/>
              </p:cNvGrpSpPr>
              <p:nvPr/>
            </p:nvGrpSpPr>
            <p:grpSpPr bwMode="auto">
              <a:xfrm>
                <a:off x="2665" y="3005"/>
                <a:ext cx="145" cy="0"/>
                <a:chOff x="2303" y="1570"/>
                <a:chExt cx="145" cy="0"/>
              </a:xfrm>
            </p:grpSpPr>
            <p:sp>
              <p:nvSpPr>
                <p:cNvPr id="22582" name="Line 8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3" name="Line 8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4" name="Group 82"/>
              <p:cNvGrpSpPr>
                <a:grpSpLocks/>
              </p:cNvGrpSpPr>
              <p:nvPr/>
            </p:nvGrpSpPr>
            <p:grpSpPr bwMode="auto">
              <a:xfrm>
                <a:off x="4464" y="3008"/>
                <a:ext cx="145" cy="0"/>
                <a:chOff x="2303" y="1570"/>
                <a:chExt cx="145" cy="0"/>
              </a:xfrm>
            </p:grpSpPr>
            <p:sp>
              <p:nvSpPr>
                <p:cNvPr id="22580" name="Line 8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1" name="Line 8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5" name="Group 85"/>
              <p:cNvGrpSpPr>
                <a:grpSpLocks/>
              </p:cNvGrpSpPr>
              <p:nvPr/>
            </p:nvGrpSpPr>
            <p:grpSpPr bwMode="auto">
              <a:xfrm>
                <a:off x="3744" y="3008"/>
                <a:ext cx="145" cy="0"/>
                <a:chOff x="2303" y="1570"/>
                <a:chExt cx="145" cy="0"/>
              </a:xfrm>
            </p:grpSpPr>
            <p:sp>
              <p:nvSpPr>
                <p:cNvPr id="22578" name="Line 8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9" name="Line 8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6" name="Group 88"/>
              <p:cNvGrpSpPr>
                <a:grpSpLocks/>
              </p:cNvGrpSpPr>
              <p:nvPr/>
            </p:nvGrpSpPr>
            <p:grpSpPr bwMode="auto">
              <a:xfrm>
                <a:off x="3032" y="3189"/>
                <a:ext cx="145" cy="0"/>
                <a:chOff x="2303" y="1570"/>
                <a:chExt cx="145" cy="0"/>
              </a:xfrm>
            </p:grpSpPr>
            <p:sp>
              <p:nvSpPr>
                <p:cNvPr id="22576" name="Line 8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7" name="Line 9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7" name="Group 91"/>
              <p:cNvGrpSpPr>
                <a:grpSpLocks/>
              </p:cNvGrpSpPr>
              <p:nvPr/>
            </p:nvGrpSpPr>
            <p:grpSpPr bwMode="auto">
              <a:xfrm>
                <a:off x="4465" y="3192"/>
                <a:ext cx="145" cy="0"/>
                <a:chOff x="2303" y="1570"/>
                <a:chExt cx="145" cy="0"/>
              </a:xfrm>
            </p:grpSpPr>
            <p:sp>
              <p:nvSpPr>
                <p:cNvPr id="22574" name="Line 9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5" name="Line 9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8" name="Group 94"/>
              <p:cNvGrpSpPr>
                <a:grpSpLocks/>
              </p:cNvGrpSpPr>
              <p:nvPr/>
            </p:nvGrpSpPr>
            <p:grpSpPr bwMode="auto">
              <a:xfrm>
                <a:off x="3385" y="3192"/>
                <a:ext cx="145" cy="0"/>
                <a:chOff x="2303" y="1570"/>
                <a:chExt cx="145" cy="0"/>
              </a:xfrm>
            </p:grpSpPr>
            <p:sp>
              <p:nvSpPr>
                <p:cNvPr id="22572" name="Line 9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3" name="Line 9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9" name="Group 97"/>
              <p:cNvGrpSpPr>
                <a:grpSpLocks/>
              </p:cNvGrpSpPr>
              <p:nvPr/>
            </p:nvGrpSpPr>
            <p:grpSpPr bwMode="auto">
              <a:xfrm>
                <a:off x="4831" y="3192"/>
                <a:ext cx="145" cy="0"/>
                <a:chOff x="2303" y="1570"/>
                <a:chExt cx="145" cy="0"/>
              </a:xfrm>
            </p:grpSpPr>
            <p:sp>
              <p:nvSpPr>
                <p:cNvPr id="22570" name="Line 9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1" name="Line 9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532" name="Group 99"/>
          <p:cNvGrpSpPr>
            <a:grpSpLocks/>
          </p:cNvGrpSpPr>
          <p:nvPr/>
        </p:nvGrpSpPr>
        <p:grpSpPr bwMode="auto">
          <a:xfrm>
            <a:off x="358775" y="692150"/>
            <a:ext cx="8293100" cy="1363663"/>
            <a:chOff x="304800" y="477838"/>
            <a:chExt cx="8293100" cy="1363662"/>
          </a:xfrm>
        </p:grpSpPr>
        <p:sp>
          <p:nvSpPr>
            <p:cNvPr id="22533" name="Rectangle 2"/>
            <p:cNvSpPr>
              <a:spLocks noChangeArrowheads="1"/>
            </p:cNvSpPr>
            <p:nvPr/>
          </p:nvSpPr>
          <p:spPr bwMode="auto">
            <a:xfrm>
              <a:off x="304800" y="477838"/>
              <a:ext cx="792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Inputs      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                      outputs                    </a:t>
              </a:r>
              <a:r>
                <a:rPr lang="en-US" u="sng">
                  <a:solidFill>
                    <a:schemeClr val="bg1"/>
                  </a:solidFill>
                  <a:ea typeface="Arial Unicode MS" pitchFamily="34" charset="-128"/>
                  <a:cs typeface="Arial Unicode MS" pitchFamily="34" charset="-128"/>
                </a:rPr>
                <a:t>.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</a:t>
              </a:r>
            </a:p>
          </p:txBody>
        </p:sp>
        <p:sp>
          <p:nvSpPr>
            <p:cNvPr id="22534" name="Rectangle 5"/>
            <p:cNvSpPr>
              <a:spLocks noChangeArrowheads="1"/>
            </p:cNvSpPr>
            <p:nvPr/>
          </p:nvSpPr>
          <p:spPr bwMode="auto">
            <a:xfrm>
              <a:off x="1168896" y="945890"/>
              <a:ext cx="2198836" cy="34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5" name="Rectangle 6"/>
            <p:cNvSpPr>
              <a:spLocks noChangeArrowheads="1"/>
            </p:cNvSpPr>
            <p:nvPr/>
          </p:nvSpPr>
          <p:spPr bwMode="auto">
            <a:xfrm>
              <a:off x="3556000" y="9906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7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6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5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3606800" y="13462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1      0     1      1     0      1     1      0</a:t>
              </a:r>
            </a:p>
          </p:txBody>
        </p:sp>
        <p:sp>
          <p:nvSpPr>
            <p:cNvPr id="22537" name="Rectangle 8"/>
            <p:cNvSpPr>
              <a:spLocks noChangeArrowheads="1"/>
            </p:cNvSpPr>
            <p:nvPr/>
          </p:nvSpPr>
          <p:spPr bwMode="auto">
            <a:xfrm>
              <a:off x="1143000" y="1384300"/>
              <a:ext cx="2197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0   0   0   0   0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. (minimize the ROM if possible)</a:t>
            </a:r>
            <a:endParaRPr lang="en-US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 t="15891"/>
          <a:stretch>
            <a:fillRect/>
          </a:stretch>
        </p:blipFill>
        <p:spPr bwMode="auto">
          <a:xfrm>
            <a:off x="179512" y="1916832"/>
            <a:ext cx="8724900" cy="405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1309606" y="1536024"/>
            <a:ext cx="6040210" cy="5018331"/>
            <a:chOff x="1309606" y="1536024"/>
            <a:chExt cx="6040210" cy="5018331"/>
          </a:xfrm>
        </p:grpSpPr>
        <p:sp>
          <p:nvSpPr>
            <p:cNvPr id="5" name="SMARTInkAnnotation355"/>
            <p:cNvSpPr/>
            <p:nvPr/>
          </p:nvSpPr>
          <p:spPr bwMode="auto">
            <a:xfrm>
              <a:off x="5762001" y="3018684"/>
              <a:ext cx="744995" cy="2928442"/>
            </a:xfrm>
            <a:custGeom>
              <a:avLst/>
              <a:gdLst/>
              <a:ahLst/>
              <a:cxnLst/>
              <a:rect l="0" t="0" r="0" b="0"/>
              <a:pathLst>
                <a:path w="744995" h="2928442">
                  <a:moveTo>
                    <a:pt x="79205" y="115636"/>
                  </a:moveTo>
                  <a:lnTo>
                    <a:pt x="79205" y="159085"/>
                  </a:lnTo>
                  <a:lnTo>
                    <a:pt x="76557" y="170004"/>
                  </a:lnTo>
                  <a:lnTo>
                    <a:pt x="74460" y="175694"/>
                  </a:lnTo>
                  <a:lnTo>
                    <a:pt x="71509" y="197923"/>
                  </a:lnTo>
                  <a:lnTo>
                    <a:pt x="67782" y="240905"/>
                  </a:lnTo>
                  <a:lnTo>
                    <a:pt x="63241" y="267515"/>
                  </a:lnTo>
                  <a:lnTo>
                    <a:pt x="52992" y="358833"/>
                  </a:lnTo>
                  <a:lnTo>
                    <a:pt x="49920" y="393077"/>
                  </a:lnTo>
                  <a:lnTo>
                    <a:pt x="36570" y="493867"/>
                  </a:lnTo>
                  <a:lnTo>
                    <a:pt x="20529" y="574959"/>
                  </a:lnTo>
                  <a:lnTo>
                    <a:pt x="17151" y="653303"/>
                  </a:lnTo>
                  <a:lnTo>
                    <a:pt x="16638" y="1583081"/>
                  </a:lnTo>
                  <a:lnTo>
                    <a:pt x="9564" y="1689906"/>
                  </a:lnTo>
                  <a:lnTo>
                    <a:pt x="8069" y="1778293"/>
                  </a:lnTo>
                  <a:lnTo>
                    <a:pt x="7703" y="2024815"/>
                  </a:lnTo>
                  <a:lnTo>
                    <a:pt x="626" y="2115652"/>
                  </a:lnTo>
                  <a:lnTo>
                    <a:pt x="0" y="2199015"/>
                  </a:lnTo>
                  <a:lnTo>
                    <a:pt x="11235" y="2281173"/>
                  </a:lnTo>
                  <a:lnTo>
                    <a:pt x="25650" y="2363870"/>
                  </a:lnTo>
                  <a:lnTo>
                    <a:pt x="42253" y="2425044"/>
                  </a:lnTo>
                  <a:lnTo>
                    <a:pt x="63666" y="2478763"/>
                  </a:lnTo>
                  <a:lnTo>
                    <a:pt x="86452" y="2546081"/>
                  </a:lnTo>
                  <a:lnTo>
                    <a:pt x="109253" y="2588698"/>
                  </a:lnTo>
                  <a:lnTo>
                    <a:pt x="126950" y="2620662"/>
                  </a:lnTo>
                  <a:lnTo>
                    <a:pt x="148075" y="2652892"/>
                  </a:lnTo>
                  <a:lnTo>
                    <a:pt x="156491" y="2669079"/>
                  </a:lnTo>
                  <a:lnTo>
                    <a:pt x="178077" y="2695639"/>
                  </a:lnTo>
                  <a:lnTo>
                    <a:pt x="189687" y="2706928"/>
                  </a:lnTo>
                  <a:lnTo>
                    <a:pt x="207390" y="2719855"/>
                  </a:lnTo>
                  <a:lnTo>
                    <a:pt x="225215" y="2735812"/>
                  </a:lnTo>
                  <a:lnTo>
                    <a:pt x="243076" y="2752116"/>
                  </a:lnTo>
                  <a:lnTo>
                    <a:pt x="260948" y="2764662"/>
                  </a:lnTo>
                  <a:lnTo>
                    <a:pt x="279816" y="2780507"/>
                  </a:lnTo>
                  <a:lnTo>
                    <a:pt x="302840" y="2797770"/>
                  </a:lnTo>
                  <a:lnTo>
                    <a:pt x="323677" y="2815452"/>
                  </a:lnTo>
                  <a:lnTo>
                    <a:pt x="339807" y="2827318"/>
                  </a:lnTo>
                  <a:lnTo>
                    <a:pt x="365637" y="2845153"/>
                  </a:lnTo>
                  <a:lnTo>
                    <a:pt x="387415" y="2863006"/>
                  </a:lnTo>
                  <a:lnTo>
                    <a:pt x="402894" y="2874911"/>
                  </a:lnTo>
                  <a:lnTo>
                    <a:pt x="419705" y="2885824"/>
                  </a:lnTo>
                  <a:lnTo>
                    <a:pt x="437107" y="2893982"/>
                  </a:lnTo>
                  <a:lnTo>
                    <a:pt x="458909" y="2904152"/>
                  </a:lnTo>
                  <a:lnTo>
                    <a:pt x="474394" y="2910396"/>
                  </a:lnTo>
                  <a:lnTo>
                    <a:pt x="497213" y="2919489"/>
                  </a:lnTo>
                  <a:lnTo>
                    <a:pt x="510287" y="2924488"/>
                  </a:lnTo>
                  <a:lnTo>
                    <a:pt x="528814" y="2927302"/>
                  </a:lnTo>
                  <a:lnTo>
                    <a:pt x="546882" y="2928136"/>
                  </a:lnTo>
                  <a:lnTo>
                    <a:pt x="572002" y="2928441"/>
                  </a:lnTo>
                  <a:lnTo>
                    <a:pt x="581596" y="2925821"/>
                  </a:lnTo>
                  <a:lnTo>
                    <a:pt x="591488" y="2921349"/>
                  </a:lnTo>
                  <a:lnTo>
                    <a:pt x="605929" y="2910394"/>
                  </a:lnTo>
                  <a:lnTo>
                    <a:pt x="613227" y="2904571"/>
                  </a:lnTo>
                  <a:lnTo>
                    <a:pt x="623091" y="2898676"/>
                  </a:lnTo>
                  <a:lnTo>
                    <a:pt x="631447" y="2890102"/>
                  </a:lnTo>
                  <a:lnTo>
                    <a:pt x="638471" y="2878685"/>
                  </a:lnTo>
                  <a:lnTo>
                    <a:pt x="660129" y="2818384"/>
                  </a:lnTo>
                  <a:lnTo>
                    <a:pt x="674077" y="2760419"/>
                  </a:lnTo>
                  <a:lnTo>
                    <a:pt x="684842" y="2681234"/>
                  </a:lnTo>
                  <a:lnTo>
                    <a:pt x="695821" y="2594833"/>
                  </a:lnTo>
                  <a:lnTo>
                    <a:pt x="711080" y="2505791"/>
                  </a:lnTo>
                  <a:lnTo>
                    <a:pt x="725758" y="2426658"/>
                  </a:lnTo>
                  <a:lnTo>
                    <a:pt x="733552" y="2338895"/>
                  </a:lnTo>
                  <a:lnTo>
                    <a:pt x="739226" y="2262904"/>
                  </a:lnTo>
                  <a:lnTo>
                    <a:pt x="741340" y="2187149"/>
                  </a:lnTo>
                  <a:lnTo>
                    <a:pt x="744994" y="2106334"/>
                  </a:lnTo>
                  <a:lnTo>
                    <a:pt x="741486" y="2023490"/>
                  </a:lnTo>
                  <a:lnTo>
                    <a:pt x="739800" y="1940244"/>
                  </a:lnTo>
                  <a:lnTo>
                    <a:pt x="733581" y="1856920"/>
                  </a:lnTo>
                  <a:lnTo>
                    <a:pt x="727314" y="1773580"/>
                  </a:lnTo>
                  <a:lnTo>
                    <a:pt x="716513" y="1684100"/>
                  </a:lnTo>
                  <a:lnTo>
                    <a:pt x="639324" y="1130646"/>
                  </a:lnTo>
                  <a:lnTo>
                    <a:pt x="621448" y="1013316"/>
                  </a:lnTo>
                  <a:lnTo>
                    <a:pt x="613626" y="917282"/>
                  </a:lnTo>
                  <a:lnTo>
                    <a:pt x="607949" y="840304"/>
                  </a:lnTo>
                  <a:lnTo>
                    <a:pt x="599661" y="749823"/>
                  </a:lnTo>
                  <a:lnTo>
                    <a:pt x="596889" y="660370"/>
                  </a:lnTo>
                  <a:lnTo>
                    <a:pt x="589953" y="575793"/>
                  </a:lnTo>
                  <a:lnTo>
                    <a:pt x="586195" y="492777"/>
                  </a:lnTo>
                  <a:lnTo>
                    <a:pt x="577656" y="408638"/>
                  </a:lnTo>
                  <a:lnTo>
                    <a:pt x="561678" y="323517"/>
                  </a:lnTo>
                  <a:lnTo>
                    <a:pt x="538019" y="220721"/>
                  </a:lnTo>
                  <a:lnTo>
                    <a:pt x="517170" y="144688"/>
                  </a:lnTo>
                  <a:lnTo>
                    <a:pt x="510218" y="125571"/>
                  </a:lnTo>
                  <a:lnTo>
                    <a:pt x="478807" y="65596"/>
                  </a:lnTo>
                  <a:lnTo>
                    <a:pt x="464865" y="47341"/>
                  </a:lnTo>
                  <a:lnTo>
                    <a:pt x="453868" y="37988"/>
                  </a:lnTo>
                  <a:lnTo>
                    <a:pt x="430624" y="19159"/>
                  </a:lnTo>
                  <a:lnTo>
                    <a:pt x="424713" y="15599"/>
                  </a:lnTo>
                  <a:lnTo>
                    <a:pt x="400956" y="7240"/>
                  </a:lnTo>
                  <a:lnTo>
                    <a:pt x="395004" y="4677"/>
                  </a:lnTo>
                  <a:lnTo>
                    <a:pt x="380445" y="1829"/>
                  </a:lnTo>
                  <a:lnTo>
                    <a:pt x="358147" y="225"/>
                  </a:lnTo>
                  <a:lnTo>
                    <a:pt x="351568" y="0"/>
                  </a:lnTo>
                  <a:lnTo>
                    <a:pt x="336312" y="2396"/>
                  </a:lnTo>
                  <a:lnTo>
                    <a:pt x="319601" y="6768"/>
                  </a:lnTo>
                  <a:lnTo>
                    <a:pt x="302243" y="12018"/>
                  </a:lnTo>
                  <a:lnTo>
                    <a:pt x="275719" y="20552"/>
                  </a:lnTo>
                  <a:lnTo>
                    <a:pt x="260560" y="29058"/>
                  </a:lnTo>
                  <a:lnTo>
                    <a:pt x="238211" y="45004"/>
                  </a:lnTo>
                  <a:lnTo>
                    <a:pt x="215368" y="62296"/>
                  </a:lnTo>
                  <a:lnTo>
                    <a:pt x="196020" y="79988"/>
                  </a:lnTo>
                  <a:lnTo>
                    <a:pt x="175059" y="97797"/>
                  </a:lnTo>
                  <a:lnTo>
                    <a:pt x="159545" y="110684"/>
                  </a:lnTo>
                  <a:lnTo>
                    <a:pt x="139644" y="134674"/>
                  </a:lnTo>
                  <a:lnTo>
                    <a:pt x="121168" y="161625"/>
                  </a:lnTo>
                  <a:lnTo>
                    <a:pt x="103115" y="193314"/>
                  </a:lnTo>
                  <a:lnTo>
                    <a:pt x="86179" y="222987"/>
                  </a:lnTo>
                  <a:lnTo>
                    <a:pt x="64658" y="282418"/>
                  </a:lnTo>
                  <a:lnTo>
                    <a:pt x="52391" y="30315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SMARTInkAnnotation356"/>
            <p:cNvSpPr/>
            <p:nvPr/>
          </p:nvSpPr>
          <p:spPr bwMode="auto">
            <a:xfrm>
              <a:off x="6109773" y="6090046"/>
              <a:ext cx="285547" cy="241056"/>
            </a:xfrm>
            <a:custGeom>
              <a:avLst/>
              <a:gdLst/>
              <a:ahLst/>
              <a:cxnLst/>
              <a:rect l="0" t="0" r="0" b="0"/>
              <a:pathLst>
                <a:path w="285547" h="241056">
                  <a:moveTo>
                    <a:pt x="169399" y="17860"/>
                  </a:moveTo>
                  <a:lnTo>
                    <a:pt x="169399" y="10171"/>
                  </a:lnTo>
                  <a:lnTo>
                    <a:pt x="168406" y="9758"/>
                  </a:lnTo>
                  <a:lnTo>
                    <a:pt x="159676" y="9094"/>
                  </a:lnTo>
                  <a:lnTo>
                    <a:pt x="151290" y="8979"/>
                  </a:lnTo>
                  <a:lnTo>
                    <a:pt x="148388" y="8962"/>
                  </a:lnTo>
                  <a:lnTo>
                    <a:pt x="139868" y="6299"/>
                  </a:lnTo>
                  <a:lnTo>
                    <a:pt x="134814" y="4199"/>
                  </a:lnTo>
                  <a:lnTo>
                    <a:pt x="130453" y="3792"/>
                  </a:lnTo>
                  <a:lnTo>
                    <a:pt x="126552" y="4512"/>
                  </a:lnTo>
                  <a:lnTo>
                    <a:pt x="122957" y="5985"/>
                  </a:lnTo>
                  <a:lnTo>
                    <a:pt x="118576" y="6966"/>
                  </a:lnTo>
                  <a:lnTo>
                    <a:pt x="113668" y="7621"/>
                  </a:lnTo>
                  <a:lnTo>
                    <a:pt x="108410" y="8058"/>
                  </a:lnTo>
                  <a:lnTo>
                    <a:pt x="102918" y="9341"/>
                  </a:lnTo>
                  <a:lnTo>
                    <a:pt x="97272" y="11188"/>
                  </a:lnTo>
                  <a:lnTo>
                    <a:pt x="91520" y="13412"/>
                  </a:lnTo>
                  <a:lnTo>
                    <a:pt x="85699" y="14895"/>
                  </a:lnTo>
                  <a:lnTo>
                    <a:pt x="79834" y="15883"/>
                  </a:lnTo>
                  <a:lnTo>
                    <a:pt x="73936" y="16542"/>
                  </a:lnTo>
                  <a:lnTo>
                    <a:pt x="68020" y="17974"/>
                  </a:lnTo>
                  <a:lnTo>
                    <a:pt x="62088" y="19920"/>
                  </a:lnTo>
                  <a:lnTo>
                    <a:pt x="56147" y="22209"/>
                  </a:lnTo>
                  <a:lnTo>
                    <a:pt x="51193" y="24728"/>
                  </a:lnTo>
                  <a:lnTo>
                    <a:pt x="38484" y="33013"/>
                  </a:lnTo>
                  <a:lnTo>
                    <a:pt x="33459" y="35900"/>
                  </a:lnTo>
                  <a:lnTo>
                    <a:pt x="28124" y="38816"/>
                  </a:lnTo>
                  <a:lnTo>
                    <a:pt x="19547" y="44703"/>
                  </a:lnTo>
                  <a:lnTo>
                    <a:pt x="15869" y="47661"/>
                  </a:lnTo>
                  <a:lnTo>
                    <a:pt x="13417" y="51618"/>
                  </a:lnTo>
                  <a:lnTo>
                    <a:pt x="11783" y="56240"/>
                  </a:lnTo>
                  <a:lnTo>
                    <a:pt x="10693" y="61306"/>
                  </a:lnTo>
                  <a:lnTo>
                    <a:pt x="8974" y="65675"/>
                  </a:lnTo>
                  <a:lnTo>
                    <a:pt x="4414" y="73177"/>
                  </a:lnTo>
                  <a:lnTo>
                    <a:pt x="2801" y="77558"/>
                  </a:lnTo>
                  <a:lnTo>
                    <a:pt x="1726" y="82463"/>
                  </a:lnTo>
                  <a:lnTo>
                    <a:pt x="1009" y="87718"/>
                  </a:lnTo>
                  <a:lnTo>
                    <a:pt x="531" y="93205"/>
                  </a:lnTo>
                  <a:lnTo>
                    <a:pt x="213" y="98848"/>
                  </a:lnTo>
                  <a:lnTo>
                    <a:pt x="0" y="104594"/>
                  </a:lnTo>
                  <a:lnTo>
                    <a:pt x="852" y="110409"/>
                  </a:lnTo>
                  <a:lnTo>
                    <a:pt x="2413" y="116270"/>
                  </a:lnTo>
                  <a:lnTo>
                    <a:pt x="4446" y="122162"/>
                  </a:lnTo>
                  <a:lnTo>
                    <a:pt x="6795" y="128074"/>
                  </a:lnTo>
                  <a:lnTo>
                    <a:pt x="9354" y="134000"/>
                  </a:lnTo>
                  <a:lnTo>
                    <a:pt x="14846" y="145876"/>
                  </a:lnTo>
                  <a:lnTo>
                    <a:pt x="20597" y="157769"/>
                  </a:lnTo>
                  <a:lnTo>
                    <a:pt x="23521" y="162726"/>
                  </a:lnTo>
                  <a:lnTo>
                    <a:pt x="26463" y="167024"/>
                  </a:lnTo>
                  <a:lnTo>
                    <a:pt x="29418" y="170881"/>
                  </a:lnTo>
                  <a:lnTo>
                    <a:pt x="33374" y="175436"/>
                  </a:lnTo>
                  <a:lnTo>
                    <a:pt x="37997" y="180458"/>
                  </a:lnTo>
                  <a:lnTo>
                    <a:pt x="48432" y="191329"/>
                  </a:lnTo>
                  <a:lnTo>
                    <a:pt x="59689" y="202774"/>
                  </a:lnTo>
                  <a:lnTo>
                    <a:pt x="65473" y="207613"/>
                  </a:lnTo>
                  <a:lnTo>
                    <a:pt x="71314" y="211830"/>
                  </a:lnTo>
                  <a:lnTo>
                    <a:pt x="77195" y="215634"/>
                  </a:lnTo>
                  <a:lnTo>
                    <a:pt x="84095" y="219162"/>
                  </a:lnTo>
                  <a:lnTo>
                    <a:pt x="91674" y="222507"/>
                  </a:lnTo>
                  <a:lnTo>
                    <a:pt x="99706" y="225729"/>
                  </a:lnTo>
                  <a:lnTo>
                    <a:pt x="107047" y="228869"/>
                  </a:lnTo>
                  <a:lnTo>
                    <a:pt x="120500" y="235003"/>
                  </a:lnTo>
                  <a:lnTo>
                    <a:pt x="126869" y="237036"/>
                  </a:lnTo>
                  <a:lnTo>
                    <a:pt x="133101" y="238392"/>
                  </a:lnTo>
                  <a:lnTo>
                    <a:pt x="139241" y="239295"/>
                  </a:lnTo>
                  <a:lnTo>
                    <a:pt x="145321" y="239897"/>
                  </a:lnTo>
                  <a:lnTo>
                    <a:pt x="151360" y="240298"/>
                  </a:lnTo>
                  <a:lnTo>
                    <a:pt x="157374" y="240566"/>
                  </a:lnTo>
                  <a:lnTo>
                    <a:pt x="169351" y="240864"/>
                  </a:lnTo>
                  <a:lnTo>
                    <a:pt x="193224" y="241055"/>
                  </a:lnTo>
                  <a:lnTo>
                    <a:pt x="199186" y="240078"/>
                  </a:lnTo>
                  <a:lnTo>
                    <a:pt x="205147" y="238435"/>
                  </a:lnTo>
                  <a:lnTo>
                    <a:pt x="211107" y="236348"/>
                  </a:lnTo>
                  <a:lnTo>
                    <a:pt x="217067" y="234956"/>
                  </a:lnTo>
                  <a:lnTo>
                    <a:pt x="223026" y="234028"/>
                  </a:lnTo>
                  <a:lnTo>
                    <a:pt x="228985" y="233409"/>
                  </a:lnTo>
                  <a:lnTo>
                    <a:pt x="234944" y="232005"/>
                  </a:lnTo>
                  <a:lnTo>
                    <a:pt x="240902" y="230076"/>
                  </a:lnTo>
                  <a:lnTo>
                    <a:pt x="246861" y="227798"/>
                  </a:lnTo>
                  <a:lnTo>
                    <a:pt x="251827" y="225287"/>
                  </a:lnTo>
                  <a:lnTo>
                    <a:pt x="259994" y="219852"/>
                  </a:lnTo>
                  <a:lnTo>
                    <a:pt x="266933" y="214128"/>
                  </a:lnTo>
                  <a:lnTo>
                    <a:pt x="273328" y="208278"/>
                  </a:lnTo>
                  <a:lnTo>
                    <a:pt x="279480" y="202370"/>
                  </a:lnTo>
                  <a:lnTo>
                    <a:pt x="281517" y="199406"/>
                  </a:lnTo>
                  <a:lnTo>
                    <a:pt x="283782" y="193466"/>
                  </a:lnTo>
                  <a:lnTo>
                    <a:pt x="284386" y="189501"/>
                  </a:lnTo>
                  <a:lnTo>
                    <a:pt x="284789" y="184874"/>
                  </a:lnTo>
                  <a:lnTo>
                    <a:pt x="285056" y="179803"/>
                  </a:lnTo>
                  <a:lnTo>
                    <a:pt x="285355" y="168879"/>
                  </a:lnTo>
                  <a:lnTo>
                    <a:pt x="285546" y="145697"/>
                  </a:lnTo>
                  <a:lnTo>
                    <a:pt x="284569" y="139795"/>
                  </a:lnTo>
                  <a:lnTo>
                    <a:pt x="282925" y="133877"/>
                  </a:lnTo>
                  <a:lnTo>
                    <a:pt x="280834" y="127947"/>
                  </a:lnTo>
                  <a:lnTo>
                    <a:pt x="278449" y="122009"/>
                  </a:lnTo>
                  <a:lnTo>
                    <a:pt x="275864" y="116066"/>
                  </a:lnTo>
                  <a:lnTo>
                    <a:pt x="270345" y="104171"/>
                  </a:lnTo>
                  <a:lnTo>
                    <a:pt x="264582" y="92270"/>
                  </a:lnTo>
                  <a:lnTo>
                    <a:pt x="261655" y="87310"/>
                  </a:lnTo>
                  <a:lnTo>
                    <a:pt x="258710" y="83012"/>
                  </a:lnTo>
                  <a:lnTo>
                    <a:pt x="255753" y="79154"/>
                  </a:lnTo>
                  <a:lnTo>
                    <a:pt x="251796" y="74597"/>
                  </a:lnTo>
                  <a:lnTo>
                    <a:pt x="247173" y="69576"/>
                  </a:lnTo>
                  <a:lnTo>
                    <a:pt x="233823" y="55673"/>
                  </a:lnTo>
                  <a:lnTo>
                    <a:pt x="230224" y="51998"/>
                  </a:lnTo>
                  <a:lnTo>
                    <a:pt x="226832" y="47564"/>
                  </a:lnTo>
                  <a:lnTo>
                    <a:pt x="223578" y="42624"/>
                  </a:lnTo>
                  <a:lnTo>
                    <a:pt x="220415" y="37345"/>
                  </a:lnTo>
                  <a:lnTo>
                    <a:pt x="217314" y="33827"/>
                  </a:lnTo>
                  <a:lnTo>
                    <a:pt x="214253" y="31481"/>
                  </a:lnTo>
                  <a:lnTo>
                    <a:pt x="208203" y="27882"/>
                  </a:lnTo>
                  <a:lnTo>
                    <a:pt x="202204" y="22976"/>
                  </a:lnTo>
                  <a:lnTo>
                    <a:pt x="196228" y="17488"/>
                  </a:lnTo>
                  <a:lnTo>
                    <a:pt x="193243" y="14636"/>
                  </a:lnTo>
                  <a:lnTo>
                    <a:pt x="190260" y="12733"/>
                  </a:lnTo>
                  <a:lnTo>
                    <a:pt x="182311" y="10058"/>
                  </a:lnTo>
                  <a:lnTo>
                    <a:pt x="180103" y="9431"/>
                  </a:lnTo>
                  <a:lnTo>
                    <a:pt x="179515" y="8272"/>
                  </a:lnTo>
                  <a:lnTo>
                    <a:pt x="179122" y="6507"/>
                  </a:lnTo>
                  <a:lnTo>
                    <a:pt x="178336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MARTInkAnnotation357"/>
            <p:cNvSpPr/>
            <p:nvPr/>
          </p:nvSpPr>
          <p:spPr bwMode="auto">
            <a:xfrm>
              <a:off x="6493686" y="3082568"/>
              <a:ext cx="856130" cy="2979290"/>
            </a:xfrm>
            <a:custGeom>
              <a:avLst/>
              <a:gdLst/>
              <a:ahLst/>
              <a:cxnLst/>
              <a:rect l="0" t="0" r="0" b="0"/>
              <a:pathLst>
                <a:path w="856130" h="2979290">
                  <a:moveTo>
                    <a:pt x="151947" y="176767"/>
                  </a:moveTo>
                  <a:lnTo>
                    <a:pt x="151947" y="184455"/>
                  </a:lnTo>
                  <a:lnTo>
                    <a:pt x="144872" y="202315"/>
                  </a:lnTo>
                  <a:lnTo>
                    <a:pt x="142844" y="209950"/>
                  </a:lnTo>
                  <a:lnTo>
                    <a:pt x="126843" y="243544"/>
                  </a:lnTo>
                  <a:lnTo>
                    <a:pt x="109066" y="275837"/>
                  </a:lnTo>
                  <a:lnTo>
                    <a:pt x="95696" y="310879"/>
                  </a:lnTo>
                  <a:lnTo>
                    <a:pt x="77104" y="416815"/>
                  </a:lnTo>
                  <a:lnTo>
                    <a:pt x="67250" y="501410"/>
                  </a:lnTo>
                  <a:lnTo>
                    <a:pt x="56697" y="609198"/>
                  </a:lnTo>
                  <a:lnTo>
                    <a:pt x="52904" y="707738"/>
                  </a:lnTo>
                  <a:lnTo>
                    <a:pt x="46607" y="782742"/>
                  </a:lnTo>
                  <a:lnTo>
                    <a:pt x="45069" y="859918"/>
                  </a:lnTo>
                  <a:lnTo>
                    <a:pt x="37665" y="960134"/>
                  </a:lnTo>
                  <a:lnTo>
                    <a:pt x="36130" y="1043015"/>
                  </a:lnTo>
                  <a:lnTo>
                    <a:pt x="34834" y="1128693"/>
                  </a:lnTo>
                  <a:lnTo>
                    <a:pt x="28691" y="1212498"/>
                  </a:lnTo>
                  <a:lnTo>
                    <a:pt x="27184" y="1300673"/>
                  </a:lnTo>
                  <a:lnTo>
                    <a:pt x="27881" y="1388388"/>
                  </a:lnTo>
                  <a:lnTo>
                    <a:pt x="33903" y="1481122"/>
                  </a:lnTo>
                  <a:lnTo>
                    <a:pt x="35204" y="1552123"/>
                  </a:lnTo>
                  <a:lnTo>
                    <a:pt x="35644" y="1647225"/>
                  </a:lnTo>
                  <a:lnTo>
                    <a:pt x="40464" y="1718637"/>
                  </a:lnTo>
                  <a:lnTo>
                    <a:pt x="43856" y="1806750"/>
                  </a:lnTo>
                  <a:lnTo>
                    <a:pt x="47173" y="1893681"/>
                  </a:lnTo>
                  <a:lnTo>
                    <a:pt x="52353" y="1982254"/>
                  </a:lnTo>
                  <a:lnTo>
                    <a:pt x="54370" y="2066630"/>
                  </a:lnTo>
                  <a:lnTo>
                    <a:pt x="60652" y="2147532"/>
                  </a:lnTo>
                  <a:lnTo>
                    <a:pt x="69450" y="2239171"/>
                  </a:lnTo>
                  <a:lnTo>
                    <a:pt x="83543" y="2328775"/>
                  </a:lnTo>
                  <a:lnTo>
                    <a:pt x="107261" y="2460672"/>
                  </a:lnTo>
                  <a:lnTo>
                    <a:pt x="127781" y="2544812"/>
                  </a:lnTo>
                  <a:lnTo>
                    <a:pt x="151395" y="2625511"/>
                  </a:lnTo>
                  <a:lnTo>
                    <a:pt x="163370" y="2666099"/>
                  </a:lnTo>
                  <a:lnTo>
                    <a:pt x="189781" y="2739407"/>
                  </a:lnTo>
                  <a:lnTo>
                    <a:pt x="211945" y="2782436"/>
                  </a:lnTo>
                  <a:lnTo>
                    <a:pt x="234308" y="2833069"/>
                  </a:lnTo>
                  <a:lnTo>
                    <a:pt x="256603" y="2865429"/>
                  </a:lnTo>
                  <a:lnTo>
                    <a:pt x="279141" y="2899493"/>
                  </a:lnTo>
                  <a:lnTo>
                    <a:pt x="296835" y="2926359"/>
                  </a:lnTo>
                  <a:lnTo>
                    <a:pt x="307708" y="2937691"/>
                  </a:lnTo>
                  <a:lnTo>
                    <a:pt x="330873" y="2953051"/>
                  </a:lnTo>
                  <a:lnTo>
                    <a:pt x="345985" y="2962578"/>
                  </a:lnTo>
                  <a:lnTo>
                    <a:pt x="349831" y="2965639"/>
                  </a:lnTo>
                  <a:lnTo>
                    <a:pt x="354381" y="2967679"/>
                  </a:lnTo>
                  <a:lnTo>
                    <a:pt x="369281" y="2971543"/>
                  </a:lnTo>
                  <a:lnTo>
                    <a:pt x="381421" y="2977539"/>
                  </a:lnTo>
                  <a:lnTo>
                    <a:pt x="391647" y="2979289"/>
                  </a:lnTo>
                  <a:lnTo>
                    <a:pt x="402813" y="2977422"/>
                  </a:lnTo>
                  <a:lnTo>
                    <a:pt x="414397" y="2974276"/>
                  </a:lnTo>
                  <a:lnTo>
                    <a:pt x="431093" y="2971513"/>
                  </a:lnTo>
                  <a:lnTo>
                    <a:pt x="443764" y="2965844"/>
                  </a:lnTo>
                  <a:lnTo>
                    <a:pt x="458663" y="2962731"/>
                  </a:lnTo>
                  <a:lnTo>
                    <a:pt x="481028" y="2950519"/>
                  </a:lnTo>
                  <a:lnTo>
                    <a:pt x="497953" y="2941874"/>
                  </a:lnTo>
                  <a:lnTo>
                    <a:pt x="507000" y="2933341"/>
                  </a:lnTo>
                  <a:lnTo>
                    <a:pt x="536852" y="2897439"/>
                  </a:lnTo>
                  <a:lnTo>
                    <a:pt x="560230" y="2864034"/>
                  </a:lnTo>
                  <a:lnTo>
                    <a:pt x="583976" y="2821643"/>
                  </a:lnTo>
                  <a:lnTo>
                    <a:pt x="613750" y="2763231"/>
                  </a:lnTo>
                  <a:lnTo>
                    <a:pt x="637583" y="2707620"/>
                  </a:lnTo>
                  <a:lnTo>
                    <a:pt x="661416" y="2642984"/>
                  </a:lnTo>
                  <a:lnTo>
                    <a:pt x="685252" y="2577410"/>
                  </a:lnTo>
                  <a:lnTo>
                    <a:pt x="709087" y="2506138"/>
                  </a:lnTo>
                  <a:lnTo>
                    <a:pt x="732922" y="2428854"/>
                  </a:lnTo>
                  <a:lnTo>
                    <a:pt x="752012" y="2346487"/>
                  </a:lnTo>
                  <a:lnTo>
                    <a:pt x="771489" y="2259918"/>
                  </a:lnTo>
                  <a:lnTo>
                    <a:pt x="788578" y="2170058"/>
                  </a:lnTo>
                  <a:lnTo>
                    <a:pt x="806041" y="2080393"/>
                  </a:lnTo>
                  <a:lnTo>
                    <a:pt x="815939" y="2009923"/>
                  </a:lnTo>
                  <a:lnTo>
                    <a:pt x="843148" y="1782704"/>
                  </a:lnTo>
                  <a:lnTo>
                    <a:pt x="847348" y="1703327"/>
                  </a:lnTo>
                  <a:lnTo>
                    <a:pt x="854909" y="1596505"/>
                  </a:lnTo>
                  <a:lnTo>
                    <a:pt x="856129" y="1516196"/>
                  </a:lnTo>
                  <a:lnTo>
                    <a:pt x="850642" y="1435846"/>
                  </a:lnTo>
                  <a:lnTo>
                    <a:pt x="843720" y="1354492"/>
                  </a:lnTo>
                  <a:lnTo>
                    <a:pt x="840235" y="1268981"/>
                  </a:lnTo>
                  <a:lnTo>
                    <a:pt x="832360" y="1186649"/>
                  </a:lnTo>
                  <a:lnTo>
                    <a:pt x="817890" y="1105700"/>
                  </a:lnTo>
                  <a:lnTo>
                    <a:pt x="802015" y="1025160"/>
                  </a:lnTo>
                  <a:lnTo>
                    <a:pt x="789588" y="945734"/>
                  </a:lnTo>
                  <a:lnTo>
                    <a:pt x="772775" y="870496"/>
                  </a:lnTo>
                  <a:lnTo>
                    <a:pt x="743552" y="768222"/>
                  </a:lnTo>
                  <a:lnTo>
                    <a:pt x="721837" y="695310"/>
                  </a:lnTo>
                  <a:lnTo>
                    <a:pt x="696534" y="623436"/>
                  </a:lnTo>
                  <a:lnTo>
                    <a:pt x="672815" y="554514"/>
                  </a:lnTo>
                  <a:lnTo>
                    <a:pt x="650560" y="490106"/>
                  </a:lnTo>
                  <a:lnTo>
                    <a:pt x="625096" y="429681"/>
                  </a:lnTo>
                  <a:lnTo>
                    <a:pt x="598681" y="374074"/>
                  </a:lnTo>
                  <a:lnTo>
                    <a:pt x="563065" y="301951"/>
                  </a:lnTo>
                  <a:lnTo>
                    <a:pt x="545206" y="268785"/>
                  </a:lnTo>
                  <a:lnTo>
                    <a:pt x="527339" y="237508"/>
                  </a:lnTo>
                  <a:lnTo>
                    <a:pt x="482654" y="162043"/>
                  </a:lnTo>
                  <a:lnTo>
                    <a:pt x="464779" y="137481"/>
                  </a:lnTo>
                  <a:lnTo>
                    <a:pt x="446903" y="115651"/>
                  </a:lnTo>
                  <a:lnTo>
                    <a:pt x="429027" y="92719"/>
                  </a:lnTo>
                  <a:lnTo>
                    <a:pt x="408503" y="71944"/>
                  </a:lnTo>
                  <a:lnTo>
                    <a:pt x="387132" y="53780"/>
                  </a:lnTo>
                  <a:lnTo>
                    <a:pt x="367703" y="39093"/>
                  </a:lnTo>
                  <a:lnTo>
                    <a:pt x="349136" y="28597"/>
                  </a:lnTo>
                  <a:lnTo>
                    <a:pt x="324583" y="17110"/>
                  </a:lnTo>
                  <a:lnTo>
                    <a:pt x="302079" y="7422"/>
                  </a:lnTo>
                  <a:lnTo>
                    <a:pt x="286205" y="2284"/>
                  </a:lnTo>
                  <a:lnTo>
                    <a:pt x="272528" y="0"/>
                  </a:lnTo>
                  <a:lnTo>
                    <a:pt x="259829" y="1631"/>
                  </a:lnTo>
                  <a:lnTo>
                    <a:pt x="235493" y="10763"/>
                  </a:lnTo>
                  <a:lnTo>
                    <a:pt x="217529" y="19212"/>
                  </a:lnTo>
                  <a:lnTo>
                    <a:pt x="199627" y="32739"/>
                  </a:lnTo>
                  <a:lnTo>
                    <a:pt x="175784" y="55089"/>
                  </a:lnTo>
                  <a:lnTo>
                    <a:pt x="163864" y="66794"/>
                  </a:lnTo>
                  <a:lnTo>
                    <a:pt x="154595" y="81258"/>
                  </a:lnTo>
                  <a:lnTo>
                    <a:pt x="130263" y="123547"/>
                  </a:lnTo>
                  <a:lnTo>
                    <a:pt x="101188" y="167885"/>
                  </a:lnTo>
                  <a:lnTo>
                    <a:pt x="78564" y="222206"/>
                  </a:lnTo>
                  <a:lnTo>
                    <a:pt x="56544" y="281051"/>
                  </a:lnTo>
                  <a:lnTo>
                    <a:pt x="30704" y="352394"/>
                  </a:lnTo>
                  <a:lnTo>
                    <a:pt x="8991" y="435728"/>
                  </a:lnTo>
                  <a:lnTo>
                    <a:pt x="0" y="4893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SMARTInkAnnotation358"/>
            <p:cNvSpPr/>
            <p:nvPr/>
          </p:nvSpPr>
          <p:spPr bwMode="auto">
            <a:xfrm>
              <a:off x="6663508" y="5982904"/>
              <a:ext cx="241329" cy="491120"/>
            </a:xfrm>
            <a:custGeom>
              <a:avLst/>
              <a:gdLst/>
              <a:ahLst/>
              <a:cxnLst/>
              <a:rect l="0" t="0" r="0" b="0"/>
              <a:pathLst>
                <a:path w="241329" h="491120">
                  <a:moveTo>
                    <a:pt x="0" y="491119"/>
                  </a:moveTo>
                  <a:lnTo>
                    <a:pt x="13316" y="491119"/>
                  </a:lnTo>
                  <a:lnTo>
                    <a:pt x="15830" y="490127"/>
                  </a:lnTo>
                  <a:lnTo>
                    <a:pt x="21270" y="486379"/>
                  </a:lnTo>
                  <a:lnTo>
                    <a:pt x="23117" y="483990"/>
                  </a:lnTo>
                  <a:lnTo>
                    <a:pt x="24351" y="481406"/>
                  </a:lnTo>
                  <a:lnTo>
                    <a:pt x="25172" y="478690"/>
                  </a:lnTo>
                  <a:lnTo>
                    <a:pt x="28733" y="473027"/>
                  </a:lnTo>
                  <a:lnTo>
                    <a:pt x="33626" y="466211"/>
                  </a:lnTo>
                  <a:lnTo>
                    <a:pt x="39111" y="456567"/>
                  </a:lnTo>
                  <a:lnTo>
                    <a:pt x="44859" y="448312"/>
                  </a:lnTo>
                  <a:lnTo>
                    <a:pt x="47782" y="444721"/>
                  </a:lnTo>
                  <a:lnTo>
                    <a:pt x="53679" y="432795"/>
                  </a:lnTo>
                  <a:lnTo>
                    <a:pt x="59609" y="418564"/>
                  </a:lnTo>
                  <a:lnTo>
                    <a:pt x="65557" y="405625"/>
                  </a:lnTo>
                  <a:lnTo>
                    <a:pt x="69525" y="398404"/>
                  </a:lnTo>
                  <a:lnTo>
                    <a:pt x="74158" y="390614"/>
                  </a:lnTo>
                  <a:lnTo>
                    <a:pt x="79233" y="382443"/>
                  </a:lnTo>
                  <a:lnTo>
                    <a:pt x="83608" y="374020"/>
                  </a:lnTo>
                  <a:lnTo>
                    <a:pt x="87519" y="365429"/>
                  </a:lnTo>
                  <a:lnTo>
                    <a:pt x="91120" y="356724"/>
                  </a:lnTo>
                  <a:lnTo>
                    <a:pt x="94513" y="347944"/>
                  </a:lnTo>
                  <a:lnTo>
                    <a:pt x="100931" y="330251"/>
                  </a:lnTo>
                  <a:lnTo>
                    <a:pt x="128104" y="250013"/>
                  </a:lnTo>
                  <a:lnTo>
                    <a:pt x="132079" y="241085"/>
                  </a:lnTo>
                  <a:lnTo>
                    <a:pt x="136715" y="232156"/>
                  </a:lnTo>
                  <a:lnTo>
                    <a:pt x="141792" y="223227"/>
                  </a:lnTo>
                  <a:lnTo>
                    <a:pt x="146170" y="214298"/>
                  </a:lnTo>
                  <a:lnTo>
                    <a:pt x="150083" y="205369"/>
                  </a:lnTo>
                  <a:lnTo>
                    <a:pt x="153684" y="196438"/>
                  </a:lnTo>
                  <a:lnTo>
                    <a:pt x="160333" y="178580"/>
                  </a:lnTo>
                  <a:lnTo>
                    <a:pt x="172694" y="142861"/>
                  </a:lnTo>
                  <a:lnTo>
                    <a:pt x="181709" y="116072"/>
                  </a:lnTo>
                  <a:lnTo>
                    <a:pt x="187685" y="100858"/>
                  </a:lnTo>
                  <a:lnTo>
                    <a:pt x="193652" y="86490"/>
                  </a:lnTo>
                  <a:lnTo>
                    <a:pt x="199614" y="70182"/>
                  </a:lnTo>
                  <a:lnTo>
                    <a:pt x="205575" y="55658"/>
                  </a:lnTo>
                  <a:lnTo>
                    <a:pt x="211534" y="43581"/>
                  </a:lnTo>
                  <a:lnTo>
                    <a:pt x="217493" y="34906"/>
                  </a:lnTo>
                  <a:lnTo>
                    <a:pt x="220804" y="27743"/>
                  </a:lnTo>
                  <a:lnTo>
                    <a:pt x="221686" y="24444"/>
                  </a:lnTo>
                  <a:lnTo>
                    <a:pt x="225315" y="18132"/>
                  </a:lnTo>
                  <a:lnTo>
                    <a:pt x="230240" y="12019"/>
                  </a:lnTo>
                  <a:lnTo>
                    <a:pt x="237601" y="3992"/>
                  </a:lnTo>
                  <a:lnTo>
                    <a:pt x="241316" y="0"/>
                  </a:lnTo>
                  <a:lnTo>
                    <a:pt x="241328" y="142911"/>
                  </a:lnTo>
                  <a:lnTo>
                    <a:pt x="240335" y="151825"/>
                  </a:lnTo>
                  <a:lnTo>
                    <a:pt x="238680" y="160743"/>
                  </a:lnTo>
                  <a:lnTo>
                    <a:pt x="236584" y="169665"/>
                  </a:lnTo>
                  <a:lnTo>
                    <a:pt x="235185" y="179582"/>
                  </a:lnTo>
                  <a:lnTo>
                    <a:pt x="234254" y="190162"/>
                  </a:lnTo>
                  <a:lnTo>
                    <a:pt x="233633" y="201184"/>
                  </a:lnTo>
                  <a:lnTo>
                    <a:pt x="232943" y="221369"/>
                  </a:lnTo>
                  <a:lnTo>
                    <a:pt x="232499" y="258579"/>
                  </a:lnTo>
                  <a:lnTo>
                    <a:pt x="231471" y="268624"/>
                  </a:lnTo>
                  <a:lnTo>
                    <a:pt x="229791" y="279289"/>
                  </a:lnTo>
                  <a:lnTo>
                    <a:pt x="227678" y="290367"/>
                  </a:lnTo>
                  <a:lnTo>
                    <a:pt x="226269" y="300730"/>
                  </a:lnTo>
                  <a:lnTo>
                    <a:pt x="225331" y="310615"/>
                  </a:lnTo>
                  <a:lnTo>
                    <a:pt x="224704" y="320181"/>
                  </a:lnTo>
                  <a:lnTo>
                    <a:pt x="224287" y="329535"/>
                  </a:lnTo>
                  <a:lnTo>
                    <a:pt x="223824" y="347867"/>
                  </a:lnTo>
                  <a:lnTo>
                    <a:pt x="223485" y="401788"/>
                  </a:lnTo>
                  <a:lnTo>
                    <a:pt x="222481" y="410729"/>
                  </a:lnTo>
                  <a:lnTo>
                    <a:pt x="220819" y="419666"/>
                  </a:lnTo>
                  <a:lnTo>
                    <a:pt x="218717" y="428601"/>
                  </a:lnTo>
                  <a:lnTo>
                    <a:pt x="216382" y="443820"/>
                  </a:lnTo>
                  <a:lnTo>
                    <a:pt x="215344" y="456207"/>
                  </a:lnTo>
                  <a:lnTo>
                    <a:pt x="215068" y="460899"/>
                  </a:lnTo>
                  <a:lnTo>
                    <a:pt x="214514" y="47326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SMARTInkAnnotation359"/>
            <p:cNvSpPr/>
            <p:nvPr/>
          </p:nvSpPr>
          <p:spPr bwMode="auto">
            <a:xfrm>
              <a:off x="6752890" y="6277570"/>
              <a:ext cx="169824" cy="17861"/>
            </a:xfrm>
            <a:custGeom>
              <a:avLst/>
              <a:gdLst/>
              <a:ahLst/>
              <a:cxnLst/>
              <a:rect l="0" t="0" r="0" b="0"/>
              <a:pathLst>
                <a:path w="169824" h="17861">
                  <a:moveTo>
                    <a:pt x="169823" y="17860"/>
                  </a:moveTo>
                  <a:lnTo>
                    <a:pt x="157382" y="17860"/>
                  </a:lnTo>
                  <a:lnTo>
                    <a:pt x="154577" y="16867"/>
                  </a:lnTo>
                  <a:lnTo>
                    <a:pt x="151714" y="15214"/>
                  </a:lnTo>
                  <a:lnTo>
                    <a:pt x="148812" y="13119"/>
                  </a:lnTo>
                  <a:lnTo>
                    <a:pt x="145885" y="11722"/>
                  </a:lnTo>
                  <a:lnTo>
                    <a:pt x="142940" y="10791"/>
                  </a:lnTo>
                  <a:lnTo>
                    <a:pt x="139983" y="10171"/>
                  </a:lnTo>
                  <a:lnTo>
                    <a:pt x="136026" y="9757"/>
                  </a:lnTo>
                  <a:lnTo>
                    <a:pt x="131402" y="9481"/>
                  </a:lnTo>
                  <a:lnTo>
                    <a:pt x="121960" y="9175"/>
                  </a:lnTo>
                  <a:lnTo>
                    <a:pt x="114453" y="9039"/>
                  </a:lnTo>
                  <a:lnTo>
                    <a:pt x="110068" y="8010"/>
                  </a:lnTo>
                  <a:lnTo>
                    <a:pt x="105158" y="6332"/>
                  </a:lnTo>
                  <a:lnTo>
                    <a:pt x="99899" y="4222"/>
                  </a:lnTo>
                  <a:lnTo>
                    <a:pt x="94406" y="2814"/>
                  </a:lnTo>
                  <a:lnTo>
                    <a:pt x="88758" y="1876"/>
                  </a:lnTo>
                  <a:lnTo>
                    <a:pt x="83007" y="1251"/>
                  </a:lnTo>
                  <a:lnTo>
                    <a:pt x="77186" y="834"/>
                  </a:lnTo>
                  <a:lnTo>
                    <a:pt x="71320" y="556"/>
                  </a:lnTo>
                  <a:lnTo>
                    <a:pt x="59505" y="247"/>
                  </a:lnTo>
                  <a:lnTo>
                    <a:pt x="0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SMARTInkAnnotation360"/>
            <p:cNvSpPr/>
            <p:nvPr/>
          </p:nvSpPr>
          <p:spPr bwMode="auto">
            <a:xfrm>
              <a:off x="7029970" y="6393656"/>
              <a:ext cx="125024" cy="160699"/>
            </a:xfrm>
            <a:custGeom>
              <a:avLst/>
              <a:gdLst/>
              <a:ahLst/>
              <a:cxnLst/>
              <a:rect l="0" t="0" r="0" b="0"/>
              <a:pathLst>
                <a:path w="125024" h="160699">
                  <a:moveTo>
                    <a:pt x="35752" y="0"/>
                  </a:moveTo>
                  <a:lnTo>
                    <a:pt x="31008" y="0"/>
                  </a:lnTo>
                  <a:lnTo>
                    <a:pt x="29609" y="992"/>
                  </a:lnTo>
                  <a:lnTo>
                    <a:pt x="28678" y="2646"/>
                  </a:lnTo>
                  <a:lnTo>
                    <a:pt x="27182" y="7688"/>
                  </a:lnTo>
                  <a:lnTo>
                    <a:pt x="24329" y="11025"/>
                  </a:lnTo>
                  <a:lnTo>
                    <a:pt x="22178" y="13303"/>
                  </a:lnTo>
                  <a:lnTo>
                    <a:pt x="20744" y="15814"/>
                  </a:lnTo>
                  <a:lnTo>
                    <a:pt x="19788" y="18480"/>
                  </a:lnTo>
                  <a:lnTo>
                    <a:pt x="19151" y="21250"/>
                  </a:lnTo>
                  <a:lnTo>
                    <a:pt x="18726" y="24089"/>
                  </a:lnTo>
                  <a:lnTo>
                    <a:pt x="18443" y="26973"/>
                  </a:lnTo>
                  <a:lnTo>
                    <a:pt x="18253" y="29889"/>
                  </a:lnTo>
                  <a:lnTo>
                    <a:pt x="17134" y="31832"/>
                  </a:lnTo>
                  <a:lnTo>
                    <a:pt x="15396" y="33127"/>
                  </a:lnTo>
                  <a:lnTo>
                    <a:pt x="13244" y="33991"/>
                  </a:lnTo>
                  <a:lnTo>
                    <a:pt x="11808" y="36551"/>
                  </a:lnTo>
                  <a:lnTo>
                    <a:pt x="10852" y="40243"/>
                  </a:lnTo>
                  <a:lnTo>
                    <a:pt x="10213" y="44688"/>
                  </a:lnTo>
                  <a:lnTo>
                    <a:pt x="9789" y="48643"/>
                  </a:lnTo>
                  <a:lnTo>
                    <a:pt x="9505" y="52272"/>
                  </a:lnTo>
                  <a:lnTo>
                    <a:pt x="9316" y="55684"/>
                  </a:lnTo>
                  <a:lnTo>
                    <a:pt x="9106" y="62121"/>
                  </a:lnTo>
                  <a:lnTo>
                    <a:pt x="8987" y="73968"/>
                  </a:lnTo>
                  <a:lnTo>
                    <a:pt x="8971" y="79078"/>
                  </a:lnTo>
                  <a:lnTo>
                    <a:pt x="9953" y="83476"/>
                  </a:lnTo>
                  <a:lnTo>
                    <a:pt x="11601" y="87401"/>
                  </a:lnTo>
                  <a:lnTo>
                    <a:pt x="13693" y="91009"/>
                  </a:lnTo>
                  <a:lnTo>
                    <a:pt x="15087" y="95399"/>
                  </a:lnTo>
                  <a:lnTo>
                    <a:pt x="16016" y="100311"/>
                  </a:lnTo>
                  <a:lnTo>
                    <a:pt x="16636" y="105569"/>
                  </a:lnTo>
                  <a:lnTo>
                    <a:pt x="17050" y="110066"/>
                  </a:lnTo>
                  <a:lnTo>
                    <a:pt x="17325" y="114057"/>
                  </a:lnTo>
                  <a:lnTo>
                    <a:pt x="17509" y="117710"/>
                  </a:lnTo>
                  <a:lnTo>
                    <a:pt x="18624" y="121137"/>
                  </a:lnTo>
                  <a:lnTo>
                    <a:pt x="20361" y="124414"/>
                  </a:lnTo>
                  <a:lnTo>
                    <a:pt x="22512" y="127591"/>
                  </a:lnTo>
                  <a:lnTo>
                    <a:pt x="23945" y="130701"/>
                  </a:lnTo>
                  <a:lnTo>
                    <a:pt x="24902" y="133766"/>
                  </a:lnTo>
                  <a:lnTo>
                    <a:pt x="25539" y="136802"/>
                  </a:lnTo>
                  <a:lnTo>
                    <a:pt x="26957" y="138826"/>
                  </a:lnTo>
                  <a:lnTo>
                    <a:pt x="28896" y="140176"/>
                  </a:lnTo>
                  <a:lnTo>
                    <a:pt x="31181" y="141076"/>
                  </a:lnTo>
                  <a:lnTo>
                    <a:pt x="32705" y="142667"/>
                  </a:lnTo>
                  <a:lnTo>
                    <a:pt x="33721" y="144721"/>
                  </a:lnTo>
                  <a:lnTo>
                    <a:pt x="34398" y="147082"/>
                  </a:lnTo>
                  <a:lnTo>
                    <a:pt x="35843" y="148656"/>
                  </a:lnTo>
                  <a:lnTo>
                    <a:pt x="37799" y="149705"/>
                  </a:lnTo>
                  <a:lnTo>
                    <a:pt x="40096" y="150405"/>
                  </a:lnTo>
                  <a:lnTo>
                    <a:pt x="42620" y="151863"/>
                  </a:lnTo>
                  <a:lnTo>
                    <a:pt x="45296" y="153828"/>
                  </a:lnTo>
                  <a:lnTo>
                    <a:pt x="48073" y="156130"/>
                  </a:lnTo>
                  <a:lnTo>
                    <a:pt x="50918" y="157665"/>
                  </a:lnTo>
                  <a:lnTo>
                    <a:pt x="53807" y="158688"/>
                  </a:lnTo>
                  <a:lnTo>
                    <a:pt x="56727" y="159370"/>
                  </a:lnTo>
                  <a:lnTo>
                    <a:pt x="59667" y="159825"/>
                  </a:lnTo>
                  <a:lnTo>
                    <a:pt x="62619" y="160127"/>
                  </a:lnTo>
                  <a:lnTo>
                    <a:pt x="69749" y="160613"/>
                  </a:lnTo>
                  <a:lnTo>
                    <a:pt x="73373" y="160681"/>
                  </a:lnTo>
                  <a:lnTo>
                    <a:pt x="75729" y="160698"/>
                  </a:lnTo>
                  <a:lnTo>
                    <a:pt x="78293" y="159717"/>
                  </a:lnTo>
                  <a:lnTo>
                    <a:pt x="80996" y="158072"/>
                  </a:lnTo>
                  <a:lnTo>
                    <a:pt x="87724" y="153042"/>
                  </a:lnTo>
                  <a:lnTo>
                    <a:pt x="91293" y="152354"/>
                  </a:lnTo>
                  <a:lnTo>
                    <a:pt x="93634" y="152171"/>
                  </a:lnTo>
                  <a:lnTo>
                    <a:pt x="96188" y="151056"/>
                  </a:lnTo>
                  <a:lnTo>
                    <a:pt x="98884" y="149322"/>
                  </a:lnTo>
                  <a:lnTo>
                    <a:pt x="105603" y="144148"/>
                  </a:lnTo>
                  <a:lnTo>
                    <a:pt x="109170" y="140795"/>
                  </a:lnTo>
                  <a:lnTo>
                    <a:pt x="111511" y="138511"/>
                  </a:lnTo>
                  <a:lnTo>
                    <a:pt x="113072" y="135997"/>
                  </a:lnTo>
                  <a:lnTo>
                    <a:pt x="114113" y="133328"/>
                  </a:lnTo>
                  <a:lnTo>
                    <a:pt x="114807" y="130558"/>
                  </a:lnTo>
                  <a:lnTo>
                    <a:pt x="115269" y="127718"/>
                  </a:lnTo>
                  <a:lnTo>
                    <a:pt x="115577" y="124832"/>
                  </a:lnTo>
                  <a:lnTo>
                    <a:pt x="115783" y="121916"/>
                  </a:lnTo>
                  <a:lnTo>
                    <a:pt x="115920" y="118981"/>
                  </a:lnTo>
                  <a:lnTo>
                    <a:pt x="116072" y="113073"/>
                  </a:lnTo>
                  <a:lnTo>
                    <a:pt x="117106" y="110109"/>
                  </a:lnTo>
                  <a:lnTo>
                    <a:pt x="118789" y="107140"/>
                  </a:lnTo>
                  <a:lnTo>
                    <a:pt x="120904" y="104169"/>
                  </a:lnTo>
                  <a:lnTo>
                    <a:pt x="122313" y="101196"/>
                  </a:lnTo>
                  <a:lnTo>
                    <a:pt x="123253" y="98222"/>
                  </a:lnTo>
                  <a:lnTo>
                    <a:pt x="123879" y="95247"/>
                  </a:lnTo>
                  <a:lnTo>
                    <a:pt x="124297" y="92270"/>
                  </a:lnTo>
                  <a:lnTo>
                    <a:pt x="124577" y="89295"/>
                  </a:lnTo>
                  <a:lnTo>
                    <a:pt x="124762" y="86319"/>
                  </a:lnTo>
                  <a:lnTo>
                    <a:pt x="124968" y="80367"/>
                  </a:lnTo>
                  <a:lnTo>
                    <a:pt x="125023" y="77390"/>
                  </a:lnTo>
                  <a:lnTo>
                    <a:pt x="124066" y="75406"/>
                  </a:lnTo>
                  <a:lnTo>
                    <a:pt x="122435" y="74083"/>
                  </a:lnTo>
                  <a:lnTo>
                    <a:pt x="120355" y="73201"/>
                  </a:lnTo>
                  <a:lnTo>
                    <a:pt x="118968" y="71621"/>
                  </a:lnTo>
                  <a:lnTo>
                    <a:pt x="118043" y="69575"/>
                  </a:lnTo>
                  <a:lnTo>
                    <a:pt x="117427" y="67219"/>
                  </a:lnTo>
                  <a:lnTo>
                    <a:pt x="116023" y="64657"/>
                  </a:lnTo>
                  <a:lnTo>
                    <a:pt x="114093" y="61956"/>
                  </a:lnTo>
                  <a:lnTo>
                    <a:pt x="108607" y="55233"/>
                  </a:lnTo>
                  <a:lnTo>
                    <a:pt x="105208" y="51668"/>
                  </a:lnTo>
                  <a:lnTo>
                    <a:pt x="102911" y="49328"/>
                  </a:lnTo>
                  <a:lnTo>
                    <a:pt x="100387" y="47769"/>
                  </a:lnTo>
                  <a:lnTo>
                    <a:pt x="97711" y="46728"/>
                  </a:lnTo>
                  <a:lnTo>
                    <a:pt x="94934" y="46035"/>
                  </a:lnTo>
                  <a:lnTo>
                    <a:pt x="92089" y="45573"/>
                  </a:lnTo>
                  <a:lnTo>
                    <a:pt x="89200" y="45265"/>
                  </a:lnTo>
                  <a:lnTo>
                    <a:pt x="86280" y="45059"/>
                  </a:lnTo>
                  <a:lnTo>
                    <a:pt x="83342" y="44922"/>
                  </a:lnTo>
                  <a:lnTo>
                    <a:pt x="77427" y="44770"/>
                  </a:lnTo>
                  <a:lnTo>
                    <a:pt x="0" y="4464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SMARTInkAnnotation361"/>
            <p:cNvSpPr/>
            <p:nvPr/>
          </p:nvSpPr>
          <p:spPr bwMode="auto">
            <a:xfrm>
              <a:off x="2275607" y="1714655"/>
              <a:ext cx="347894" cy="562405"/>
            </a:xfrm>
            <a:custGeom>
              <a:avLst/>
              <a:gdLst/>
              <a:ahLst/>
              <a:cxnLst/>
              <a:rect l="0" t="0" r="0" b="0"/>
              <a:pathLst>
                <a:path w="347894" h="562405">
                  <a:moveTo>
                    <a:pt x="151255" y="258805"/>
                  </a:moveTo>
                  <a:lnTo>
                    <a:pt x="151255" y="254065"/>
                  </a:lnTo>
                  <a:lnTo>
                    <a:pt x="150262" y="251676"/>
                  </a:lnTo>
                  <a:lnTo>
                    <a:pt x="146510" y="246377"/>
                  </a:lnTo>
                  <a:lnTo>
                    <a:pt x="145113" y="242582"/>
                  </a:lnTo>
                  <a:lnTo>
                    <a:pt x="142152" y="226768"/>
                  </a:lnTo>
                  <a:lnTo>
                    <a:pt x="137940" y="211825"/>
                  </a:lnTo>
                  <a:lnTo>
                    <a:pt x="132758" y="197907"/>
                  </a:lnTo>
                  <a:lnTo>
                    <a:pt x="127144" y="185106"/>
                  </a:lnTo>
                  <a:lnTo>
                    <a:pt x="121339" y="172803"/>
                  </a:lnTo>
                  <a:lnTo>
                    <a:pt x="115448" y="158074"/>
                  </a:lnTo>
                  <a:lnTo>
                    <a:pt x="109520" y="142598"/>
                  </a:lnTo>
                  <a:lnTo>
                    <a:pt x="103575" y="129106"/>
                  </a:lnTo>
                  <a:lnTo>
                    <a:pt x="97622" y="116495"/>
                  </a:lnTo>
                  <a:lnTo>
                    <a:pt x="92659" y="104275"/>
                  </a:lnTo>
                  <a:lnTo>
                    <a:pt x="90453" y="92229"/>
                  </a:lnTo>
                  <a:lnTo>
                    <a:pt x="86825" y="80261"/>
                  </a:lnTo>
                  <a:lnTo>
                    <a:pt x="84466" y="74292"/>
                  </a:lnTo>
                  <a:lnTo>
                    <a:pt x="83888" y="69320"/>
                  </a:lnTo>
                  <a:lnTo>
                    <a:pt x="84495" y="65013"/>
                  </a:lnTo>
                  <a:lnTo>
                    <a:pt x="86825" y="56589"/>
                  </a:lnTo>
                  <a:lnTo>
                    <a:pt x="87860" y="46231"/>
                  </a:lnTo>
                  <a:lnTo>
                    <a:pt x="89129" y="41683"/>
                  </a:lnTo>
                  <a:lnTo>
                    <a:pt x="93188" y="33984"/>
                  </a:lnTo>
                  <a:lnTo>
                    <a:pt x="100951" y="27254"/>
                  </a:lnTo>
                  <a:lnTo>
                    <a:pt x="110028" y="20956"/>
                  </a:lnTo>
                  <a:lnTo>
                    <a:pt x="117373" y="14850"/>
                  </a:lnTo>
                  <a:lnTo>
                    <a:pt x="122709" y="11832"/>
                  </a:lnTo>
                  <a:lnTo>
                    <a:pt x="129245" y="8829"/>
                  </a:lnTo>
                  <a:lnTo>
                    <a:pt x="136581" y="5834"/>
                  </a:lnTo>
                  <a:lnTo>
                    <a:pt x="143459" y="3837"/>
                  </a:lnTo>
                  <a:lnTo>
                    <a:pt x="150030" y="2507"/>
                  </a:lnTo>
                  <a:lnTo>
                    <a:pt x="156397" y="1619"/>
                  </a:lnTo>
                  <a:lnTo>
                    <a:pt x="162628" y="1028"/>
                  </a:lnTo>
                  <a:lnTo>
                    <a:pt x="168768" y="633"/>
                  </a:lnTo>
                  <a:lnTo>
                    <a:pt x="174848" y="370"/>
                  </a:lnTo>
                  <a:lnTo>
                    <a:pt x="189548" y="78"/>
                  </a:lnTo>
                  <a:lnTo>
                    <a:pt x="197639" y="0"/>
                  </a:lnTo>
                  <a:lnTo>
                    <a:pt x="206013" y="940"/>
                  </a:lnTo>
                  <a:lnTo>
                    <a:pt x="214575" y="2559"/>
                  </a:lnTo>
                  <a:lnTo>
                    <a:pt x="223261" y="4631"/>
                  </a:lnTo>
                  <a:lnTo>
                    <a:pt x="232032" y="6012"/>
                  </a:lnTo>
                  <a:lnTo>
                    <a:pt x="240859" y="6933"/>
                  </a:lnTo>
                  <a:lnTo>
                    <a:pt x="249723" y="7547"/>
                  </a:lnTo>
                  <a:lnTo>
                    <a:pt x="257618" y="8948"/>
                  </a:lnTo>
                  <a:lnTo>
                    <a:pt x="264868" y="10874"/>
                  </a:lnTo>
                  <a:lnTo>
                    <a:pt x="271687" y="13151"/>
                  </a:lnTo>
                  <a:lnTo>
                    <a:pt x="281913" y="18326"/>
                  </a:lnTo>
                  <a:lnTo>
                    <a:pt x="290761" y="24926"/>
                  </a:lnTo>
                  <a:lnTo>
                    <a:pt x="301314" y="34473"/>
                  </a:lnTo>
                  <a:lnTo>
                    <a:pt x="309977" y="45332"/>
                  </a:lnTo>
                  <a:lnTo>
                    <a:pt x="320437" y="59955"/>
                  </a:lnTo>
                  <a:lnTo>
                    <a:pt x="323630" y="63731"/>
                  </a:lnTo>
                  <a:lnTo>
                    <a:pt x="325759" y="68232"/>
                  </a:lnTo>
                  <a:lnTo>
                    <a:pt x="328124" y="78525"/>
                  </a:lnTo>
                  <a:lnTo>
                    <a:pt x="329176" y="92361"/>
                  </a:lnTo>
                  <a:lnTo>
                    <a:pt x="328650" y="107439"/>
                  </a:lnTo>
                  <a:lnTo>
                    <a:pt x="325105" y="120756"/>
                  </a:lnTo>
                  <a:lnTo>
                    <a:pt x="317527" y="144149"/>
                  </a:lnTo>
                  <a:lnTo>
                    <a:pt x="309238" y="158568"/>
                  </a:lnTo>
                  <a:lnTo>
                    <a:pt x="298933" y="172584"/>
                  </a:lnTo>
                  <a:lnTo>
                    <a:pt x="287732" y="188735"/>
                  </a:lnTo>
                  <a:lnTo>
                    <a:pt x="280972" y="197209"/>
                  </a:lnTo>
                  <a:lnTo>
                    <a:pt x="273485" y="205835"/>
                  </a:lnTo>
                  <a:lnTo>
                    <a:pt x="265514" y="214562"/>
                  </a:lnTo>
                  <a:lnTo>
                    <a:pt x="256228" y="223356"/>
                  </a:lnTo>
                  <a:lnTo>
                    <a:pt x="246065" y="232196"/>
                  </a:lnTo>
                  <a:lnTo>
                    <a:pt x="235317" y="241066"/>
                  </a:lnTo>
                  <a:lnTo>
                    <a:pt x="225173" y="249956"/>
                  </a:lnTo>
                  <a:lnTo>
                    <a:pt x="215430" y="258859"/>
                  </a:lnTo>
                  <a:lnTo>
                    <a:pt x="205956" y="267771"/>
                  </a:lnTo>
                  <a:lnTo>
                    <a:pt x="196660" y="277681"/>
                  </a:lnTo>
                  <a:lnTo>
                    <a:pt x="187484" y="288256"/>
                  </a:lnTo>
                  <a:lnTo>
                    <a:pt x="178387" y="299275"/>
                  </a:lnTo>
                  <a:lnTo>
                    <a:pt x="168350" y="309598"/>
                  </a:lnTo>
                  <a:lnTo>
                    <a:pt x="157686" y="319456"/>
                  </a:lnTo>
                  <a:lnTo>
                    <a:pt x="146605" y="329005"/>
                  </a:lnTo>
                  <a:lnTo>
                    <a:pt x="136238" y="338347"/>
                  </a:lnTo>
                  <a:lnTo>
                    <a:pt x="116773" y="356665"/>
                  </a:lnTo>
                  <a:lnTo>
                    <a:pt x="61986" y="410578"/>
                  </a:lnTo>
                  <a:lnTo>
                    <a:pt x="39838" y="432649"/>
                  </a:lnTo>
                  <a:lnTo>
                    <a:pt x="33280" y="440185"/>
                  </a:lnTo>
                  <a:lnTo>
                    <a:pt x="26922" y="448187"/>
                  </a:lnTo>
                  <a:lnTo>
                    <a:pt x="20696" y="456497"/>
                  </a:lnTo>
                  <a:lnTo>
                    <a:pt x="11131" y="471023"/>
                  </a:lnTo>
                  <a:lnTo>
                    <a:pt x="4563" y="484093"/>
                  </a:lnTo>
                  <a:lnTo>
                    <a:pt x="865" y="501615"/>
                  </a:lnTo>
                  <a:lnTo>
                    <a:pt x="0" y="509927"/>
                  </a:lnTo>
                  <a:lnTo>
                    <a:pt x="2264" y="519574"/>
                  </a:lnTo>
                  <a:lnTo>
                    <a:pt x="6581" y="529484"/>
                  </a:lnTo>
                  <a:lnTo>
                    <a:pt x="11809" y="537195"/>
                  </a:lnTo>
                  <a:lnTo>
                    <a:pt x="20092" y="543930"/>
                  </a:lnTo>
                  <a:lnTo>
                    <a:pt x="25081" y="547115"/>
                  </a:lnTo>
                  <a:lnTo>
                    <a:pt x="35922" y="550654"/>
                  </a:lnTo>
                  <a:lnTo>
                    <a:pt x="41593" y="551598"/>
                  </a:lnTo>
                  <a:lnTo>
                    <a:pt x="48354" y="553219"/>
                  </a:lnTo>
                  <a:lnTo>
                    <a:pt x="55840" y="555292"/>
                  </a:lnTo>
                  <a:lnTo>
                    <a:pt x="63810" y="557666"/>
                  </a:lnTo>
                  <a:lnTo>
                    <a:pt x="73096" y="559249"/>
                  </a:lnTo>
                  <a:lnTo>
                    <a:pt x="83259" y="560304"/>
                  </a:lnTo>
                  <a:lnTo>
                    <a:pt x="94007" y="561008"/>
                  </a:lnTo>
                  <a:lnTo>
                    <a:pt x="105145" y="561477"/>
                  </a:lnTo>
                  <a:lnTo>
                    <a:pt x="128113" y="561998"/>
                  </a:lnTo>
                  <a:lnTo>
                    <a:pt x="222254" y="562404"/>
                  </a:lnTo>
                  <a:lnTo>
                    <a:pt x="231361" y="561415"/>
                  </a:lnTo>
                  <a:lnTo>
                    <a:pt x="240411" y="559764"/>
                  </a:lnTo>
                  <a:lnTo>
                    <a:pt x="249424" y="557671"/>
                  </a:lnTo>
                  <a:lnTo>
                    <a:pt x="257419" y="556276"/>
                  </a:lnTo>
                  <a:lnTo>
                    <a:pt x="264735" y="555345"/>
                  </a:lnTo>
                  <a:lnTo>
                    <a:pt x="271599" y="554725"/>
                  </a:lnTo>
                  <a:lnTo>
                    <a:pt x="279154" y="553320"/>
                  </a:lnTo>
                  <a:lnTo>
                    <a:pt x="287170" y="551390"/>
                  </a:lnTo>
                  <a:lnTo>
                    <a:pt x="295494" y="549112"/>
                  </a:lnTo>
                  <a:lnTo>
                    <a:pt x="302036" y="547593"/>
                  </a:lnTo>
                  <a:lnTo>
                    <a:pt x="311953" y="545906"/>
                  </a:lnTo>
                  <a:lnTo>
                    <a:pt x="322319" y="542510"/>
                  </a:lnTo>
                  <a:lnTo>
                    <a:pt x="332554" y="538685"/>
                  </a:lnTo>
                  <a:lnTo>
                    <a:pt x="340414" y="536985"/>
                  </a:lnTo>
                  <a:lnTo>
                    <a:pt x="342906" y="535540"/>
                  </a:lnTo>
                  <a:lnTo>
                    <a:pt x="344568" y="533584"/>
                  </a:lnTo>
                  <a:lnTo>
                    <a:pt x="347893" y="52669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MARTInkAnnotation362"/>
            <p:cNvSpPr/>
            <p:nvPr/>
          </p:nvSpPr>
          <p:spPr bwMode="auto">
            <a:xfrm>
              <a:off x="2614562" y="1536024"/>
              <a:ext cx="240745" cy="357070"/>
            </a:xfrm>
            <a:custGeom>
              <a:avLst/>
              <a:gdLst/>
              <a:ahLst/>
              <a:cxnLst/>
              <a:rect l="0" t="0" r="0" b="0"/>
              <a:pathLst>
                <a:path w="240745" h="357070">
                  <a:moveTo>
                    <a:pt x="0" y="17741"/>
                  </a:moveTo>
                  <a:lnTo>
                    <a:pt x="4745" y="13000"/>
                  </a:lnTo>
                  <a:lnTo>
                    <a:pt x="9122" y="11604"/>
                  </a:lnTo>
                  <a:lnTo>
                    <a:pt x="15019" y="10673"/>
                  </a:lnTo>
                  <a:lnTo>
                    <a:pt x="21930" y="10053"/>
                  </a:lnTo>
                  <a:lnTo>
                    <a:pt x="29517" y="8647"/>
                  </a:lnTo>
                  <a:lnTo>
                    <a:pt x="37554" y="6717"/>
                  </a:lnTo>
                  <a:lnTo>
                    <a:pt x="45891" y="4439"/>
                  </a:lnTo>
                  <a:lnTo>
                    <a:pt x="54429" y="2920"/>
                  </a:lnTo>
                  <a:lnTo>
                    <a:pt x="63100" y="1907"/>
                  </a:lnTo>
                  <a:lnTo>
                    <a:pt x="71860" y="1232"/>
                  </a:lnTo>
                  <a:lnTo>
                    <a:pt x="80680" y="782"/>
                  </a:lnTo>
                  <a:lnTo>
                    <a:pt x="98424" y="282"/>
                  </a:lnTo>
                  <a:lnTo>
                    <a:pt x="129909" y="0"/>
                  </a:lnTo>
                  <a:lnTo>
                    <a:pt x="140234" y="953"/>
                  </a:lnTo>
                  <a:lnTo>
                    <a:pt x="150097" y="2580"/>
                  </a:lnTo>
                  <a:lnTo>
                    <a:pt x="159652" y="4657"/>
                  </a:lnTo>
                  <a:lnTo>
                    <a:pt x="169001" y="6042"/>
                  </a:lnTo>
                  <a:lnTo>
                    <a:pt x="178213" y="6965"/>
                  </a:lnTo>
                  <a:lnTo>
                    <a:pt x="187334" y="7581"/>
                  </a:lnTo>
                  <a:lnTo>
                    <a:pt x="195401" y="8983"/>
                  </a:lnTo>
                  <a:lnTo>
                    <a:pt x="202765" y="10910"/>
                  </a:lnTo>
                  <a:lnTo>
                    <a:pt x="209661" y="13187"/>
                  </a:lnTo>
                  <a:lnTo>
                    <a:pt x="215251" y="14705"/>
                  </a:lnTo>
                  <a:lnTo>
                    <a:pt x="219971" y="15717"/>
                  </a:lnTo>
                  <a:lnTo>
                    <a:pt x="224111" y="16392"/>
                  </a:lnTo>
                  <a:lnTo>
                    <a:pt x="231358" y="17141"/>
                  </a:lnTo>
                  <a:lnTo>
                    <a:pt x="234681" y="17341"/>
                  </a:lnTo>
                  <a:lnTo>
                    <a:pt x="236897" y="18467"/>
                  </a:lnTo>
                  <a:lnTo>
                    <a:pt x="238374" y="20209"/>
                  </a:lnTo>
                  <a:lnTo>
                    <a:pt x="239359" y="22363"/>
                  </a:lnTo>
                  <a:lnTo>
                    <a:pt x="240452" y="27402"/>
                  </a:lnTo>
                  <a:lnTo>
                    <a:pt x="240744" y="30135"/>
                  </a:lnTo>
                  <a:lnTo>
                    <a:pt x="239946" y="32949"/>
                  </a:lnTo>
                  <a:lnTo>
                    <a:pt x="234077" y="42642"/>
                  </a:lnTo>
                  <a:lnTo>
                    <a:pt x="228836" y="52290"/>
                  </a:lnTo>
                  <a:lnTo>
                    <a:pt x="225055" y="56649"/>
                  </a:lnTo>
                  <a:lnTo>
                    <a:pt x="220548" y="60546"/>
                  </a:lnTo>
                  <a:lnTo>
                    <a:pt x="215557" y="64137"/>
                  </a:lnTo>
                  <a:lnTo>
                    <a:pt x="210244" y="67524"/>
                  </a:lnTo>
                  <a:lnTo>
                    <a:pt x="204715" y="70773"/>
                  </a:lnTo>
                  <a:lnTo>
                    <a:pt x="199043" y="73932"/>
                  </a:lnTo>
                  <a:lnTo>
                    <a:pt x="192283" y="78022"/>
                  </a:lnTo>
                  <a:lnTo>
                    <a:pt x="176826" y="87858"/>
                  </a:lnTo>
                  <a:lnTo>
                    <a:pt x="169526" y="92267"/>
                  </a:lnTo>
                  <a:lnTo>
                    <a:pt x="162673" y="96198"/>
                  </a:lnTo>
                  <a:lnTo>
                    <a:pt x="156118" y="99812"/>
                  </a:lnTo>
                  <a:lnTo>
                    <a:pt x="148769" y="103212"/>
                  </a:lnTo>
                  <a:lnTo>
                    <a:pt x="140891" y="106472"/>
                  </a:lnTo>
                  <a:lnTo>
                    <a:pt x="132659" y="109637"/>
                  </a:lnTo>
                  <a:lnTo>
                    <a:pt x="125184" y="113732"/>
                  </a:lnTo>
                  <a:lnTo>
                    <a:pt x="118215" y="118446"/>
                  </a:lnTo>
                  <a:lnTo>
                    <a:pt x="111583" y="123573"/>
                  </a:lnTo>
                  <a:lnTo>
                    <a:pt x="105176" y="127983"/>
                  </a:lnTo>
                  <a:lnTo>
                    <a:pt x="98917" y="131915"/>
                  </a:lnTo>
                  <a:lnTo>
                    <a:pt x="92759" y="135529"/>
                  </a:lnTo>
                  <a:lnTo>
                    <a:pt x="87660" y="139923"/>
                  </a:lnTo>
                  <a:lnTo>
                    <a:pt x="83268" y="144836"/>
                  </a:lnTo>
                  <a:lnTo>
                    <a:pt x="79347" y="150096"/>
                  </a:lnTo>
                  <a:lnTo>
                    <a:pt x="72342" y="158586"/>
                  </a:lnTo>
                  <a:lnTo>
                    <a:pt x="69083" y="162239"/>
                  </a:lnTo>
                  <a:lnTo>
                    <a:pt x="66911" y="165667"/>
                  </a:lnTo>
                  <a:lnTo>
                    <a:pt x="64497" y="172121"/>
                  </a:lnTo>
                  <a:lnTo>
                    <a:pt x="63139" y="181333"/>
                  </a:lnTo>
                  <a:lnTo>
                    <a:pt x="63941" y="183357"/>
                  </a:lnTo>
                  <a:lnTo>
                    <a:pt x="65469" y="184707"/>
                  </a:lnTo>
                  <a:lnTo>
                    <a:pt x="70808" y="187198"/>
                  </a:lnTo>
                  <a:lnTo>
                    <a:pt x="79802" y="191613"/>
                  </a:lnTo>
                  <a:lnTo>
                    <a:pt x="83988" y="194179"/>
                  </a:lnTo>
                  <a:lnTo>
                    <a:pt x="91287" y="199676"/>
                  </a:lnTo>
                  <a:lnTo>
                    <a:pt x="95617" y="202531"/>
                  </a:lnTo>
                  <a:lnTo>
                    <a:pt x="100491" y="205427"/>
                  </a:lnTo>
                  <a:lnTo>
                    <a:pt x="105725" y="208349"/>
                  </a:lnTo>
                  <a:lnTo>
                    <a:pt x="112194" y="211290"/>
                  </a:lnTo>
                  <a:lnTo>
                    <a:pt x="119487" y="214242"/>
                  </a:lnTo>
                  <a:lnTo>
                    <a:pt x="127328" y="217203"/>
                  </a:lnTo>
                  <a:lnTo>
                    <a:pt x="134541" y="219176"/>
                  </a:lnTo>
                  <a:lnTo>
                    <a:pt x="141336" y="220492"/>
                  </a:lnTo>
                  <a:lnTo>
                    <a:pt x="147852" y="221369"/>
                  </a:lnTo>
                  <a:lnTo>
                    <a:pt x="154183" y="222946"/>
                  </a:lnTo>
                  <a:lnTo>
                    <a:pt x="160389" y="224990"/>
                  </a:lnTo>
                  <a:lnTo>
                    <a:pt x="166514" y="227344"/>
                  </a:lnTo>
                  <a:lnTo>
                    <a:pt x="171589" y="228914"/>
                  </a:lnTo>
                  <a:lnTo>
                    <a:pt x="175966" y="229961"/>
                  </a:lnTo>
                  <a:lnTo>
                    <a:pt x="179877" y="230658"/>
                  </a:lnTo>
                  <a:lnTo>
                    <a:pt x="186871" y="234079"/>
                  </a:lnTo>
                  <a:lnTo>
                    <a:pt x="190127" y="236380"/>
                  </a:lnTo>
                  <a:lnTo>
                    <a:pt x="192297" y="238907"/>
                  </a:lnTo>
                  <a:lnTo>
                    <a:pt x="193744" y="241583"/>
                  </a:lnTo>
                  <a:lnTo>
                    <a:pt x="196066" y="248268"/>
                  </a:lnTo>
                  <a:lnTo>
                    <a:pt x="196468" y="254166"/>
                  </a:lnTo>
                  <a:lnTo>
                    <a:pt x="195531" y="256717"/>
                  </a:lnTo>
                  <a:lnTo>
                    <a:pt x="191843" y="262197"/>
                  </a:lnTo>
                  <a:lnTo>
                    <a:pt x="186893" y="267940"/>
                  </a:lnTo>
                  <a:lnTo>
                    <a:pt x="181382" y="273800"/>
                  </a:lnTo>
                  <a:lnTo>
                    <a:pt x="166797" y="288618"/>
                  </a:lnTo>
                  <a:lnTo>
                    <a:pt x="141268" y="314157"/>
                  </a:lnTo>
                  <a:lnTo>
                    <a:pt x="136883" y="317547"/>
                  </a:lnTo>
                  <a:lnTo>
                    <a:pt x="131973" y="320799"/>
                  </a:lnTo>
                  <a:lnTo>
                    <a:pt x="126714" y="323959"/>
                  </a:lnTo>
                  <a:lnTo>
                    <a:pt x="122214" y="327058"/>
                  </a:lnTo>
                  <a:lnTo>
                    <a:pt x="118221" y="330117"/>
                  </a:lnTo>
                  <a:lnTo>
                    <a:pt x="114567" y="333148"/>
                  </a:lnTo>
                  <a:lnTo>
                    <a:pt x="110144" y="335168"/>
                  </a:lnTo>
                  <a:lnTo>
                    <a:pt x="105209" y="336516"/>
                  </a:lnTo>
                  <a:lnTo>
                    <a:pt x="99933" y="337414"/>
                  </a:lnTo>
                  <a:lnTo>
                    <a:pt x="95422" y="339004"/>
                  </a:lnTo>
                  <a:lnTo>
                    <a:pt x="91422" y="341057"/>
                  </a:lnTo>
                  <a:lnTo>
                    <a:pt x="84329" y="344992"/>
                  </a:lnTo>
                  <a:lnTo>
                    <a:pt x="77866" y="346740"/>
                  </a:lnTo>
                  <a:lnTo>
                    <a:pt x="71684" y="350163"/>
                  </a:lnTo>
                  <a:lnTo>
                    <a:pt x="62724" y="356949"/>
                  </a:lnTo>
                  <a:lnTo>
                    <a:pt x="55512" y="357053"/>
                  </a:lnTo>
                  <a:lnTo>
                    <a:pt x="53738" y="357068"/>
                  </a:lnTo>
                  <a:lnTo>
                    <a:pt x="62565" y="357069"/>
                  </a:lnTo>
                  <a:lnTo>
                    <a:pt x="53737" y="357069"/>
                  </a:lnTo>
                  <a:lnTo>
                    <a:pt x="53638" y="349381"/>
                  </a:lnTo>
                  <a:lnTo>
                    <a:pt x="54628" y="348967"/>
                  </a:lnTo>
                  <a:lnTo>
                    <a:pt x="62014" y="348188"/>
                  </a:lnTo>
                  <a:lnTo>
                    <a:pt x="62566" y="34813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MARTInkAnnotation363"/>
            <p:cNvSpPr/>
            <p:nvPr/>
          </p:nvSpPr>
          <p:spPr bwMode="auto">
            <a:xfrm>
              <a:off x="2873766" y="1794867"/>
              <a:ext cx="250267" cy="375048"/>
            </a:xfrm>
            <a:custGeom>
              <a:avLst/>
              <a:gdLst/>
              <a:ahLst/>
              <a:cxnLst/>
              <a:rect l="0" t="0" r="0" b="0"/>
              <a:pathLst>
                <a:path w="250267" h="375048">
                  <a:moveTo>
                    <a:pt x="250266" y="0"/>
                  </a:moveTo>
                  <a:lnTo>
                    <a:pt x="250266" y="7688"/>
                  </a:lnTo>
                  <a:lnTo>
                    <a:pt x="244123" y="15813"/>
                  </a:lnTo>
                  <a:lnTo>
                    <a:pt x="241163" y="24088"/>
                  </a:lnTo>
                  <a:lnTo>
                    <a:pt x="236951" y="29888"/>
                  </a:lnTo>
                  <a:lnTo>
                    <a:pt x="235430" y="33816"/>
                  </a:lnTo>
                  <a:lnTo>
                    <a:pt x="233741" y="43472"/>
                  </a:lnTo>
                  <a:lnTo>
                    <a:pt x="230342" y="51732"/>
                  </a:lnTo>
                  <a:lnTo>
                    <a:pt x="224528" y="59703"/>
                  </a:lnTo>
                  <a:lnTo>
                    <a:pt x="220197" y="64606"/>
                  </a:lnTo>
                  <a:lnTo>
                    <a:pt x="215322" y="69860"/>
                  </a:lnTo>
                  <a:lnTo>
                    <a:pt x="211080" y="76339"/>
                  </a:lnTo>
                  <a:lnTo>
                    <a:pt x="207259" y="83635"/>
                  </a:lnTo>
                  <a:lnTo>
                    <a:pt x="203719" y="91475"/>
                  </a:lnTo>
                  <a:lnTo>
                    <a:pt x="199372" y="98686"/>
                  </a:lnTo>
                  <a:lnTo>
                    <a:pt x="194488" y="105478"/>
                  </a:lnTo>
                  <a:lnTo>
                    <a:pt x="189246" y="111991"/>
                  </a:lnTo>
                  <a:lnTo>
                    <a:pt x="183765" y="118316"/>
                  </a:lnTo>
                  <a:lnTo>
                    <a:pt x="178124" y="124518"/>
                  </a:lnTo>
                  <a:lnTo>
                    <a:pt x="166561" y="136701"/>
                  </a:lnTo>
                  <a:lnTo>
                    <a:pt x="154801" y="148730"/>
                  </a:lnTo>
                  <a:lnTo>
                    <a:pt x="148884" y="155708"/>
                  </a:lnTo>
                  <a:lnTo>
                    <a:pt x="142953" y="163336"/>
                  </a:lnTo>
                  <a:lnTo>
                    <a:pt x="137013" y="171399"/>
                  </a:lnTo>
                  <a:lnTo>
                    <a:pt x="132060" y="178758"/>
                  </a:lnTo>
                  <a:lnTo>
                    <a:pt x="127764" y="185648"/>
                  </a:lnTo>
                  <a:lnTo>
                    <a:pt x="123908" y="192226"/>
                  </a:lnTo>
                  <a:lnTo>
                    <a:pt x="119350" y="198596"/>
                  </a:lnTo>
                  <a:lnTo>
                    <a:pt x="114326" y="204827"/>
                  </a:lnTo>
                  <a:lnTo>
                    <a:pt x="108990" y="210965"/>
                  </a:lnTo>
                  <a:lnTo>
                    <a:pt x="103447" y="218034"/>
                  </a:lnTo>
                  <a:lnTo>
                    <a:pt x="97765" y="225723"/>
                  </a:lnTo>
                  <a:lnTo>
                    <a:pt x="91990" y="233826"/>
                  </a:lnTo>
                  <a:lnTo>
                    <a:pt x="87148" y="241212"/>
                  </a:lnTo>
                  <a:lnTo>
                    <a:pt x="82926" y="248120"/>
                  </a:lnTo>
                  <a:lnTo>
                    <a:pt x="79119" y="254710"/>
                  </a:lnTo>
                  <a:lnTo>
                    <a:pt x="74595" y="261088"/>
                  </a:lnTo>
                  <a:lnTo>
                    <a:pt x="69592" y="267324"/>
                  </a:lnTo>
                  <a:lnTo>
                    <a:pt x="64270" y="273466"/>
                  </a:lnTo>
                  <a:lnTo>
                    <a:pt x="59730" y="279545"/>
                  </a:lnTo>
                  <a:lnTo>
                    <a:pt x="55710" y="285582"/>
                  </a:lnTo>
                  <a:lnTo>
                    <a:pt x="52037" y="291591"/>
                  </a:lnTo>
                  <a:lnTo>
                    <a:pt x="48594" y="297582"/>
                  </a:lnTo>
                  <a:lnTo>
                    <a:pt x="42122" y="309529"/>
                  </a:lnTo>
                  <a:lnTo>
                    <a:pt x="35934" y="318808"/>
                  </a:lnTo>
                  <a:lnTo>
                    <a:pt x="29875" y="326239"/>
                  </a:lnTo>
                  <a:lnTo>
                    <a:pt x="23870" y="332849"/>
                  </a:lnTo>
                  <a:lnTo>
                    <a:pt x="17892" y="339094"/>
                  </a:lnTo>
                  <a:lnTo>
                    <a:pt x="5961" y="351188"/>
                  </a:lnTo>
                  <a:lnTo>
                    <a:pt x="3974" y="354180"/>
                  </a:lnTo>
                  <a:lnTo>
                    <a:pt x="1766" y="360150"/>
                  </a:lnTo>
                  <a:lnTo>
                    <a:pt x="349" y="371075"/>
                  </a:lnTo>
                  <a:lnTo>
                    <a:pt x="0" y="37504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MARTInkAnnotation364"/>
            <p:cNvSpPr/>
            <p:nvPr/>
          </p:nvSpPr>
          <p:spPr bwMode="auto">
            <a:xfrm>
              <a:off x="2927762" y="1928812"/>
              <a:ext cx="169457" cy="267891"/>
            </a:xfrm>
            <a:custGeom>
              <a:avLst/>
              <a:gdLst/>
              <a:ahLst/>
              <a:cxnLst/>
              <a:rect l="0" t="0" r="0" b="0"/>
              <a:pathLst>
                <a:path w="169457" h="267891">
                  <a:moveTo>
                    <a:pt x="8570" y="0"/>
                  </a:moveTo>
                  <a:lnTo>
                    <a:pt x="0" y="0"/>
                  </a:lnTo>
                  <a:lnTo>
                    <a:pt x="4486" y="4740"/>
                  </a:lnTo>
                  <a:lnTo>
                    <a:pt x="7360" y="7688"/>
                  </a:lnTo>
                  <a:lnTo>
                    <a:pt x="8033" y="13670"/>
                  </a:lnTo>
                  <a:lnTo>
                    <a:pt x="8212" y="18043"/>
                  </a:lnTo>
                  <a:lnTo>
                    <a:pt x="9325" y="21950"/>
                  </a:lnTo>
                  <a:lnTo>
                    <a:pt x="13209" y="28938"/>
                  </a:lnTo>
                  <a:lnTo>
                    <a:pt x="15635" y="33182"/>
                  </a:lnTo>
                  <a:lnTo>
                    <a:pt x="20980" y="43191"/>
                  </a:lnTo>
                  <a:lnTo>
                    <a:pt x="23795" y="47645"/>
                  </a:lnTo>
                  <a:lnTo>
                    <a:pt x="26665" y="51607"/>
                  </a:lnTo>
                  <a:lnTo>
                    <a:pt x="29572" y="55241"/>
                  </a:lnTo>
                  <a:lnTo>
                    <a:pt x="32502" y="59648"/>
                  </a:lnTo>
                  <a:lnTo>
                    <a:pt x="35449" y="64570"/>
                  </a:lnTo>
                  <a:lnTo>
                    <a:pt x="38407" y="69835"/>
                  </a:lnTo>
                  <a:lnTo>
                    <a:pt x="44342" y="80978"/>
                  </a:lnTo>
                  <a:lnTo>
                    <a:pt x="65179" y="122075"/>
                  </a:lnTo>
                  <a:lnTo>
                    <a:pt x="68158" y="127024"/>
                  </a:lnTo>
                  <a:lnTo>
                    <a:pt x="71137" y="131315"/>
                  </a:lnTo>
                  <a:lnTo>
                    <a:pt x="74117" y="135168"/>
                  </a:lnTo>
                  <a:lnTo>
                    <a:pt x="77096" y="139722"/>
                  </a:lnTo>
                  <a:lnTo>
                    <a:pt x="80075" y="144742"/>
                  </a:lnTo>
                  <a:lnTo>
                    <a:pt x="83054" y="150073"/>
                  </a:lnTo>
                  <a:lnTo>
                    <a:pt x="89013" y="161287"/>
                  </a:lnTo>
                  <a:lnTo>
                    <a:pt x="91993" y="167056"/>
                  </a:lnTo>
                  <a:lnTo>
                    <a:pt x="94972" y="171894"/>
                  </a:lnTo>
                  <a:lnTo>
                    <a:pt x="97951" y="176112"/>
                  </a:lnTo>
                  <a:lnTo>
                    <a:pt x="100931" y="179916"/>
                  </a:lnTo>
                  <a:lnTo>
                    <a:pt x="103910" y="184436"/>
                  </a:lnTo>
                  <a:lnTo>
                    <a:pt x="106889" y="189434"/>
                  </a:lnTo>
                  <a:lnTo>
                    <a:pt x="109868" y="194750"/>
                  </a:lnTo>
                  <a:lnTo>
                    <a:pt x="112848" y="199286"/>
                  </a:lnTo>
                  <a:lnTo>
                    <a:pt x="115827" y="203303"/>
                  </a:lnTo>
                  <a:lnTo>
                    <a:pt x="118807" y="206973"/>
                  </a:lnTo>
                  <a:lnTo>
                    <a:pt x="122117" y="213696"/>
                  </a:lnTo>
                  <a:lnTo>
                    <a:pt x="123000" y="216878"/>
                  </a:lnTo>
                  <a:lnTo>
                    <a:pt x="126629" y="223059"/>
                  </a:lnTo>
                  <a:lnTo>
                    <a:pt x="131552" y="229114"/>
                  </a:lnTo>
                  <a:lnTo>
                    <a:pt x="134255" y="232118"/>
                  </a:lnTo>
                  <a:lnTo>
                    <a:pt x="137051" y="235112"/>
                  </a:lnTo>
                  <a:lnTo>
                    <a:pt x="138914" y="238101"/>
                  </a:lnTo>
                  <a:lnTo>
                    <a:pt x="140985" y="244067"/>
                  </a:lnTo>
                  <a:lnTo>
                    <a:pt x="142530" y="246055"/>
                  </a:lnTo>
                  <a:lnTo>
                    <a:pt x="144553" y="247381"/>
                  </a:lnTo>
                  <a:lnTo>
                    <a:pt x="146896" y="248264"/>
                  </a:lnTo>
                  <a:lnTo>
                    <a:pt x="148457" y="249845"/>
                  </a:lnTo>
                  <a:lnTo>
                    <a:pt x="149498" y="251892"/>
                  </a:lnTo>
                  <a:lnTo>
                    <a:pt x="150191" y="254248"/>
                  </a:lnTo>
                  <a:lnTo>
                    <a:pt x="151647" y="255819"/>
                  </a:lnTo>
                  <a:lnTo>
                    <a:pt x="153611" y="256866"/>
                  </a:lnTo>
                  <a:lnTo>
                    <a:pt x="155913" y="257564"/>
                  </a:lnTo>
                  <a:lnTo>
                    <a:pt x="157448" y="259022"/>
                  </a:lnTo>
                  <a:lnTo>
                    <a:pt x="158471" y="260986"/>
                  </a:lnTo>
                  <a:lnTo>
                    <a:pt x="160516" y="267887"/>
                  </a:lnTo>
                  <a:lnTo>
                    <a:pt x="160517" y="267890"/>
                  </a:lnTo>
                  <a:lnTo>
                    <a:pt x="160518" y="251272"/>
                  </a:lnTo>
                  <a:lnTo>
                    <a:pt x="161511" y="250859"/>
                  </a:lnTo>
                  <a:lnTo>
                    <a:pt x="166660" y="250276"/>
                  </a:lnTo>
                  <a:lnTo>
                    <a:pt x="169456" y="250031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SMARTInkAnnotation365"/>
            <p:cNvSpPr/>
            <p:nvPr/>
          </p:nvSpPr>
          <p:spPr bwMode="auto">
            <a:xfrm>
              <a:off x="3499577" y="1732359"/>
              <a:ext cx="156952" cy="517923"/>
            </a:xfrm>
            <a:custGeom>
              <a:avLst/>
              <a:gdLst/>
              <a:ahLst/>
              <a:cxnLst/>
              <a:rect l="0" t="0" r="0" b="0"/>
              <a:pathLst>
                <a:path w="156952" h="517923">
                  <a:moveTo>
                    <a:pt x="151801" y="0"/>
                  </a:moveTo>
                  <a:lnTo>
                    <a:pt x="156546" y="0"/>
                  </a:lnTo>
                  <a:lnTo>
                    <a:pt x="156951" y="992"/>
                  </a:lnTo>
                  <a:lnTo>
                    <a:pt x="156227" y="2645"/>
                  </a:lnTo>
                  <a:lnTo>
                    <a:pt x="154752" y="4740"/>
                  </a:lnTo>
                  <a:lnTo>
                    <a:pt x="153112" y="9713"/>
                  </a:lnTo>
                  <a:lnTo>
                    <a:pt x="152675" y="12429"/>
                  </a:lnTo>
                  <a:lnTo>
                    <a:pt x="149542" y="20737"/>
                  </a:lnTo>
                  <a:lnTo>
                    <a:pt x="144838" y="32037"/>
                  </a:lnTo>
                  <a:lnTo>
                    <a:pt x="139437" y="46981"/>
                  </a:lnTo>
                  <a:lnTo>
                    <a:pt x="136607" y="54141"/>
                  </a:lnTo>
                  <a:lnTo>
                    <a:pt x="133726" y="60898"/>
                  </a:lnTo>
                  <a:lnTo>
                    <a:pt x="130813" y="67388"/>
                  </a:lnTo>
                  <a:lnTo>
                    <a:pt x="127878" y="74691"/>
                  </a:lnTo>
                  <a:lnTo>
                    <a:pt x="121968" y="90743"/>
                  </a:lnTo>
                  <a:lnTo>
                    <a:pt x="119002" y="100183"/>
                  </a:lnTo>
                  <a:lnTo>
                    <a:pt x="107105" y="141203"/>
                  </a:lnTo>
                  <a:lnTo>
                    <a:pt x="104128" y="150690"/>
                  </a:lnTo>
                  <a:lnTo>
                    <a:pt x="100156" y="160983"/>
                  </a:lnTo>
                  <a:lnTo>
                    <a:pt x="95522" y="171814"/>
                  </a:lnTo>
                  <a:lnTo>
                    <a:pt x="90447" y="183004"/>
                  </a:lnTo>
                  <a:lnTo>
                    <a:pt x="86071" y="193440"/>
                  </a:lnTo>
                  <a:lnTo>
                    <a:pt x="82159" y="203374"/>
                  </a:lnTo>
                  <a:lnTo>
                    <a:pt x="78559" y="212973"/>
                  </a:lnTo>
                  <a:lnTo>
                    <a:pt x="74173" y="223341"/>
                  </a:lnTo>
                  <a:lnTo>
                    <a:pt x="69262" y="234222"/>
                  </a:lnTo>
                  <a:lnTo>
                    <a:pt x="64002" y="245445"/>
                  </a:lnTo>
                  <a:lnTo>
                    <a:pt x="59503" y="256896"/>
                  </a:lnTo>
                  <a:lnTo>
                    <a:pt x="55509" y="268498"/>
                  </a:lnTo>
                  <a:lnTo>
                    <a:pt x="51854" y="280202"/>
                  </a:lnTo>
                  <a:lnTo>
                    <a:pt x="47432" y="291973"/>
                  </a:lnTo>
                  <a:lnTo>
                    <a:pt x="42497" y="303789"/>
                  </a:lnTo>
                  <a:lnTo>
                    <a:pt x="37220" y="315635"/>
                  </a:lnTo>
                  <a:lnTo>
                    <a:pt x="32710" y="327502"/>
                  </a:lnTo>
                  <a:lnTo>
                    <a:pt x="28709" y="339381"/>
                  </a:lnTo>
                  <a:lnTo>
                    <a:pt x="25050" y="351270"/>
                  </a:lnTo>
                  <a:lnTo>
                    <a:pt x="22610" y="363164"/>
                  </a:lnTo>
                  <a:lnTo>
                    <a:pt x="20983" y="375062"/>
                  </a:lnTo>
                  <a:lnTo>
                    <a:pt x="19899" y="386963"/>
                  </a:lnTo>
                  <a:lnTo>
                    <a:pt x="18183" y="397874"/>
                  </a:lnTo>
                  <a:lnTo>
                    <a:pt x="16046" y="408124"/>
                  </a:lnTo>
                  <a:lnTo>
                    <a:pt x="13628" y="417934"/>
                  </a:lnTo>
                  <a:lnTo>
                    <a:pt x="11023" y="426459"/>
                  </a:lnTo>
                  <a:lnTo>
                    <a:pt x="8293" y="434126"/>
                  </a:lnTo>
                  <a:lnTo>
                    <a:pt x="3604" y="448929"/>
                  </a:lnTo>
                  <a:lnTo>
                    <a:pt x="2354" y="457044"/>
                  </a:lnTo>
                  <a:lnTo>
                    <a:pt x="965" y="473005"/>
                  </a:lnTo>
                  <a:lnTo>
                    <a:pt x="348" y="486714"/>
                  </a:lnTo>
                  <a:lnTo>
                    <a:pt x="0" y="500848"/>
                  </a:lnTo>
                  <a:lnTo>
                    <a:pt x="944" y="504555"/>
                  </a:lnTo>
                  <a:lnTo>
                    <a:pt x="2567" y="508018"/>
                  </a:lnTo>
                  <a:lnTo>
                    <a:pt x="8792" y="517922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SMARTInkAnnotation366"/>
            <p:cNvSpPr/>
            <p:nvPr/>
          </p:nvSpPr>
          <p:spPr bwMode="auto">
            <a:xfrm>
              <a:off x="3311773" y="1946671"/>
              <a:ext cx="446863" cy="88885"/>
            </a:xfrm>
            <a:custGeom>
              <a:avLst/>
              <a:gdLst/>
              <a:ahLst/>
              <a:cxnLst/>
              <a:rect l="0" t="0" r="0" b="0"/>
              <a:pathLst>
                <a:path w="446863" h="88885">
                  <a:moveTo>
                    <a:pt x="17835" y="0"/>
                  </a:moveTo>
                  <a:lnTo>
                    <a:pt x="17835" y="4741"/>
                  </a:lnTo>
                  <a:lnTo>
                    <a:pt x="16842" y="6137"/>
                  </a:lnTo>
                  <a:lnTo>
                    <a:pt x="15186" y="7068"/>
                  </a:lnTo>
                  <a:lnTo>
                    <a:pt x="13089" y="7689"/>
                  </a:lnTo>
                  <a:lnTo>
                    <a:pt x="10699" y="10087"/>
                  </a:lnTo>
                  <a:lnTo>
                    <a:pt x="8112" y="13670"/>
                  </a:lnTo>
                  <a:lnTo>
                    <a:pt x="5394" y="18043"/>
                  </a:lnTo>
                  <a:lnTo>
                    <a:pt x="3582" y="21951"/>
                  </a:lnTo>
                  <a:lnTo>
                    <a:pt x="2374" y="25548"/>
                  </a:lnTo>
                  <a:lnTo>
                    <a:pt x="1569" y="28938"/>
                  </a:lnTo>
                  <a:lnTo>
                    <a:pt x="1032" y="32191"/>
                  </a:lnTo>
                  <a:lnTo>
                    <a:pt x="674" y="35351"/>
                  </a:lnTo>
                  <a:lnTo>
                    <a:pt x="436" y="38450"/>
                  </a:lnTo>
                  <a:lnTo>
                    <a:pt x="276" y="41509"/>
                  </a:lnTo>
                  <a:lnTo>
                    <a:pt x="100" y="47553"/>
                  </a:lnTo>
                  <a:lnTo>
                    <a:pt x="0" y="56533"/>
                  </a:lnTo>
                  <a:lnTo>
                    <a:pt x="979" y="59517"/>
                  </a:lnTo>
                  <a:lnTo>
                    <a:pt x="2625" y="62499"/>
                  </a:lnTo>
                  <a:lnTo>
                    <a:pt x="4716" y="65478"/>
                  </a:lnTo>
                  <a:lnTo>
                    <a:pt x="7103" y="68457"/>
                  </a:lnTo>
                  <a:lnTo>
                    <a:pt x="9687" y="71435"/>
                  </a:lnTo>
                  <a:lnTo>
                    <a:pt x="12403" y="74413"/>
                  </a:lnTo>
                  <a:lnTo>
                    <a:pt x="16200" y="76398"/>
                  </a:lnTo>
                  <a:lnTo>
                    <a:pt x="25715" y="78603"/>
                  </a:lnTo>
                  <a:lnTo>
                    <a:pt x="32026" y="80183"/>
                  </a:lnTo>
                  <a:lnTo>
                    <a:pt x="39213" y="82229"/>
                  </a:lnTo>
                  <a:lnTo>
                    <a:pt x="46984" y="84585"/>
                  </a:lnTo>
                  <a:lnTo>
                    <a:pt x="55143" y="86156"/>
                  </a:lnTo>
                  <a:lnTo>
                    <a:pt x="63562" y="87203"/>
                  </a:lnTo>
                  <a:lnTo>
                    <a:pt x="72155" y="87901"/>
                  </a:lnTo>
                  <a:lnTo>
                    <a:pt x="80862" y="88366"/>
                  </a:lnTo>
                  <a:lnTo>
                    <a:pt x="98482" y="88884"/>
                  </a:lnTo>
                  <a:lnTo>
                    <a:pt x="108345" y="88029"/>
                  </a:lnTo>
                  <a:lnTo>
                    <a:pt x="118893" y="86468"/>
                  </a:lnTo>
                  <a:lnTo>
                    <a:pt x="129897" y="84434"/>
                  </a:lnTo>
                  <a:lnTo>
                    <a:pt x="141206" y="83079"/>
                  </a:lnTo>
                  <a:lnTo>
                    <a:pt x="152717" y="82175"/>
                  </a:lnTo>
                  <a:lnTo>
                    <a:pt x="164364" y="81573"/>
                  </a:lnTo>
                  <a:lnTo>
                    <a:pt x="176101" y="80179"/>
                  </a:lnTo>
                  <a:lnTo>
                    <a:pt x="187899" y="78257"/>
                  </a:lnTo>
                  <a:lnTo>
                    <a:pt x="199736" y="75984"/>
                  </a:lnTo>
                  <a:lnTo>
                    <a:pt x="211599" y="74469"/>
                  </a:lnTo>
                  <a:lnTo>
                    <a:pt x="223482" y="73458"/>
                  </a:lnTo>
                  <a:lnTo>
                    <a:pt x="235375" y="72785"/>
                  </a:lnTo>
                  <a:lnTo>
                    <a:pt x="247276" y="71344"/>
                  </a:lnTo>
                  <a:lnTo>
                    <a:pt x="259183" y="69391"/>
                  </a:lnTo>
                  <a:lnTo>
                    <a:pt x="271094" y="67097"/>
                  </a:lnTo>
                  <a:lnTo>
                    <a:pt x="282014" y="65567"/>
                  </a:lnTo>
                  <a:lnTo>
                    <a:pt x="292273" y="64547"/>
                  </a:lnTo>
                  <a:lnTo>
                    <a:pt x="302092" y="63868"/>
                  </a:lnTo>
                  <a:lnTo>
                    <a:pt x="312610" y="62422"/>
                  </a:lnTo>
                  <a:lnTo>
                    <a:pt x="323594" y="60466"/>
                  </a:lnTo>
                  <a:lnTo>
                    <a:pt x="334890" y="58170"/>
                  </a:lnTo>
                  <a:lnTo>
                    <a:pt x="345400" y="56640"/>
                  </a:lnTo>
                  <a:lnTo>
                    <a:pt x="355386" y="55619"/>
                  </a:lnTo>
                  <a:lnTo>
                    <a:pt x="365022" y="54939"/>
                  </a:lnTo>
                  <a:lnTo>
                    <a:pt x="381026" y="54183"/>
                  </a:lnTo>
                  <a:lnTo>
                    <a:pt x="394760" y="52855"/>
                  </a:lnTo>
                  <a:lnTo>
                    <a:pt x="401203" y="51112"/>
                  </a:lnTo>
                  <a:lnTo>
                    <a:pt x="407485" y="48957"/>
                  </a:lnTo>
                  <a:lnTo>
                    <a:pt x="419761" y="46564"/>
                  </a:lnTo>
                  <a:lnTo>
                    <a:pt x="430845" y="45500"/>
                  </a:lnTo>
                  <a:lnTo>
                    <a:pt x="439081" y="45027"/>
                  </a:lnTo>
                  <a:lnTo>
                    <a:pt x="441675" y="43909"/>
                  </a:lnTo>
                  <a:lnTo>
                    <a:pt x="443404" y="42171"/>
                  </a:lnTo>
                  <a:lnTo>
                    <a:pt x="446854" y="35734"/>
                  </a:lnTo>
                  <a:lnTo>
                    <a:pt x="446861" y="35722"/>
                  </a:lnTo>
                  <a:lnTo>
                    <a:pt x="446862" y="44649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MARTInkAnnotation367"/>
            <p:cNvSpPr/>
            <p:nvPr/>
          </p:nvSpPr>
          <p:spPr bwMode="auto">
            <a:xfrm>
              <a:off x="2230224" y="2437962"/>
              <a:ext cx="424786" cy="580104"/>
            </a:xfrm>
            <a:custGeom>
              <a:avLst/>
              <a:gdLst/>
              <a:ahLst/>
              <a:cxnLst/>
              <a:rect l="0" t="0" r="0" b="0"/>
              <a:pathLst>
                <a:path w="424786" h="580104">
                  <a:moveTo>
                    <a:pt x="0" y="249873"/>
                  </a:moveTo>
                  <a:lnTo>
                    <a:pt x="0" y="237445"/>
                  </a:lnTo>
                  <a:lnTo>
                    <a:pt x="4745" y="224142"/>
                  </a:lnTo>
                  <a:lnTo>
                    <a:pt x="9723" y="210656"/>
                  </a:lnTo>
                  <a:lnTo>
                    <a:pt x="29840" y="151442"/>
                  </a:lnTo>
                  <a:lnTo>
                    <a:pt x="35773" y="136342"/>
                  </a:lnTo>
                  <a:lnTo>
                    <a:pt x="42714" y="123017"/>
                  </a:lnTo>
                  <a:lnTo>
                    <a:pt x="52419" y="110480"/>
                  </a:lnTo>
                  <a:lnTo>
                    <a:pt x="63354" y="98293"/>
                  </a:lnTo>
                  <a:lnTo>
                    <a:pt x="74834" y="85270"/>
                  </a:lnTo>
                  <a:lnTo>
                    <a:pt x="86557" y="69560"/>
                  </a:lnTo>
                  <a:lnTo>
                    <a:pt x="98388" y="57948"/>
                  </a:lnTo>
                  <a:lnTo>
                    <a:pt x="111260" y="48487"/>
                  </a:lnTo>
                  <a:lnTo>
                    <a:pt x="126913" y="37668"/>
                  </a:lnTo>
                  <a:lnTo>
                    <a:pt x="135258" y="32997"/>
                  </a:lnTo>
                  <a:lnTo>
                    <a:pt x="143800" y="28891"/>
                  </a:lnTo>
                  <a:lnTo>
                    <a:pt x="152475" y="25161"/>
                  </a:lnTo>
                  <a:lnTo>
                    <a:pt x="161237" y="21682"/>
                  </a:lnTo>
                  <a:lnTo>
                    <a:pt x="178918" y="15171"/>
                  </a:lnTo>
                  <a:lnTo>
                    <a:pt x="205622" y="5927"/>
                  </a:lnTo>
                  <a:lnTo>
                    <a:pt x="214545" y="3899"/>
                  </a:lnTo>
                  <a:lnTo>
                    <a:pt x="223473" y="2546"/>
                  </a:lnTo>
                  <a:lnTo>
                    <a:pt x="232404" y="1645"/>
                  </a:lnTo>
                  <a:lnTo>
                    <a:pt x="241338" y="1044"/>
                  </a:lnTo>
                  <a:lnTo>
                    <a:pt x="250273" y="643"/>
                  </a:lnTo>
                  <a:lnTo>
                    <a:pt x="268145" y="198"/>
                  </a:lnTo>
                  <a:lnTo>
                    <a:pt x="286020" y="0"/>
                  </a:lnTo>
                  <a:lnTo>
                    <a:pt x="294958" y="940"/>
                  </a:lnTo>
                  <a:lnTo>
                    <a:pt x="303895" y="2558"/>
                  </a:lnTo>
                  <a:lnTo>
                    <a:pt x="312833" y="4629"/>
                  </a:lnTo>
                  <a:lnTo>
                    <a:pt x="321771" y="7002"/>
                  </a:lnTo>
                  <a:lnTo>
                    <a:pt x="339647" y="12285"/>
                  </a:lnTo>
                  <a:lnTo>
                    <a:pt x="347592" y="16075"/>
                  </a:lnTo>
                  <a:lnTo>
                    <a:pt x="354875" y="20586"/>
                  </a:lnTo>
                  <a:lnTo>
                    <a:pt x="361716" y="25577"/>
                  </a:lnTo>
                  <a:lnTo>
                    <a:pt x="374615" y="33770"/>
                  </a:lnTo>
                  <a:lnTo>
                    <a:pt x="386968" y="40718"/>
                  </a:lnTo>
                  <a:lnTo>
                    <a:pt x="399079" y="47113"/>
                  </a:lnTo>
                  <a:lnTo>
                    <a:pt x="408435" y="55909"/>
                  </a:lnTo>
                  <a:lnTo>
                    <a:pt x="412319" y="61032"/>
                  </a:lnTo>
                  <a:lnTo>
                    <a:pt x="416636" y="72017"/>
                  </a:lnTo>
                  <a:lnTo>
                    <a:pt x="419548" y="83513"/>
                  </a:lnTo>
                  <a:lnTo>
                    <a:pt x="424153" y="95238"/>
                  </a:lnTo>
                  <a:lnTo>
                    <a:pt x="424785" y="102134"/>
                  </a:lnTo>
                  <a:lnTo>
                    <a:pt x="422838" y="117735"/>
                  </a:lnTo>
                  <a:lnTo>
                    <a:pt x="418663" y="131945"/>
                  </a:lnTo>
                  <a:lnTo>
                    <a:pt x="413497" y="144874"/>
                  </a:lnTo>
                  <a:lnTo>
                    <a:pt x="407891" y="157236"/>
                  </a:lnTo>
                  <a:lnTo>
                    <a:pt x="396792" y="171990"/>
                  </a:lnTo>
                  <a:lnTo>
                    <a:pt x="389661" y="180092"/>
                  </a:lnTo>
                  <a:lnTo>
                    <a:pt x="376441" y="197031"/>
                  </a:lnTo>
                  <a:lnTo>
                    <a:pt x="370135" y="205716"/>
                  </a:lnTo>
                  <a:lnTo>
                    <a:pt x="362952" y="214482"/>
                  </a:lnTo>
                  <a:lnTo>
                    <a:pt x="355184" y="223302"/>
                  </a:lnTo>
                  <a:lnTo>
                    <a:pt x="347026" y="232159"/>
                  </a:lnTo>
                  <a:lnTo>
                    <a:pt x="337614" y="241041"/>
                  </a:lnTo>
                  <a:lnTo>
                    <a:pt x="327367" y="249938"/>
                  </a:lnTo>
                  <a:lnTo>
                    <a:pt x="316564" y="258846"/>
                  </a:lnTo>
                  <a:lnTo>
                    <a:pt x="293967" y="276681"/>
                  </a:lnTo>
                  <a:lnTo>
                    <a:pt x="282379" y="285605"/>
                  </a:lnTo>
                  <a:lnTo>
                    <a:pt x="269689" y="294530"/>
                  </a:lnTo>
                  <a:lnTo>
                    <a:pt x="256263" y="303457"/>
                  </a:lnTo>
                  <a:lnTo>
                    <a:pt x="242347" y="312385"/>
                  </a:lnTo>
                  <a:lnTo>
                    <a:pt x="229096" y="321313"/>
                  </a:lnTo>
                  <a:lnTo>
                    <a:pt x="203781" y="339171"/>
                  </a:lnTo>
                  <a:lnTo>
                    <a:pt x="191469" y="349093"/>
                  </a:lnTo>
                  <a:lnTo>
                    <a:pt x="179288" y="359676"/>
                  </a:lnTo>
                  <a:lnTo>
                    <a:pt x="156154" y="381026"/>
                  </a:lnTo>
                  <a:lnTo>
                    <a:pt x="135941" y="400437"/>
                  </a:lnTo>
                  <a:lnTo>
                    <a:pt x="125387" y="409781"/>
                  </a:lnTo>
                  <a:lnTo>
                    <a:pt x="114378" y="418986"/>
                  </a:lnTo>
                  <a:lnTo>
                    <a:pt x="103066" y="428100"/>
                  </a:lnTo>
                  <a:lnTo>
                    <a:pt x="93539" y="437152"/>
                  </a:lnTo>
                  <a:lnTo>
                    <a:pt x="85201" y="446163"/>
                  </a:lnTo>
                  <a:lnTo>
                    <a:pt x="77656" y="455147"/>
                  </a:lnTo>
                  <a:lnTo>
                    <a:pt x="70640" y="463121"/>
                  </a:lnTo>
                  <a:lnTo>
                    <a:pt x="57548" y="477272"/>
                  </a:lnTo>
                  <a:lnTo>
                    <a:pt x="39010" y="496396"/>
                  </a:lnTo>
                  <a:lnTo>
                    <a:pt x="29587" y="508598"/>
                  </a:lnTo>
                  <a:lnTo>
                    <a:pt x="25683" y="514630"/>
                  </a:lnTo>
                  <a:lnTo>
                    <a:pt x="21346" y="526624"/>
                  </a:lnTo>
                  <a:lnTo>
                    <a:pt x="18904" y="544533"/>
                  </a:lnTo>
                  <a:lnTo>
                    <a:pt x="18562" y="550492"/>
                  </a:lnTo>
                  <a:lnTo>
                    <a:pt x="19327" y="555458"/>
                  </a:lnTo>
                  <a:lnTo>
                    <a:pt x="22824" y="563621"/>
                  </a:lnTo>
                  <a:lnTo>
                    <a:pt x="30377" y="573795"/>
                  </a:lnTo>
                  <a:lnTo>
                    <a:pt x="34155" y="575954"/>
                  </a:lnTo>
                  <a:lnTo>
                    <a:pt x="43650" y="578353"/>
                  </a:lnTo>
                  <a:lnTo>
                    <a:pt x="49956" y="578992"/>
                  </a:lnTo>
                  <a:lnTo>
                    <a:pt x="57139" y="579419"/>
                  </a:lnTo>
                  <a:lnTo>
                    <a:pt x="64907" y="579703"/>
                  </a:lnTo>
                  <a:lnTo>
                    <a:pt x="94819" y="580103"/>
                  </a:lnTo>
                  <a:lnTo>
                    <a:pt x="105917" y="579167"/>
                  </a:lnTo>
                  <a:lnTo>
                    <a:pt x="117288" y="577551"/>
                  </a:lnTo>
                  <a:lnTo>
                    <a:pt x="128841" y="575481"/>
                  </a:lnTo>
                  <a:lnTo>
                    <a:pt x="140516" y="573109"/>
                  </a:lnTo>
                  <a:lnTo>
                    <a:pt x="164081" y="567828"/>
                  </a:lnTo>
                  <a:lnTo>
                    <a:pt x="199681" y="559277"/>
                  </a:lnTo>
                  <a:lnTo>
                    <a:pt x="210584" y="555361"/>
                  </a:lnTo>
                  <a:lnTo>
                    <a:pt x="220832" y="550766"/>
                  </a:lnTo>
                  <a:lnTo>
                    <a:pt x="230644" y="545719"/>
                  </a:lnTo>
                  <a:lnTo>
                    <a:pt x="240164" y="541361"/>
                  </a:lnTo>
                  <a:lnTo>
                    <a:pt x="249490" y="537465"/>
                  </a:lnTo>
                  <a:lnTo>
                    <a:pt x="258687" y="533874"/>
                  </a:lnTo>
                  <a:lnTo>
                    <a:pt x="266805" y="529496"/>
                  </a:lnTo>
                  <a:lnTo>
                    <a:pt x="274202" y="524593"/>
                  </a:lnTo>
                  <a:lnTo>
                    <a:pt x="286726" y="513854"/>
                  </a:lnTo>
                  <a:lnTo>
                    <a:pt x="295602" y="502466"/>
                  </a:lnTo>
                  <a:lnTo>
                    <a:pt x="302857" y="488145"/>
                  </a:lnTo>
                  <a:lnTo>
                    <a:pt x="306183" y="480158"/>
                  </a:lnTo>
                  <a:lnTo>
                    <a:pt x="307406" y="472850"/>
                  </a:lnTo>
                  <a:lnTo>
                    <a:pt x="306118" y="459438"/>
                  </a:lnTo>
                  <a:lnTo>
                    <a:pt x="304882" y="444216"/>
                  </a:lnTo>
                  <a:lnTo>
                    <a:pt x="304553" y="435990"/>
                  </a:lnTo>
                  <a:lnTo>
                    <a:pt x="298891" y="418912"/>
                  </a:lnTo>
                  <a:lnTo>
                    <a:pt x="289753" y="401400"/>
                  </a:lnTo>
                  <a:lnTo>
                    <a:pt x="279072" y="383695"/>
                  </a:lnTo>
                  <a:lnTo>
                    <a:pt x="272449" y="374807"/>
                  </a:lnTo>
                  <a:lnTo>
                    <a:pt x="265055" y="365904"/>
                  </a:lnTo>
                  <a:lnTo>
                    <a:pt x="257146" y="356993"/>
                  </a:lnTo>
                  <a:lnTo>
                    <a:pt x="247901" y="348075"/>
                  </a:lnTo>
                  <a:lnTo>
                    <a:pt x="237765" y="339154"/>
                  </a:lnTo>
                  <a:lnTo>
                    <a:pt x="227036" y="330230"/>
                  </a:lnTo>
                  <a:lnTo>
                    <a:pt x="216903" y="320312"/>
                  </a:lnTo>
                  <a:lnTo>
                    <a:pt x="207168" y="309730"/>
                  </a:lnTo>
                  <a:lnTo>
                    <a:pt x="197699" y="298708"/>
                  </a:lnTo>
                  <a:lnTo>
                    <a:pt x="187415" y="289375"/>
                  </a:lnTo>
                  <a:lnTo>
                    <a:pt x="176585" y="281169"/>
                  </a:lnTo>
                  <a:lnTo>
                    <a:pt x="165393" y="273714"/>
                  </a:lnTo>
                  <a:lnTo>
                    <a:pt x="154953" y="265767"/>
                  </a:lnTo>
                  <a:lnTo>
                    <a:pt x="145013" y="257492"/>
                  </a:lnTo>
                  <a:lnTo>
                    <a:pt x="135407" y="248999"/>
                  </a:lnTo>
                  <a:lnTo>
                    <a:pt x="116789" y="231626"/>
                  </a:lnTo>
                  <a:lnTo>
                    <a:pt x="107653" y="222825"/>
                  </a:lnTo>
                  <a:lnTo>
                    <a:pt x="94854" y="205110"/>
                  </a:lnTo>
                  <a:lnTo>
                    <a:pt x="82065" y="181048"/>
                  </a:lnTo>
                  <a:lnTo>
                    <a:pt x="71986" y="163996"/>
                  </a:lnTo>
                  <a:lnTo>
                    <a:pt x="62567" y="15164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MARTInkAnnotation368"/>
            <p:cNvSpPr/>
            <p:nvPr/>
          </p:nvSpPr>
          <p:spPr bwMode="auto">
            <a:xfrm>
              <a:off x="2775447" y="2500312"/>
              <a:ext cx="312834" cy="339329"/>
            </a:xfrm>
            <a:custGeom>
              <a:avLst/>
              <a:gdLst/>
              <a:ahLst/>
              <a:cxnLst/>
              <a:rect l="0" t="0" r="0" b="0"/>
              <a:pathLst>
                <a:path w="312834" h="339329">
                  <a:moveTo>
                    <a:pt x="312833" y="0"/>
                  </a:moveTo>
                  <a:lnTo>
                    <a:pt x="312833" y="18043"/>
                  </a:lnTo>
                  <a:lnTo>
                    <a:pt x="310184" y="28193"/>
                  </a:lnTo>
                  <a:lnTo>
                    <a:pt x="308088" y="33678"/>
                  </a:lnTo>
                  <a:lnTo>
                    <a:pt x="305697" y="39319"/>
                  </a:lnTo>
                  <a:lnTo>
                    <a:pt x="303110" y="45064"/>
                  </a:lnTo>
                  <a:lnTo>
                    <a:pt x="300392" y="50879"/>
                  </a:lnTo>
                  <a:lnTo>
                    <a:pt x="296594" y="56739"/>
                  </a:lnTo>
                  <a:lnTo>
                    <a:pt x="292076" y="62631"/>
                  </a:lnTo>
                  <a:lnTo>
                    <a:pt x="287077" y="68543"/>
                  </a:lnTo>
                  <a:lnTo>
                    <a:pt x="281759" y="75461"/>
                  </a:lnTo>
                  <a:lnTo>
                    <a:pt x="276227" y="83049"/>
                  </a:lnTo>
                  <a:lnTo>
                    <a:pt x="264784" y="99419"/>
                  </a:lnTo>
                  <a:lnTo>
                    <a:pt x="253077" y="116616"/>
                  </a:lnTo>
                  <a:lnTo>
                    <a:pt x="246181" y="125369"/>
                  </a:lnTo>
                  <a:lnTo>
                    <a:pt x="238605" y="134181"/>
                  </a:lnTo>
                  <a:lnTo>
                    <a:pt x="230574" y="143032"/>
                  </a:lnTo>
                  <a:lnTo>
                    <a:pt x="213707" y="160804"/>
                  </a:lnTo>
                  <a:lnTo>
                    <a:pt x="151900" y="223246"/>
                  </a:lnTo>
                  <a:lnTo>
                    <a:pt x="142978" y="231182"/>
                  </a:lnTo>
                  <a:lnTo>
                    <a:pt x="134050" y="238458"/>
                  </a:lnTo>
                  <a:lnTo>
                    <a:pt x="125119" y="245292"/>
                  </a:lnTo>
                  <a:lnTo>
                    <a:pt x="116186" y="252825"/>
                  </a:lnTo>
                  <a:lnTo>
                    <a:pt x="107251" y="260823"/>
                  </a:lnTo>
                  <a:lnTo>
                    <a:pt x="98315" y="269132"/>
                  </a:lnTo>
                  <a:lnTo>
                    <a:pt x="89378" y="276656"/>
                  </a:lnTo>
                  <a:lnTo>
                    <a:pt x="80441" y="283656"/>
                  </a:lnTo>
                  <a:lnTo>
                    <a:pt x="71503" y="290307"/>
                  </a:lnTo>
                  <a:lnTo>
                    <a:pt x="53628" y="302989"/>
                  </a:lnTo>
                  <a:lnTo>
                    <a:pt x="44690" y="309149"/>
                  </a:lnTo>
                  <a:lnTo>
                    <a:pt x="36745" y="314248"/>
                  </a:lnTo>
                  <a:lnTo>
                    <a:pt x="29462" y="318639"/>
                  </a:lnTo>
                  <a:lnTo>
                    <a:pt x="22621" y="322559"/>
                  </a:lnTo>
                  <a:lnTo>
                    <a:pt x="17067" y="326164"/>
                  </a:lnTo>
                  <a:lnTo>
                    <a:pt x="12371" y="329560"/>
                  </a:lnTo>
                  <a:lnTo>
                    <a:pt x="0" y="339328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MARTInkAnnotation369"/>
            <p:cNvSpPr/>
            <p:nvPr/>
          </p:nvSpPr>
          <p:spPr bwMode="auto">
            <a:xfrm>
              <a:off x="2829075" y="2562820"/>
              <a:ext cx="169825" cy="348258"/>
            </a:xfrm>
            <a:custGeom>
              <a:avLst/>
              <a:gdLst/>
              <a:ahLst/>
              <a:cxnLst/>
              <a:rect l="0" t="0" r="0" b="0"/>
              <a:pathLst>
                <a:path w="169825" h="348258">
                  <a:moveTo>
                    <a:pt x="0" y="0"/>
                  </a:moveTo>
                  <a:lnTo>
                    <a:pt x="0" y="7688"/>
                  </a:lnTo>
                  <a:lnTo>
                    <a:pt x="4746" y="18042"/>
                  </a:lnTo>
                  <a:lnTo>
                    <a:pt x="7075" y="25547"/>
                  </a:lnTo>
                  <a:lnTo>
                    <a:pt x="9103" y="34174"/>
                  </a:lnTo>
                  <a:lnTo>
                    <a:pt x="13315" y="47931"/>
                  </a:lnTo>
                  <a:lnTo>
                    <a:pt x="21270" y="72410"/>
                  </a:lnTo>
                  <a:lnTo>
                    <a:pt x="24111" y="80023"/>
                  </a:lnTo>
                  <a:lnTo>
                    <a:pt x="26999" y="87083"/>
                  </a:lnTo>
                  <a:lnTo>
                    <a:pt x="29916" y="93774"/>
                  </a:lnTo>
                  <a:lnTo>
                    <a:pt x="32855" y="102203"/>
                  </a:lnTo>
                  <a:lnTo>
                    <a:pt x="35807" y="111792"/>
                  </a:lnTo>
                  <a:lnTo>
                    <a:pt x="41736" y="132037"/>
                  </a:lnTo>
                  <a:lnTo>
                    <a:pt x="47681" y="150956"/>
                  </a:lnTo>
                  <a:lnTo>
                    <a:pt x="51650" y="160169"/>
                  </a:lnTo>
                  <a:lnTo>
                    <a:pt x="56282" y="169287"/>
                  </a:lnTo>
                  <a:lnTo>
                    <a:pt x="61356" y="178342"/>
                  </a:lnTo>
                  <a:lnTo>
                    <a:pt x="65732" y="187355"/>
                  </a:lnTo>
                  <a:lnTo>
                    <a:pt x="69643" y="196341"/>
                  </a:lnTo>
                  <a:lnTo>
                    <a:pt x="73243" y="205308"/>
                  </a:lnTo>
                  <a:lnTo>
                    <a:pt x="77629" y="214263"/>
                  </a:lnTo>
                  <a:lnTo>
                    <a:pt x="82540" y="223208"/>
                  </a:lnTo>
                  <a:lnTo>
                    <a:pt x="87800" y="232149"/>
                  </a:lnTo>
                  <a:lnTo>
                    <a:pt x="98940" y="250021"/>
                  </a:lnTo>
                  <a:lnTo>
                    <a:pt x="122277" y="285748"/>
                  </a:lnTo>
                  <a:lnTo>
                    <a:pt x="128195" y="293686"/>
                  </a:lnTo>
                  <a:lnTo>
                    <a:pt x="134126" y="300962"/>
                  </a:lnTo>
                  <a:lnTo>
                    <a:pt x="140067" y="307798"/>
                  </a:lnTo>
                  <a:lnTo>
                    <a:pt x="145020" y="314339"/>
                  </a:lnTo>
                  <a:lnTo>
                    <a:pt x="149315" y="320685"/>
                  </a:lnTo>
                  <a:lnTo>
                    <a:pt x="153172" y="326899"/>
                  </a:lnTo>
                  <a:lnTo>
                    <a:pt x="156736" y="332034"/>
                  </a:lnTo>
                  <a:lnTo>
                    <a:pt x="160106" y="336449"/>
                  </a:lnTo>
                  <a:lnTo>
                    <a:pt x="169824" y="34825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SMARTInkAnnotation370"/>
            <p:cNvSpPr/>
            <p:nvPr/>
          </p:nvSpPr>
          <p:spPr bwMode="auto">
            <a:xfrm>
              <a:off x="3374298" y="2527101"/>
              <a:ext cx="134072" cy="392907"/>
            </a:xfrm>
            <a:custGeom>
              <a:avLst/>
              <a:gdLst/>
              <a:ahLst/>
              <a:cxnLst/>
              <a:rect l="0" t="0" r="0" b="0"/>
              <a:pathLst>
                <a:path w="134072" h="392907">
                  <a:moveTo>
                    <a:pt x="134071" y="0"/>
                  </a:moveTo>
                  <a:lnTo>
                    <a:pt x="134071" y="4740"/>
                  </a:lnTo>
                  <a:lnTo>
                    <a:pt x="133078" y="7129"/>
                  </a:lnTo>
                  <a:lnTo>
                    <a:pt x="129326" y="12429"/>
                  </a:lnTo>
                  <a:lnTo>
                    <a:pt x="127928" y="16223"/>
                  </a:lnTo>
                  <a:lnTo>
                    <a:pt x="126375" y="25731"/>
                  </a:lnTo>
                  <a:lnTo>
                    <a:pt x="124968" y="30052"/>
                  </a:lnTo>
                  <a:lnTo>
                    <a:pt x="123037" y="33926"/>
                  </a:lnTo>
                  <a:lnTo>
                    <a:pt x="120756" y="37500"/>
                  </a:lnTo>
                  <a:lnTo>
                    <a:pt x="118222" y="49408"/>
                  </a:lnTo>
                  <a:lnTo>
                    <a:pt x="117546" y="56752"/>
                  </a:lnTo>
                  <a:lnTo>
                    <a:pt x="116102" y="64623"/>
                  </a:lnTo>
                  <a:lnTo>
                    <a:pt x="114147" y="72848"/>
                  </a:lnTo>
                  <a:lnTo>
                    <a:pt x="111850" y="81308"/>
                  </a:lnTo>
                  <a:lnTo>
                    <a:pt x="106650" y="98644"/>
                  </a:lnTo>
                  <a:lnTo>
                    <a:pt x="89327" y="151841"/>
                  </a:lnTo>
                  <a:lnTo>
                    <a:pt x="86365" y="160759"/>
                  </a:lnTo>
                  <a:lnTo>
                    <a:pt x="83398" y="170673"/>
                  </a:lnTo>
                  <a:lnTo>
                    <a:pt x="74477" y="202595"/>
                  </a:lnTo>
                  <a:lnTo>
                    <a:pt x="68522" y="222003"/>
                  </a:lnTo>
                  <a:lnTo>
                    <a:pt x="41711" y="303577"/>
                  </a:lnTo>
                  <a:lnTo>
                    <a:pt x="38731" y="311525"/>
                  </a:lnTo>
                  <a:lnTo>
                    <a:pt x="35752" y="318809"/>
                  </a:lnTo>
                  <a:lnTo>
                    <a:pt x="32773" y="325648"/>
                  </a:lnTo>
                  <a:lnTo>
                    <a:pt x="26814" y="338540"/>
                  </a:lnTo>
                  <a:lnTo>
                    <a:pt x="14897" y="362985"/>
                  </a:lnTo>
                  <a:lnTo>
                    <a:pt x="11917" y="367998"/>
                  </a:lnTo>
                  <a:lnTo>
                    <a:pt x="8938" y="372332"/>
                  </a:lnTo>
                  <a:lnTo>
                    <a:pt x="5958" y="376214"/>
                  </a:lnTo>
                  <a:lnTo>
                    <a:pt x="2648" y="383172"/>
                  </a:lnTo>
                  <a:lnTo>
                    <a:pt x="0" y="39290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SMARTInkAnnotation371"/>
            <p:cNvSpPr/>
            <p:nvPr/>
          </p:nvSpPr>
          <p:spPr bwMode="auto">
            <a:xfrm>
              <a:off x="3249309" y="2634257"/>
              <a:ext cx="303751" cy="142472"/>
            </a:xfrm>
            <a:custGeom>
              <a:avLst/>
              <a:gdLst/>
              <a:ahLst/>
              <a:cxnLst/>
              <a:rect l="0" t="0" r="0" b="0"/>
              <a:pathLst>
                <a:path w="303751" h="142472">
                  <a:moveTo>
                    <a:pt x="26670" y="0"/>
                  </a:moveTo>
                  <a:lnTo>
                    <a:pt x="26670" y="4741"/>
                  </a:lnTo>
                  <a:lnTo>
                    <a:pt x="25677" y="6137"/>
                  </a:lnTo>
                  <a:lnTo>
                    <a:pt x="24022" y="7068"/>
                  </a:lnTo>
                  <a:lnTo>
                    <a:pt x="21925" y="7688"/>
                  </a:lnTo>
                  <a:lnTo>
                    <a:pt x="20527" y="9094"/>
                  </a:lnTo>
                  <a:lnTo>
                    <a:pt x="19596" y="11024"/>
                  </a:lnTo>
                  <a:lnTo>
                    <a:pt x="18975" y="13303"/>
                  </a:lnTo>
                  <a:lnTo>
                    <a:pt x="17567" y="15814"/>
                  </a:lnTo>
                  <a:lnTo>
                    <a:pt x="15636" y="18480"/>
                  </a:lnTo>
                  <a:lnTo>
                    <a:pt x="13355" y="21249"/>
                  </a:lnTo>
                  <a:lnTo>
                    <a:pt x="10842" y="24088"/>
                  </a:lnTo>
                  <a:lnTo>
                    <a:pt x="5401" y="29888"/>
                  </a:lnTo>
                  <a:lnTo>
                    <a:pt x="3552" y="32824"/>
                  </a:lnTo>
                  <a:lnTo>
                    <a:pt x="2320" y="35773"/>
                  </a:lnTo>
                  <a:lnTo>
                    <a:pt x="1499" y="38732"/>
                  </a:lnTo>
                  <a:lnTo>
                    <a:pt x="951" y="42689"/>
                  </a:lnTo>
                  <a:lnTo>
                    <a:pt x="586" y="47311"/>
                  </a:lnTo>
                  <a:lnTo>
                    <a:pt x="181" y="56746"/>
                  </a:lnTo>
                  <a:lnTo>
                    <a:pt x="0" y="64246"/>
                  </a:lnTo>
                  <a:lnTo>
                    <a:pt x="945" y="67636"/>
                  </a:lnTo>
                  <a:lnTo>
                    <a:pt x="2568" y="70887"/>
                  </a:lnTo>
                  <a:lnTo>
                    <a:pt x="4643" y="74047"/>
                  </a:lnTo>
                  <a:lnTo>
                    <a:pt x="7020" y="78139"/>
                  </a:lnTo>
                  <a:lnTo>
                    <a:pt x="12309" y="87976"/>
                  </a:lnTo>
                  <a:lnTo>
                    <a:pt x="15110" y="92385"/>
                  </a:lnTo>
                  <a:lnTo>
                    <a:pt x="17970" y="96317"/>
                  </a:lnTo>
                  <a:lnTo>
                    <a:pt x="20870" y="99930"/>
                  </a:lnTo>
                  <a:lnTo>
                    <a:pt x="24789" y="103331"/>
                  </a:lnTo>
                  <a:lnTo>
                    <a:pt x="29389" y="106591"/>
                  </a:lnTo>
                  <a:lnTo>
                    <a:pt x="34442" y="109756"/>
                  </a:lnTo>
                  <a:lnTo>
                    <a:pt x="39796" y="112858"/>
                  </a:lnTo>
                  <a:lnTo>
                    <a:pt x="51042" y="118951"/>
                  </a:lnTo>
                  <a:lnTo>
                    <a:pt x="57815" y="120973"/>
                  </a:lnTo>
                  <a:lnTo>
                    <a:pt x="65309" y="122320"/>
                  </a:lnTo>
                  <a:lnTo>
                    <a:pt x="73285" y="123219"/>
                  </a:lnTo>
                  <a:lnTo>
                    <a:pt x="80589" y="124810"/>
                  </a:lnTo>
                  <a:lnTo>
                    <a:pt x="87443" y="126863"/>
                  </a:lnTo>
                  <a:lnTo>
                    <a:pt x="94000" y="129224"/>
                  </a:lnTo>
                  <a:lnTo>
                    <a:pt x="102343" y="130798"/>
                  </a:lnTo>
                  <a:lnTo>
                    <a:pt x="111878" y="131847"/>
                  </a:lnTo>
                  <a:lnTo>
                    <a:pt x="122207" y="132546"/>
                  </a:lnTo>
                  <a:lnTo>
                    <a:pt x="132072" y="134005"/>
                  </a:lnTo>
                  <a:lnTo>
                    <a:pt x="141629" y="135970"/>
                  </a:lnTo>
                  <a:lnTo>
                    <a:pt x="150979" y="138271"/>
                  </a:lnTo>
                  <a:lnTo>
                    <a:pt x="159199" y="139806"/>
                  </a:lnTo>
                  <a:lnTo>
                    <a:pt x="166665" y="140829"/>
                  </a:lnTo>
                  <a:lnTo>
                    <a:pt x="173628" y="141511"/>
                  </a:lnTo>
                  <a:lnTo>
                    <a:pt x="181250" y="141966"/>
                  </a:lnTo>
                  <a:lnTo>
                    <a:pt x="197663" y="142471"/>
                  </a:lnTo>
                  <a:lnTo>
                    <a:pt x="206211" y="141614"/>
                  </a:lnTo>
                  <a:lnTo>
                    <a:pt x="214890" y="140050"/>
                  </a:lnTo>
                  <a:lnTo>
                    <a:pt x="223654" y="138015"/>
                  </a:lnTo>
                  <a:lnTo>
                    <a:pt x="231484" y="136659"/>
                  </a:lnTo>
                  <a:lnTo>
                    <a:pt x="238690" y="135754"/>
                  </a:lnTo>
                  <a:lnTo>
                    <a:pt x="245480" y="135152"/>
                  </a:lnTo>
                  <a:lnTo>
                    <a:pt x="251993" y="134749"/>
                  </a:lnTo>
                  <a:lnTo>
                    <a:pt x="264526" y="134303"/>
                  </a:lnTo>
                  <a:lnTo>
                    <a:pt x="269656" y="133192"/>
                  </a:lnTo>
                  <a:lnTo>
                    <a:pt x="281620" y="127879"/>
                  </a:lnTo>
                  <a:lnTo>
                    <a:pt x="290462" y="125864"/>
                  </a:lnTo>
                  <a:lnTo>
                    <a:pt x="294239" y="125128"/>
                  </a:lnTo>
                  <a:lnTo>
                    <a:pt x="297206" y="125066"/>
                  </a:lnTo>
                  <a:lnTo>
                    <a:pt x="303750" y="12501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SMARTInkAnnotation372"/>
            <p:cNvSpPr/>
            <p:nvPr/>
          </p:nvSpPr>
          <p:spPr bwMode="auto">
            <a:xfrm>
              <a:off x="1309606" y="2393695"/>
              <a:ext cx="205574" cy="517383"/>
            </a:xfrm>
            <a:custGeom>
              <a:avLst/>
              <a:gdLst/>
              <a:ahLst/>
              <a:cxnLst/>
              <a:rect l="0" t="0" r="0" b="0"/>
              <a:pathLst>
                <a:path w="205574" h="517383">
                  <a:moveTo>
                    <a:pt x="98316" y="517382"/>
                  </a:moveTo>
                  <a:lnTo>
                    <a:pt x="72561" y="491651"/>
                  </a:lnTo>
                  <a:lnTo>
                    <a:pt x="68235" y="486338"/>
                  </a:lnTo>
                  <a:lnTo>
                    <a:pt x="64358" y="480811"/>
                  </a:lnTo>
                  <a:lnTo>
                    <a:pt x="60781" y="475142"/>
                  </a:lnTo>
                  <a:lnTo>
                    <a:pt x="57403" y="468387"/>
                  </a:lnTo>
                  <a:lnTo>
                    <a:pt x="44845" y="438802"/>
                  </a:lnTo>
                  <a:lnTo>
                    <a:pt x="38799" y="424911"/>
                  </a:lnTo>
                  <a:lnTo>
                    <a:pt x="32801" y="408816"/>
                  </a:lnTo>
                  <a:lnTo>
                    <a:pt x="23841" y="383019"/>
                  </a:lnTo>
                  <a:lnTo>
                    <a:pt x="21852" y="374229"/>
                  </a:lnTo>
                  <a:lnTo>
                    <a:pt x="20526" y="365392"/>
                  </a:lnTo>
                  <a:lnTo>
                    <a:pt x="19642" y="356524"/>
                  </a:lnTo>
                  <a:lnTo>
                    <a:pt x="18059" y="347636"/>
                  </a:lnTo>
                  <a:lnTo>
                    <a:pt x="16011" y="338734"/>
                  </a:lnTo>
                  <a:lnTo>
                    <a:pt x="13652" y="329822"/>
                  </a:lnTo>
                  <a:lnTo>
                    <a:pt x="12080" y="320905"/>
                  </a:lnTo>
                  <a:lnTo>
                    <a:pt x="11032" y="311984"/>
                  </a:lnTo>
                  <a:lnTo>
                    <a:pt x="10333" y="303059"/>
                  </a:lnTo>
                  <a:lnTo>
                    <a:pt x="8874" y="293141"/>
                  </a:lnTo>
                  <a:lnTo>
                    <a:pt x="6908" y="282560"/>
                  </a:lnTo>
                  <a:lnTo>
                    <a:pt x="4605" y="271537"/>
                  </a:lnTo>
                  <a:lnTo>
                    <a:pt x="3069" y="261212"/>
                  </a:lnTo>
                  <a:lnTo>
                    <a:pt x="2045" y="251353"/>
                  </a:lnTo>
                  <a:lnTo>
                    <a:pt x="1362" y="241803"/>
                  </a:lnTo>
                  <a:lnTo>
                    <a:pt x="907" y="232460"/>
                  </a:lnTo>
                  <a:lnTo>
                    <a:pt x="402" y="214141"/>
                  </a:lnTo>
                  <a:lnTo>
                    <a:pt x="13" y="142350"/>
                  </a:lnTo>
                  <a:lnTo>
                    <a:pt x="0" y="106620"/>
                  </a:lnTo>
                  <a:lnTo>
                    <a:pt x="2647" y="91405"/>
                  </a:lnTo>
                  <a:lnTo>
                    <a:pt x="7134" y="77036"/>
                  </a:lnTo>
                  <a:lnTo>
                    <a:pt x="12438" y="60728"/>
                  </a:lnTo>
                  <a:lnTo>
                    <a:pt x="18106" y="46203"/>
                  </a:lnTo>
                  <a:lnTo>
                    <a:pt x="23935" y="34126"/>
                  </a:lnTo>
                  <a:lnTo>
                    <a:pt x="29837" y="25451"/>
                  </a:lnTo>
                  <a:lnTo>
                    <a:pt x="35770" y="18288"/>
                  </a:lnTo>
                  <a:lnTo>
                    <a:pt x="38742" y="14989"/>
                  </a:lnTo>
                  <a:lnTo>
                    <a:pt x="42710" y="11797"/>
                  </a:lnTo>
                  <a:lnTo>
                    <a:pt x="47342" y="8677"/>
                  </a:lnTo>
                  <a:lnTo>
                    <a:pt x="52416" y="5605"/>
                  </a:lnTo>
                  <a:lnTo>
                    <a:pt x="56791" y="3557"/>
                  </a:lnTo>
                  <a:lnTo>
                    <a:pt x="60702" y="2191"/>
                  </a:lnTo>
                  <a:lnTo>
                    <a:pt x="64302" y="1281"/>
                  </a:lnTo>
                  <a:lnTo>
                    <a:pt x="68688" y="674"/>
                  </a:lnTo>
                  <a:lnTo>
                    <a:pt x="73598" y="270"/>
                  </a:lnTo>
                  <a:lnTo>
                    <a:pt x="78858" y="0"/>
                  </a:lnTo>
                  <a:lnTo>
                    <a:pt x="84351" y="812"/>
                  </a:lnTo>
                  <a:lnTo>
                    <a:pt x="89999" y="2346"/>
                  </a:lnTo>
                  <a:lnTo>
                    <a:pt x="95751" y="4361"/>
                  </a:lnTo>
                  <a:lnTo>
                    <a:pt x="101571" y="6696"/>
                  </a:lnTo>
                  <a:lnTo>
                    <a:pt x="107438" y="9245"/>
                  </a:lnTo>
                  <a:lnTo>
                    <a:pt x="113336" y="11937"/>
                  </a:lnTo>
                  <a:lnTo>
                    <a:pt x="118260" y="14724"/>
                  </a:lnTo>
                  <a:lnTo>
                    <a:pt x="122536" y="17574"/>
                  </a:lnTo>
                  <a:lnTo>
                    <a:pt x="126380" y="20466"/>
                  </a:lnTo>
                  <a:lnTo>
                    <a:pt x="130929" y="24378"/>
                  </a:lnTo>
                  <a:lnTo>
                    <a:pt x="135948" y="28971"/>
                  </a:lnTo>
                  <a:lnTo>
                    <a:pt x="141280" y="34017"/>
                  </a:lnTo>
                  <a:lnTo>
                    <a:pt x="145828" y="39365"/>
                  </a:lnTo>
                  <a:lnTo>
                    <a:pt x="149853" y="44915"/>
                  </a:lnTo>
                  <a:lnTo>
                    <a:pt x="153530" y="50600"/>
                  </a:lnTo>
                  <a:lnTo>
                    <a:pt x="157967" y="56374"/>
                  </a:lnTo>
                  <a:lnTo>
                    <a:pt x="162911" y="62207"/>
                  </a:lnTo>
                  <a:lnTo>
                    <a:pt x="168194" y="68081"/>
                  </a:lnTo>
                  <a:lnTo>
                    <a:pt x="171715" y="73981"/>
                  </a:lnTo>
                  <a:lnTo>
                    <a:pt x="175628" y="85828"/>
                  </a:lnTo>
                  <a:lnTo>
                    <a:pt x="180016" y="97708"/>
                  </a:lnTo>
                  <a:lnTo>
                    <a:pt x="182576" y="103655"/>
                  </a:lnTo>
                  <a:lnTo>
                    <a:pt x="185421" y="118199"/>
                  </a:lnTo>
                  <a:lnTo>
                    <a:pt x="186685" y="133592"/>
                  </a:lnTo>
                  <a:lnTo>
                    <a:pt x="187247" y="147049"/>
                  </a:lnTo>
                  <a:lnTo>
                    <a:pt x="187564" y="165781"/>
                  </a:lnTo>
                  <a:lnTo>
                    <a:pt x="184989" y="177891"/>
                  </a:lnTo>
                  <a:lnTo>
                    <a:pt x="180535" y="188896"/>
                  </a:lnTo>
                  <a:lnTo>
                    <a:pt x="175245" y="197094"/>
                  </a:lnTo>
                  <a:lnTo>
                    <a:pt x="169583" y="204045"/>
                  </a:lnTo>
                  <a:lnTo>
                    <a:pt x="163756" y="211434"/>
                  </a:lnTo>
                  <a:lnTo>
                    <a:pt x="157856" y="221332"/>
                  </a:lnTo>
                  <a:lnTo>
                    <a:pt x="154892" y="224766"/>
                  </a:lnTo>
                  <a:lnTo>
                    <a:pt x="151924" y="227055"/>
                  </a:lnTo>
                  <a:lnTo>
                    <a:pt x="135278" y="235469"/>
                  </a:lnTo>
                  <a:lnTo>
                    <a:pt x="130902" y="237167"/>
                  </a:lnTo>
                  <a:lnTo>
                    <a:pt x="126992" y="238299"/>
                  </a:lnTo>
                  <a:lnTo>
                    <a:pt x="123392" y="239053"/>
                  </a:lnTo>
                  <a:lnTo>
                    <a:pt x="119006" y="239556"/>
                  </a:lnTo>
                  <a:lnTo>
                    <a:pt x="114095" y="239892"/>
                  </a:lnTo>
                  <a:lnTo>
                    <a:pt x="108836" y="240115"/>
                  </a:lnTo>
                  <a:lnTo>
                    <a:pt x="97695" y="240364"/>
                  </a:lnTo>
                  <a:lnTo>
                    <a:pt x="91943" y="240430"/>
                  </a:lnTo>
                  <a:lnTo>
                    <a:pt x="87116" y="239482"/>
                  </a:lnTo>
                  <a:lnTo>
                    <a:pt x="82904" y="237858"/>
                  </a:lnTo>
                  <a:lnTo>
                    <a:pt x="79103" y="235782"/>
                  </a:lnTo>
                  <a:lnTo>
                    <a:pt x="74583" y="234399"/>
                  </a:lnTo>
                  <a:lnTo>
                    <a:pt x="69584" y="233477"/>
                  </a:lnTo>
                  <a:lnTo>
                    <a:pt x="64264" y="232862"/>
                  </a:lnTo>
                  <a:lnTo>
                    <a:pt x="59725" y="232452"/>
                  </a:lnTo>
                  <a:lnTo>
                    <a:pt x="55706" y="232179"/>
                  </a:lnTo>
                  <a:lnTo>
                    <a:pt x="52033" y="231997"/>
                  </a:lnTo>
                  <a:lnTo>
                    <a:pt x="45304" y="231794"/>
                  </a:lnTo>
                  <a:lnTo>
                    <a:pt x="26882" y="231633"/>
                  </a:lnTo>
                  <a:lnTo>
                    <a:pt x="26825" y="231633"/>
                  </a:lnTo>
                  <a:lnTo>
                    <a:pt x="31560" y="236373"/>
                  </a:lnTo>
                  <a:lnTo>
                    <a:pt x="32957" y="239754"/>
                  </a:lnTo>
                  <a:lnTo>
                    <a:pt x="35915" y="253001"/>
                  </a:lnTo>
                  <a:lnTo>
                    <a:pt x="40127" y="260312"/>
                  </a:lnTo>
                  <a:lnTo>
                    <a:pt x="43633" y="264643"/>
                  </a:lnTo>
                  <a:lnTo>
                    <a:pt x="47957" y="269514"/>
                  </a:lnTo>
                  <a:lnTo>
                    <a:pt x="57065" y="279227"/>
                  </a:lnTo>
                  <a:lnTo>
                    <a:pt x="68769" y="291265"/>
                  </a:lnTo>
                  <a:lnTo>
                    <a:pt x="113339" y="335932"/>
                  </a:lnTo>
                  <a:lnTo>
                    <a:pt x="119255" y="340853"/>
                  </a:lnTo>
                  <a:lnTo>
                    <a:pt x="125186" y="345126"/>
                  </a:lnTo>
                  <a:lnTo>
                    <a:pt x="131126" y="348967"/>
                  </a:lnTo>
                  <a:lnTo>
                    <a:pt x="137072" y="353511"/>
                  </a:lnTo>
                  <a:lnTo>
                    <a:pt x="143023" y="358526"/>
                  </a:lnTo>
                  <a:lnTo>
                    <a:pt x="148976" y="363853"/>
                  </a:lnTo>
                  <a:lnTo>
                    <a:pt x="153938" y="369389"/>
                  </a:lnTo>
                  <a:lnTo>
                    <a:pt x="158239" y="375064"/>
                  </a:lnTo>
                  <a:lnTo>
                    <a:pt x="162100" y="380832"/>
                  </a:lnTo>
                  <a:lnTo>
                    <a:pt x="166659" y="386661"/>
                  </a:lnTo>
                  <a:lnTo>
                    <a:pt x="171686" y="392532"/>
                  </a:lnTo>
                  <a:lnTo>
                    <a:pt x="181574" y="403355"/>
                  </a:lnTo>
                  <a:lnTo>
                    <a:pt x="189279" y="411471"/>
                  </a:lnTo>
                  <a:lnTo>
                    <a:pt x="205573" y="42808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SMARTInkAnnotation373"/>
            <p:cNvSpPr/>
            <p:nvPr/>
          </p:nvSpPr>
          <p:spPr bwMode="auto">
            <a:xfrm>
              <a:off x="1524117" y="2643187"/>
              <a:ext cx="230575" cy="178546"/>
            </a:xfrm>
            <a:custGeom>
              <a:avLst/>
              <a:gdLst/>
              <a:ahLst/>
              <a:cxnLst/>
              <a:rect l="0" t="0" r="0" b="0"/>
              <a:pathLst>
                <a:path w="230575" h="178546">
                  <a:moveTo>
                    <a:pt x="0" y="80367"/>
                  </a:moveTo>
                  <a:lnTo>
                    <a:pt x="0" y="72679"/>
                  </a:lnTo>
                  <a:lnTo>
                    <a:pt x="2648" y="69343"/>
                  </a:lnTo>
                  <a:lnTo>
                    <a:pt x="4745" y="67065"/>
                  </a:lnTo>
                  <a:lnTo>
                    <a:pt x="7135" y="63561"/>
                  </a:lnTo>
                  <a:lnTo>
                    <a:pt x="9723" y="59241"/>
                  </a:lnTo>
                  <a:lnTo>
                    <a:pt x="12440" y="54377"/>
                  </a:lnTo>
                  <a:lnTo>
                    <a:pt x="15245" y="50142"/>
                  </a:lnTo>
                  <a:lnTo>
                    <a:pt x="18109" y="46326"/>
                  </a:lnTo>
                  <a:lnTo>
                    <a:pt x="21010" y="42790"/>
                  </a:lnTo>
                  <a:lnTo>
                    <a:pt x="24931" y="39441"/>
                  </a:lnTo>
                  <a:lnTo>
                    <a:pt x="29531" y="36216"/>
                  </a:lnTo>
                  <a:lnTo>
                    <a:pt x="34584" y="33073"/>
                  </a:lnTo>
                  <a:lnTo>
                    <a:pt x="40932" y="30979"/>
                  </a:lnTo>
                  <a:lnTo>
                    <a:pt x="48144" y="29582"/>
                  </a:lnTo>
                  <a:lnTo>
                    <a:pt x="55930" y="28651"/>
                  </a:lnTo>
                  <a:lnTo>
                    <a:pt x="63108" y="27038"/>
                  </a:lnTo>
                  <a:lnTo>
                    <a:pt x="69879" y="24971"/>
                  </a:lnTo>
                  <a:lnTo>
                    <a:pt x="76380" y="22600"/>
                  </a:lnTo>
                  <a:lnTo>
                    <a:pt x="83692" y="21020"/>
                  </a:lnTo>
                  <a:lnTo>
                    <a:pt x="91547" y="19966"/>
                  </a:lnTo>
                  <a:lnTo>
                    <a:pt x="99763" y="19264"/>
                  </a:lnTo>
                  <a:lnTo>
                    <a:pt x="108219" y="18796"/>
                  </a:lnTo>
                  <a:lnTo>
                    <a:pt x="125560" y="18275"/>
                  </a:lnTo>
                  <a:lnTo>
                    <a:pt x="134356" y="19129"/>
                  </a:lnTo>
                  <a:lnTo>
                    <a:pt x="143199" y="20690"/>
                  </a:lnTo>
                  <a:lnTo>
                    <a:pt x="152074" y="22723"/>
                  </a:lnTo>
                  <a:lnTo>
                    <a:pt x="159976" y="25070"/>
                  </a:lnTo>
                  <a:lnTo>
                    <a:pt x="167231" y="27628"/>
                  </a:lnTo>
                  <a:lnTo>
                    <a:pt x="174054" y="30325"/>
                  </a:lnTo>
                  <a:lnTo>
                    <a:pt x="180588" y="33115"/>
                  </a:lnTo>
                  <a:lnTo>
                    <a:pt x="193146" y="38861"/>
                  </a:lnTo>
                  <a:lnTo>
                    <a:pt x="198282" y="41782"/>
                  </a:lnTo>
                  <a:lnTo>
                    <a:pt x="202699" y="44722"/>
                  </a:lnTo>
                  <a:lnTo>
                    <a:pt x="206638" y="47674"/>
                  </a:lnTo>
                  <a:lnTo>
                    <a:pt x="210256" y="51626"/>
                  </a:lnTo>
                  <a:lnTo>
                    <a:pt x="213661" y="56246"/>
                  </a:lnTo>
                  <a:lnTo>
                    <a:pt x="216924" y="61310"/>
                  </a:lnTo>
                  <a:lnTo>
                    <a:pt x="220093" y="66670"/>
                  </a:lnTo>
                  <a:lnTo>
                    <a:pt x="223199" y="72228"/>
                  </a:lnTo>
                  <a:lnTo>
                    <a:pt x="226262" y="77917"/>
                  </a:lnTo>
                  <a:lnTo>
                    <a:pt x="228305" y="82703"/>
                  </a:lnTo>
                  <a:lnTo>
                    <a:pt x="229666" y="86885"/>
                  </a:lnTo>
                  <a:lnTo>
                    <a:pt x="230574" y="90666"/>
                  </a:lnTo>
                  <a:lnTo>
                    <a:pt x="230186" y="95170"/>
                  </a:lnTo>
                  <a:lnTo>
                    <a:pt x="228934" y="100158"/>
                  </a:lnTo>
                  <a:lnTo>
                    <a:pt x="227107" y="105467"/>
                  </a:lnTo>
                  <a:lnTo>
                    <a:pt x="223902" y="110991"/>
                  </a:lnTo>
                  <a:lnTo>
                    <a:pt x="219779" y="116658"/>
                  </a:lnTo>
                  <a:lnTo>
                    <a:pt x="215045" y="122420"/>
                  </a:lnTo>
                  <a:lnTo>
                    <a:pt x="210895" y="127254"/>
                  </a:lnTo>
                  <a:lnTo>
                    <a:pt x="207136" y="131469"/>
                  </a:lnTo>
                  <a:lnTo>
                    <a:pt x="203636" y="135271"/>
                  </a:lnTo>
                  <a:lnTo>
                    <a:pt x="194451" y="144787"/>
                  </a:lnTo>
                  <a:lnTo>
                    <a:pt x="189221" y="150103"/>
                  </a:lnTo>
                  <a:lnTo>
                    <a:pt x="183748" y="154639"/>
                  </a:lnTo>
                  <a:lnTo>
                    <a:pt x="178113" y="158655"/>
                  </a:lnTo>
                  <a:lnTo>
                    <a:pt x="172370" y="162325"/>
                  </a:lnTo>
                  <a:lnTo>
                    <a:pt x="167549" y="165763"/>
                  </a:lnTo>
                  <a:lnTo>
                    <a:pt x="163341" y="169048"/>
                  </a:lnTo>
                  <a:lnTo>
                    <a:pt x="159543" y="172230"/>
                  </a:lnTo>
                  <a:lnTo>
                    <a:pt x="155025" y="174351"/>
                  </a:lnTo>
                  <a:lnTo>
                    <a:pt x="150026" y="175765"/>
                  </a:lnTo>
                  <a:lnTo>
                    <a:pt x="144708" y="176708"/>
                  </a:lnTo>
                  <a:lnTo>
                    <a:pt x="139176" y="177337"/>
                  </a:lnTo>
                  <a:lnTo>
                    <a:pt x="133502" y="177755"/>
                  </a:lnTo>
                  <a:lnTo>
                    <a:pt x="127733" y="178035"/>
                  </a:lnTo>
                  <a:lnTo>
                    <a:pt x="116026" y="178345"/>
                  </a:lnTo>
                  <a:lnTo>
                    <a:pt x="97071" y="178545"/>
                  </a:lnTo>
                  <a:lnTo>
                    <a:pt x="92522" y="177569"/>
                  </a:lnTo>
                  <a:lnTo>
                    <a:pt x="87502" y="175926"/>
                  </a:lnTo>
                  <a:lnTo>
                    <a:pt x="82169" y="173839"/>
                  </a:lnTo>
                  <a:lnTo>
                    <a:pt x="77621" y="171455"/>
                  </a:lnTo>
                  <a:lnTo>
                    <a:pt x="73596" y="168874"/>
                  </a:lnTo>
                  <a:lnTo>
                    <a:pt x="69919" y="166161"/>
                  </a:lnTo>
                  <a:lnTo>
                    <a:pt x="66475" y="162368"/>
                  </a:lnTo>
                  <a:lnTo>
                    <a:pt x="63186" y="157855"/>
                  </a:lnTo>
                  <a:lnTo>
                    <a:pt x="60000" y="152861"/>
                  </a:lnTo>
                  <a:lnTo>
                    <a:pt x="56883" y="147548"/>
                  </a:lnTo>
                  <a:lnTo>
                    <a:pt x="53812" y="142022"/>
                  </a:lnTo>
                  <a:lnTo>
                    <a:pt x="50771" y="136353"/>
                  </a:lnTo>
                  <a:lnTo>
                    <a:pt x="47751" y="131582"/>
                  </a:lnTo>
                  <a:lnTo>
                    <a:pt x="44744" y="127409"/>
                  </a:lnTo>
                  <a:lnTo>
                    <a:pt x="41747" y="123635"/>
                  </a:lnTo>
                  <a:lnTo>
                    <a:pt x="38756" y="119134"/>
                  </a:lnTo>
                  <a:lnTo>
                    <a:pt x="35768" y="114149"/>
                  </a:lnTo>
                  <a:lnTo>
                    <a:pt x="32783" y="108841"/>
                  </a:lnTo>
                  <a:lnTo>
                    <a:pt x="29800" y="102327"/>
                  </a:lnTo>
                  <a:lnTo>
                    <a:pt x="26819" y="95007"/>
                  </a:lnTo>
                  <a:lnTo>
                    <a:pt x="23838" y="87150"/>
                  </a:lnTo>
                  <a:lnTo>
                    <a:pt x="20857" y="79928"/>
                  </a:lnTo>
                  <a:lnTo>
                    <a:pt x="17877" y="73129"/>
                  </a:lnTo>
                  <a:lnTo>
                    <a:pt x="14897" y="66612"/>
                  </a:lnTo>
                  <a:lnTo>
                    <a:pt x="12911" y="60283"/>
                  </a:lnTo>
                  <a:lnTo>
                    <a:pt x="11587" y="54079"/>
                  </a:lnTo>
                  <a:lnTo>
                    <a:pt x="10704" y="47959"/>
                  </a:lnTo>
                  <a:lnTo>
                    <a:pt x="10115" y="42887"/>
                  </a:lnTo>
                  <a:lnTo>
                    <a:pt x="9723" y="38513"/>
                  </a:lnTo>
                  <a:lnTo>
                    <a:pt x="9461" y="34605"/>
                  </a:lnTo>
                  <a:lnTo>
                    <a:pt x="9287" y="30015"/>
                  </a:lnTo>
                  <a:lnTo>
                    <a:pt x="9041" y="15067"/>
                  </a:lnTo>
                  <a:lnTo>
                    <a:pt x="8938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SMARTInkAnnotation374"/>
            <p:cNvSpPr/>
            <p:nvPr/>
          </p:nvSpPr>
          <p:spPr bwMode="auto">
            <a:xfrm>
              <a:off x="1738633" y="2562820"/>
              <a:ext cx="222175" cy="357188"/>
            </a:xfrm>
            <a:custGeom>
              <a:avLst/>
              <a:gdLst/>
              <a:ahLst/>
              <a:cxnLst/>
              <a:rect l="0" t="0" r="0" b="0"/>
              <a:pathLst>
                <a:path w="222175" h="357188">
                  <a:moveTo>
                    <a:pt x="17873" y="0"/>
                  </a:moveTo>
                  <a:lnTo>
                    <a:pt x="17873" y="7688"/>
                  </a:lnTo>
                  <a:lnTo>
                    <a:pt x="22618" y="18042"/>
                  </a:lnTo>
                  <a:lnTo>
                    <a:pt x="24948" y="25547"/>
                  </a:lnTo>
                  <a:lnTo>
                    <a:pt x="25983" y="34174"/>
                  </a:lnTo>
                  <a:lnTo>
                    <a:pt x="26260" y="40642"/>
                  </a:lnTo>
                  <a:lnTo>
                    <a:pt x="26443" y="47931"/>
                  </a:lnTo>
                  <a:lnTo>
                    <a:pt x="25573" y="54774"/>
                  </a:lnTo>
                  <a:lnTo>
                    <a:pt x="24000" y="61320"/>
                  </a:lnTo>
                  <a:lnTo>
                    <a:pt x="21957" y="67670"/>
                  </a:lnTo>
                  <a:lnTo>
                    <a:pt x="20596" y="73886"/>
                  </a:lnTo>
                  <a:lnTo>
                    <a:pt x="19689" y="80015"/>
                  </a:lnTo>
                  <a:lnTo>
                    <a:pt x="19083" y="86086"/>
                  </a:lnTo>
                  <a:lnTo>
                    <a:pt x="18680" y="92117"/>
                  </a:lnTo>
                  <a:lnTo>
                    <a:pt x="18411" y="98122"/>
                  </a:lnTo>
                  <a:lnTo>
                    <a:pt x="18232" y="104110"/>
                  </a:lnTo>
                  <a:lnTo>
                    <a:pt x="17120" y="110086"/>
                  </a:lnTo>
                  <a:lnTo>
                    <a:pt x="15385" y="116055"/>
                  </a:lnTo>
                  <a:lnTo>
                    <a:pt x="13235" y="122018"/>
                  </a:lnTo>
                  <a:lnTo>
                    <a:pt x="11802" y="127978"/>
                  </a:lnTo>
                  <a:lnTo>
                    <a:pt x="10846" y="133936"/>
                  </a:lnTo>
                  <a:lnTo>
                    <a:pt x="10209" y="139892"/>
                  </a:lnTo>
                  <a:lnTo>
                    <a:pt x="9785" y="145847"/>
                  </a:lnTo>
                  <a:lnTo>
                    <a:pt x="9501" y="151802"/>
                  </a:lnTo>
                  <a:lnTo>
                    <a:pt x="9313" y="157756"/>
                  </a:lnTo>
                  <a:lnTo>
                    <a:pt x="8194" y="162717"/>
                  </a:lnTo>
                  <a:lnTo>
                    <a:pt x="2867" y="174441"/>
                  </a:lnTo>
                  <a:lnTo>
                    <a:pt x="848" y="184198"/>
                  </a:lnTo>
                  <a:lnTo>
                    <a:pt x="72" y="195246"/>
                  </a:lnTo>
                  <a:lnTo>
                    <a:pt x="0" y="196406"/>
                  </a:lnTo>
                  <a:lnTo>
                    <a:pt x="4743" y="191698"/>
                  </a:lnTo>
                  <a:lnTo>
                    <a:pt x="6141" y="188322"/>
                  </a:lnTo>
                  <a:lnTo>
                    <a:pt x="7693" y="179279"/>
                  </a:lnTo>
                  <a:lnTo>
                    <a:pt x="9101" y="175082"/>
                  </a:lnTo>
                  <a:lnTo>
                    <a:pt x="13312" y="167773"/>
                  </a:lnTo>
                  <a:lnTo>
                    <a:pt x="18495" y="158570"/>
                  </a:lnTo>
                  <a:lnTo>
                    <a:pt x="25102" y="147866"/>
                  </a:lnTo>
                  <a:lnTo>
                    <a:pt x="29644" y="142234"/>
                  </a:lnTo>
                  <a:lnTo>
                    <a:pt x="34659" y="136494"/>
                  </a:lnTo>
                  <a:lnTo>
                    <a:pt x="42878" y="127471"/>
                  </a:lnTo>
                  <a:lnTo>
                    <a:pt x="46461" y="123676"/>
                  </a:lnTo>
                  <a:lnTo>
                    <a:pt x="53090" y="114167"/>
                  </a:lnTo>
                  <a:lnTo>
                    <a:pt x="59346" y="104319"/>
                  </a:lnTo>
                  <a:lnTo>
                    <a:pt x="65437" y="96634"/>
                  </a:lnTo>
                  <a:lnTo>
                    <a:pt x="71455" y="87266"/>
                  </a:lnTo>
                  <a:lnTo>
                    <a:pt x="77440" y="77480"/>
                  </a:lnTo>
                  <a:lnTo>
                    <a:pt x="83410" y="69823"/>
                  </a:lnTo>
                  <a:lnTo>
                    <a:pt x="89192" y="62961"/>
                  </a:lnTo>
                  <a:lnTo>
                    <a:pt x="96918" y="55009"/>
                  </a:lnTo>
                  <a:lnTo>
                    <a:pt x="98378" y="54532"/>
                  </a:lnTo>
                  <a:lnTo>
                    <a:pt x="102647" y="54002"/>
                  </a:lnTo>
                  <a:lnTo>
                    <a:pt x="104183" y="54853"/>
                  </a:lnTo>
                  <a:lnTo>
                    <a:pt x="105207" y="56412"/>
                  </a:lnTo>
                  <a:lnTo>
                    <a:pt x="106344" y="60791"/>
                  </a:lnTo>
                  <a:lnTo>
                    <a:pt x="107074" y="71686"/>
                  </a:lnTo>
                  <a:lnTo>
                    <a:pt x="107134" y="74580"/>
                  </a:lnTo>
                  <a:lnTo>
                    <a:pt x="109850" y="83087"/>
                  </a:lnTo>
                  <a:lnTo>
                    <a:pt x="113373" y="92490"/>
                  </a:lnTo>
                  <a:lnTo>
                    <a:pt x="114939" y="99976"/>
                  </a:lnTo>
                  <a:lnTo>
                    <a:pt x="115635" y="109257"/>
                  </a:lnTo>
                  <a:lnTo>
                    <a:pt x="115945" y="119996"/>
                  </a:lnTo>
                  <a:lnTo>
                    <a:pt x="116160" y="148951"/>
                  </a:lnTo>
                  <a:lnTo>
                    <a:pt x="115178" y="153870"/>
                  </a:lnTo>
                  <a:lnTo>
                    <a:pt x="111438" y="161983"/>
                  </a:lnTo>
                  <a:lnTo>
                    <a:pt x="109114" y="171542"/>
                  </a:lnTo>
                  <a:lnTo>
                    <a:pt x="108081" y="181413"/>
                  </a:lnTo>
                  <a:lnTo>
                    <a:pt x="107499" y="191556"/>
                  </a:lnTo>
                  <a:lnTo>
                    <a:pt x="107276" y="202160"/>
                  </a:lnTo>
                  <a:lnTo>
                    <a:pt x="107257" y="204958"/>
                  </a:lnTo>
                  <a:lnTo>
                    <a:pt x="107255" y="200516"/>
                  </a:lnTo>
                  <a:lnTo>
                    <a:pt x="108248" y="199162"/>
                  </a:lnTo>
                  <a:lnTo>
                    <a:pt x="109903" y="198259"/>
                  </a:lnTo>
                  <a:lnTo>
                    <a:pt x="111999" y="197657"/>
                  </a:lnTo>
                  <a:lnTo>
                    <a:pt x="113397" y="196263"/>
                  </a:lnTo>
                  <a:lnTo>
                    <a:pt x="114329" y="194342"/>
                  </a:lnTo>
                  <a:lnTo>
                    <a:pt x="116357" y="188570"/>
                  </a:lnTo>
                  <a:lnTo>
                    <a:pt x="120569" y="179389"/>
                  </a:lnTo>
                  <a:lnTo>
                    <a:pt x="125752" y="171340"/>
                  </a:lnTo>
                  <a:lnTo>
                    <a:pt x="131365" y="164456"/>
                  </a:lnTo>
                  <a:lnTo>
                    <a:pt x="137170" y="158089"/>
                  </a:lnTo>
                  <a:lnTo>
                    <a:pt x="143061" y="149306"/>
                  </a:lnTo>
                  <a:lnTo>
                    <a:pt x="148990" y="139780"/>
                  </a:lnTo>
                  <a:lnTo>
                    <a:pt x="154935" y="132239"/>
                  </a:lnTo>
                  <a:lnTo>
                    <a:pt x="160888" y="125580"/>
                  </a:lnTo>
                  <a:lnTo>
                    <a:pt x="166844" y="119313"/>
                  </a:lnTo>
                  <a:lnTo>
                    <a:pt x="190676" y="95260"/>
                  </a:lnTo>
                  <a:lnTo>
                    <a:pt x="193656" y="93272"/>
                  </a:lnTo>
                  <a:lnTo>
                    <a:pt x="199614" y="91064"/>
                  </a:lnTo>
                  <a:lnTo>
                    <a:pt x="205050" y="89452"/>
                  </a:lnTo>
                  <a:lnTo>
                    <a:pt x="205418" y="94083"/>
                  </a:lnTo>
                  <a:lnTo>
                    <a:pt x="206463" y="95464"/>
                  </a:lnTo>
                  <a:lnTo>
                    <a:pt x="208152" y="96385"/>
                  </a:lnTo>
                  <a:lnTo>
                    <a:pt x="210272" y="96999"/>
                  </a:lnTo>
                  <a:lnTo>
                    <a:pt x="211685" y="99392"/>
                  </a:lnTo>
                  <a:lnTo>
                    <a:pt x="213255" y="107343"/>
                  </a:lnTo>
                  <a:lnTo>
                    <a:pt x="214139" y="118236"/>
                  </a:lnTo>
                  <a:lnTo>
                    <a:pt x="216994" y="127294"/>
                  </a:lnTo>
                  <a:lnTo>
                    <a:pt x="220580" y="137934"/>
                  </a:lnTo>
                  <a:lnTo>
                    <a:pt x="221537" y="143550"/>
                  </a:lnTo>
                  <a:lnTo>
                    <a:pt x="222174" y="149278"/>
                  </a:lnTo>
                  <a:lnTo>
                    <a:pt x="221606" y="155081"/>
                  </a:lnTo>
                  <a:lnTo>
                    <a:pt x="220234" y="160934"/>
                  </a:lnTo>
                  <a:lnTo>
                    <a:pt x="218326" y="166821"/>
                  </a:lnTo>
                  <a:lnTo>
                    <a:pt x="217054" y="172729"/>
                  </a:lnTo>
                  <a:lnTo>
                    <a:pt x="216207" y="178653"/>
                  </a:lnTo>
                  <a:lnTo>
                    <a:pt x="215642" y="184586"/>
                  </a:lnTo>
                  <a:lnTo>
                    <a:pt x="215265" y="191518"/>
                  </a:lnTo>
                  <a:lnTo>
                    <a:pt x="214846" y="207158"/>
                  </a:lnTo>
                  <a:lnTo>
                    <a:pt x="213741" y="214504"/>
                  </a:lnTo>
                  <a:lnTo>
                    <a:pt x="212012" y="221385"/>
                  </a:lnTo>
                  <a:lnTo>
                    <a:pt x="209866" y="227957"/>
                  </a:lnTo>
                  <a:lnTo>
                    <a:pt x="208434" y="234323"/>
                  </a:lnTo>
                  <a:lnTo>
                    <a:pt x="207481" y="240551"/>
                  </a:lnTo>
                  <a:lnTo>
                    <a:pt x="206845" y="246688"/>
                  </a:lnTo>
                  <a:lnTo>
                    <a:pt x="205428" y="252763"/>
                  </a:lnTo>
                  <a:lnTo>
                    <a:pt x="203490" y="258798"/>
                  </a:lnTo>
                  <a:lnTo>
                    <a:pt x="201205" y="264805"/>
                  </a:lnTo>
                  <a:lnTo>
                    <a:pt x="199682" y="270795"/>
                  </a:lnTo>
                  <a:lnTo>
                    <a:pt x="198666" y="276772"/>
                  </a:lnTo>
                  <a:lnTo>
                    <a:pt x="197989" y="282741"/>
                  </a:lnTo>
                  <a:lnTo>
                    <a:pt x="197538" y="288705"/>
                  </a:lnTo>
                  <a:lnTo>
                    <a:pt x="197237" y="294665"/>
                  </a:lnTo>
                  <a:lnTo>
                    <a:pt x="196813" y="309889"/>
                  </a:lnTo>
                  <a:lnTo>
                    <a:pt x="196645" y="340908"/>
                  </a:lnTo>
                  <a:lnTo>
                    <a:pt x="196635" y="357187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bg1"/>
                </a:buClr>
                <a:buSzTx/>
                <a:buFont typeface="Arial" pitchFamily="34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number.</a:t>
            </a: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2051050"/>
            <a:ext cx="87249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3"/>
          <p:cNvSpPr>
            <a:spLocks noChangeArrowheads="1"/>
          </p:cNvSpPr>
          <p:nvPr/>
        </p:nvSpPr>
        <p:spPr bwMode="auto">
          <a:xfrm>
            <a:off x="4394200" y="1689100"/>
            <a:ext cx="46482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We need a ROM with a size = 8 </a:t>
            </a:r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  <a:sym typeface="Symbol" charset="2"/>
              </a:rPr>
              <a:t> 4</a:t>
            </a:r>
            <a:endParaRPr lang="en-US" dirty="0">
              <a:ea typeface="Arial Unicode MS" pitchFamily="34" charset="-128"/>
              <a:cs typeface="Arial Unicode MS" pitchFamily="34" charset="-128"/>
              <a:sym typeface="Symbol" charset="2"/>
            </a:endParaRPr>
          </a:p>
        </p:txBody>
      </p:sp>
      <p:sp>
        <p:nvSpPr>
          <p:cNvPr id="6" name="Rectangle 102"/>
          <p:cNvSpPr>
            <a:spLocks noChangeArrowheads="1"/>
          </p:cNvSpPr>
          <p:nvPr/>
        </p:nvSpPr>
        <p:spPr bwMode="auto">
          <a:xfrm>
            <a:off x="3124200" y="3962400"/>
            <a:ext cx="2362200" cy="2667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4"/>
          <p:cNvSpPr>
            <a:spLocks noChangeShapeType="1"/>
          </p:cNvSpPr>
          <p:nvPr/>
        </p:nvSpPr>
        <p:spPr bwMode="auto">
          <a:xfrm flipH="1">
            <a:off x="5410200" y="2209800"/>
            <a:ext cx="76200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39261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400" y="1666875"/>
            <a:ext cx="3505200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Devices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13" y="1101725"/>
            <a:ext cx="86645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03563"/>
            <a:ext cx="8664575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" y="4916488"/>
            <a:ext cx="860107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1"/>
          </a:buClr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bg1"/>
          </a:buClr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35387</TotalTime>
  <Words>401</Words>
  <Application>Microsoft Office PowerPoint</Application>
  <PresentationFormat>On-screen Show (4:3)</PresentationFormat>
  <Paragraphs>68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Custom Design</vt:lpstr>
      <vt:lpstr>Read Only Memory (ROM)</vt:lpstr>
      <vt:lpstr>Read Only Memory (ROM)</vt:lpstr>
      <vt:lpstr>Read Only Memory (ROM)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Princess Sumaya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Combinational Logic</dc:title>
  <dc:subject>Digital Logic Design</dc:subject>
  <dc:creator>Dr. Bassam Kahhaleh</dc:creator>
  <cp:lastModifiedBy>Anmar</cp:lastModifiedBy>
  <cp:revision>37</cp:revision>
  <dcterms:created xsi:type="dcterms:W3CDTF">2003-02-07T19:59:33Z</dcterms:created>
  <dcterms:modified xsi:type="dcterms:W3CDTF">2012-12-15T10:58:44Z</dcterms:modified>
</cp:coreProperties>
</file>