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56" r:id="rId5"/>
    <p:sldId id="257" r:id="rId6"/>
    <p:sldId id="258" r:id="rId7"/>
    <p:sldId id="260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AC040-02FA-4236-8747-F302E688BC27}" type="datetimeFigureOut">
              <a:rPr lang="en-US" smtClean="0"/>
              <a:t>9/29/2012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102B-FD7B-43E4-942D-3366DA023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24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AC040-02FA-4236-8747-F302E688BC27}" type="datetimeFigureOut">
              <a:rPr lang="en-US" smtClean="0"/>
              <a:t>9/29/2012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102B-FD7B-43E4-942D-3366DA023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273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AC040-02FA-4236-8747-F302E688BC27}" type="datetimeFigureOut">
              <a:rPr lang="en-US" smtClean="0"/>
              <a:t>9/29/2012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102B-FD7B-43E4-942D-3366DA023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5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AC040-02FA-4236-8747-F302E688BC27}" type="datetimeFigureOut">
              <a:rPr lang="en-US" smtClean="0"/>
              <a:t>9/29/2012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102B-FD7B-43E4-942D-3366DA023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13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AC040-02FA-4236-8747-F302E688BC27}" type="datetimeFigureOut">
              <a:rPr lang="en-US" smtClean="0"/>
              <a:t>9/29/2012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102B-FD7B-43E4-942D-3366DA023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1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AC040-02FA-4236-8747-F302E688BC27}" type="datetimeFigureOut">
              <a:rPr lang="en-US" smtClean="0"/>
              <a:t>9/29/2012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102B-FD7B-43E4-942D-3366DA023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88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AC040-02FA-4236-8747-F302E688BC27}" type="datetimeFigureOut">
              <a:rPr lang="en-US" smtClean="0"/>
              <a:t>9/29/2012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102B-FD7B-43E4-942D-3366DA023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643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AC040-02FA-4236-8747-F302E688BC27}" type="datetimeFigureOut">
              <a:rPr lang="en-US" smtClean="0"/>
              <a:t>9/29/2012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102B-FD7B-43E4-942D-3366DA023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1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AC040-02FA-4236-8747-F302E688BC27}" type="datetimeFigureOut">
              <a:rPr lang="en-US" smtClean="0"/>
              <a:t>9/29/2012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102B-FD7B-43E4-942D-3366DA023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14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AC040-02FA-4236-8747-F302E688BC27}" type="datetimeFigureOut">
              <a:rPr lang="en-US" smtClean="0"/>
              <a:t>9/29/2012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102B-FD7B-43E4-942D-3366DA023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69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AC040-02FA-4236-8747-F302E688BC27}" type="datetimeFigureOut">
              <a:rPr lang="en-US" smtClean="0"/>
              <a:t>9/29/2012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5102B-FD7B-43E4-942D-3366DA023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281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AC040-02FA-4236-8747-F302E688BC27}" type="datetimeFigureOut">
              <a:rPr lang="en-US" smtClean="0"/>
              <a:t>9/29/2012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5102B-FD7B-43E4-942D-3366DA023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5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5" t="27976" r="27965" b="12879"/>
          <a:stretch/>
        </p:blipFill>
        <p:spPr bwMode="auto">
          <a:xfrm>
            <a:off x="381000" y="228600"/>
            <a:ext cx="7474858" cy="4326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5873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28125" r="4638" b="5398"/>
          <a:stretch/>
        </p:blipFill>
        <p:spPr bwMode="auto">
          <a:xfrm>
            <a:off x="0" y="214745"/>
            <a:ext cx="9171709" cy="504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30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44" t="36435" r="25101" b="37449"/>
          <a:stretch/>
        </p:blipFill>
        <p:spPr bwMode="auto">
          <a:xfrm>
            <a:off x="0" y="152400"/>
            <a:ext cx="5179131" cy="22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9414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8" t="25852" r="25935" b="7291"/>
          <a:stretch/>
        </p:blipFill>
        <p:spPr bwMode="auto">
          <a:xfrm>
            <a:off x="304800" y="838200"/>
            <a:ext cx="8458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80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5" t="27976" r="25483" b="6250"/>
          <a:stretch/>
        </p:blipFill>
        <p:spPr bwMode="auto">
          <a:xfrm>
            <a:off x="76200" y="533400"/>
            <a:ext cx="90678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265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7" t="27381" r="32399" b="31349"/>
          <a:stretch/>
        </p:blipFill>
        <p:spPr bwMode="auto">
          <a:xfrm>
            <a:off x="457200" y="381000"/>
            <a:ext cx="8001000" cy="3382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9839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0741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1" t="18949" r="34271" b="13391"/>
          <a:stretch/>
        </p:blipFill>
        <p:spPr bwMode="auto">
          <a:xfrm>
            <a:off x="1981200" y="533400"/>
            <a:ext cx="4726189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023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6</cp:revision>
  <dcterms:created xsi:type="dcterms:W3CDTF">2012-09-29T08:21:43Z</dcterms:created>
  <dcterms:modified xsi:type="dcterms:W3CDTF">2012-09-29T17:12:14Z</dcterms:modified>
</cp:coreProperties>
</file>