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2"/>
  </p:notesMasterIdLst>
  <p:sldIdLst>
    <p:sldId id="261" r:id="rId2"/>
    <p:sldId id="299" r:id="rId3"/>
    <p:sldId id="346" r:id="rId4"/>
    <p:sldId id="347" r:id="rId5"/>
    <p:sldId id="348" r:id="rId6"/>
    <p:sldId id="349" r:id="rId7"/>
    <p:sldId id="350" r:id="rId8"/>
    <p:sldId id="351" r:id="rId9"/>
    <p:sldId id="353" r:id="rId10"/>
    <p:sldId id="354" r:id="rId11"/>
    <p:sldId id="355" r:id="rId12"/>
    <p:sldId id="356" r:id="rId13"/>
    <p:sldId id="352" r:id="rId14"/>
    <p:sldId id="300" r:id="rId15"/>
    <p:sldId id="321" r:id="rId16"/>
    <p:sldId id="322" r:id="rId17"/>
    <p:sldId id="341" r:id="rId18"/>
    <p:sldId id="335" r:id="rId19"/>
    <p:sldId id="336" r:id="rId20"/>
    <p:sldId id="339" r:id="rId21"/>
    <p:sldId id="317" r:id="rId22"/>
    <p:sldId id="323" r:id="rId23"/>
    <p:sldId id="324" r:id="rId24"/>
    <p:sldId id="334" r:id="rId25"/>
    <p:sldId id="337" r:id="rId26"/>
    <p:sldId id="318" r:id="rId27"/>
    <p:sldId id="325" r:id="rId28"/>
    <p:sldId id="326" r:id="rId29"/>
    <p:sldId id="332" r:id="rId30"/>
    <p:sldId id="333" r:id="rId31"/>
    <p:sldId id="319" r:id="rId32"/>
    <p:sldId id="328" r:id="rId33"/>
    <p:sldId id="327" r:id="rId34"/>
    <p:sldId id="340" r:id="rId35"/>
    <p:sldId id="342" r:id="rId36"/>
    <p:sldId id="345" r:id="rId37"/>
    <p:sldId id="320" r:id="rId38"/>
    <p:sldId id="330" r:id="rId39"/>
    <p:sldId id="331" r:id="rId40"/>
    <p:sldId id="262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64C54-67D5-4A76-A917-2D02A4CFA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420888"/>
            <a:ext cx="7851648" cy="1468760"/>
          </a:xfrm>
        </p:spPr>
        <p:txBody>
          <a:bodyPr>
            <a:normAutofit/>
          </a:bodyPr>
          <a:lstStyle/>
          <a:p>
            <a:pPr algn="ctr"/>
            <a:r>
              <a:rPr lang="en-US" sz="7200" dirty="0" smtClean="0"/>
              <a:t>Elasticity</a:t>
            </a:r>
            <a:endParaRPr lang="en-GB" sz="7200" dirty="0"/>
          </a:p>
        </p:txBody>
      </p:sp>
      <p:sp>
        <p:nvSpPr>
          <p:cNvPr id="3" name="Footer Placeholder 3"/>
          <p:cNvSpPr>
            <a:spLocks noGrp="1"/>
          </p:cNvSpPr>
          <p:nvPr/>
        </p:nvSpPr>
        <p:spPr>
          <a:xfrm>
            <a:off x="467544" y="6160219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618856" cy="362304"/>
          </a:xfrm>
        </p:spPr>
        <p:txBody>
          <a:bodyPr>
            <a:noAutofit/>
          </a:bodyPr>
          <a:lstStyle/>
          <a:p>
            <a:r>
              <a:rPr lang="en-US" sz="4800" dirty="0" smtClean="0"/>
              <a:t>Elasticity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484784"/>
            <a:ext cx="3692426" cy="479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618856" cy="362304"/>
          </a:xfrm>
        </p:spPr>
        <p:txBody>
          <a:bodyPr>
            <a:noAutofit/>
          </a:bodyPr>
          <a:lstStyle/>
          <a:p>
            <a:r>
              <a:rPr lang="en-US" sz="4800" dirty="0" smtClean="0"/>
              <a:t>Elasticity</a:t>
            </a: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700808"/>
            <a:ext cx="4858375" cy="4469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618856" cy="362304"/>
          </a:xfrm>
        </p:spPr>
        <p:txBody>
          <a:bodyPr>
            <a:noAutofit/>
          </a:bodyPr>
          <a:lstStyle/>
          <a:p>
            <a:r>
              <a:rPr lang="en-US" sz="4800" dirty="0" smtClean="0"/>
              <a:t>Elasticity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060848"/>
            <a:ext cx="6714213" cy="369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Elasticity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>
              <a:buNone/>
            </a:pPr>
            <a:endParaRPr lang="en-US" dirty="0" smtClean="0"/>
          </a:p>
          <a:p>
            <a:pPr algn="justLow">
              <a:buNone/>
            </a:pPr>
            <a:r>
              <a:rPr lang="en-US" sz="2400" dirty="0" smtClean="0"/>
              <a:t>Elasticity</a:t>
            </a:r>
            <a:r>
              <a:rPr lang="en-US" dirty="0" smtClean="0"/>
              <a:t> as an architectural expression could happen as:</a:t>
            </a:r>
          </a:p>
          <a:p>
            <a:endParaRPr lang="en-US" dirty="0" smtClean="0"/>
          </a:p>
          <a:p>
            <a:r>
              <a:rPr lang="en-US" dirty="0" smtClean="0"/>
              <a:t>Form </a:t>
            </a:r>
            <a:r>
              <a:rPr lang="en-US" sz="2400" dirty="0" smtClean="0"/>
              <a:t>Elasticity</a:t>
            </a:r>
            <a:endParaRPr lang="en-US" dirty="0" smtClean="0"/>
          </a:p>
          <a:p>
            <a:r>
              <a:rPr lang="en-US" dirty="0" smtClean="0"/>
              <a:t>Horizontal Elasticity</a:t>
            </a:r>
          </a:p>
          <a:p>
            <a:r>
              <a:rPr lang="en-US" dirty="0" smtClean="0"/>
              <a:t>Vertical Elasticity</a:t>
            </a:r>
          </a:p>
          <a:p>
            <a:r>
              <a:rPr lang="en-US" dirty="0" smtClean="0"/>
              <a:t>Details Elasticity</a:t>
            </a:r>
          </a:p>
          <a:p>
            <a:r>
              <a:rPr lang="en-US" dirty="0" smtClean="0"/>
              <a:t>Landscape Elasticity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618856" cy="362304"/>
          </a:xfrm>
        </p:spPr>
        <p:txBody>
          <a:bodyPr>
            <a:noAutofit/>
          </a:bodyPr>
          <a:lstStyle/>
          <a:p>
            <a:r>
              <a:rPr lang="en-US" sz="4800" dirty="0" smtClean="0"/>
              <a:t>Form Elasticity</a:t>
            </a:r>
          </a:p>
        </p:txBody>
      </p:sp>
      <p:pic>
        <p:nvPicPr>
          <p:cNvPr id="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3150" y="2110581"/>
            <a:ext cx="44577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Form Elasticity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980401" cy="4019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Form Elasticity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72816"/>
            <a:ext cx="6336704" cy="3992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Form Elasticity</a:t>
            </a: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986756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Form Elasticity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72816"/>
            <a:ext cx="6315025" cy="4210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Form Elasticity</a:t>
            </a:r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00808"/>
            <a:ext cx="6683626" cy="3932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Elasticity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077696"/>
          </a:xfrm>
        </p:spPr>
        <p:txBody>
          <a:bodyPr>
            <a:normAutofit/>
          </a:bodyPr>
          <a:lstStyle/>
          <a:p>
            <a:pPr algn="justLow"/>
            <a:r>
              <a:rPr lang="en-US" sz="2800" dirty="0" smtClean="0"/>
              <a:t>Elasticity</a:t>
            </a:r>
            <a:r>
              <a:rPr lang="en-US" dirty="0" smtClean="0"/>
              <a:t> is the expression happen when </a:t>
            </a:r>
            <a:r>
              <a:rPr lang="en-US" b="1" u="sng" dirty="0" smtClean="0">
                <a:solidFill>
                  <a:srgbClr val="FF0000"/>
                </a:solidFill>
              </a:rPr>
              <a:t>using curved and elastic lines</a:t>
            </a:r>
            <a:r>
              <a:rPr lang="en-US" dirty="0" smtClean="0"/>
              <a:t> in the </a:t>
            </a:r>
            <a:r>
              <a:rPr lang="en-US" b="1" u="sng" dirty="0" smtClean="0">
                <a:solidFill>
                  <a:srgbClr val="FF0000"/>
                </a:solidFill>
              </a:rPr>
              <a:t>horizontal or vertical </a:t>
            </a:r>
            <a:r>
              <a:rPr lang="en-US" dirty="0" smtClean="0"/>
              <a:t>sense and some times in the building form itself. Using elastic details in the building façade also give a strong expression of e</a:t>
            </a:r>
            <a:r>
              <a:rPr lang="en-US" sz="2400" dirty="0" smtClean="0"/>
              <a:t>lasticity</a:t>
            </a:r>
            <a:r>
              <a:rPr lang="en-US" dirty="0" smtClean="0"/>
              <a:t>.</a:t>
            </a:r>
          </a:p>
          <a:p>
            <a:pPr algn="justLow">
              <a:buNone/>
            </a:pPr>
            <a:endParaRPr lang="en-US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Form Elasticity</a:t>
            </a: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140968"/>
            <a:ext cx="5112568" cy="339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88640"/>
            <a:ext cx="44577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5472608" cy="362304"/>
          </a:xfrm>
        </p:spPr>
        <p:txBody>
          <a:bodyPr>
            <a:noAutofit/>
          </a:bodyPr>
          <a:lstStyle/>
          <a:p>
            <a:r>
              <a:rPr lang="en-US" sz="4800" dirty="0" smtClean="0"/>
              <a:t>Horizontal Elasticity</a:t>
            </a: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74" y="1537593"/>
            <a:ext cx="4735413" cy="47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Horizontal Elasticity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060848"/>
            <a:ext cx="6075759" cy="40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Horizontal Elasticity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556792"/>
            <a:ext cx="5629967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Horizontal Elasticity</a:t>
            </a: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28800"/>
            <a:ext cx="6072708" cy="489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Horizontal Elasticity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6552728" cy="4368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050904" cy="362304"/>
          </a:xfrm>
        </p:spPr>
        <p:txBody>
          <a:bodyPr vert="horz" lIns="0" rIns="0" bIns="0" anchor="b">
            <a:noAutofit/>
          </a:bodyPr>
          <a:lstStyle/>
          <a:p>
            <a:r>
              <a:rPr lang="en-US" sz="4800" dirty="0" smtClean="0"/>
              <a:t>Vertical Elasticity</a:t>
            </a: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0317" y="1484785"/>
            <a:ext cx="3223317" cy="4839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Vertical Elasticity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412776"/>
            <a:ext cx="3039591" cy="4982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Vertical Elasticity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4342" y="1935163"/>
            <a:ext cx="3295315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Vertical Elasticity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32665" y="1935163"/>
            <a:ext cx="2278669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844824"/>
            <a:ext cx="5693618" cy="4236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618856" cy="362304"/>
          </a:xfrm>
        </p:spPr>
        <p:txBody>
          <a:bodyPr>
            <a:noAutofit/>
          </a:bodyPr>
          <a:lstStyle/>
          <a:p>
            <a:r>
              <a:rPr lang="en-US" sz="4800" dirty="0" smtClean="0"/>
              <a:t>Elasticity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Vertical Elasticity</a:t>
            </a: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196752"/>
            <a:ext cx="3975906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 vert="horz" lIns="0" rIns="0" bIns="0" anchor="b">
            <a:noAutofit/>
          </a:bodyPr>
          <a:lstStyle/>
          <a:p>
            <a:r>
              <a:rPr lang="en-US" sz="4800" dirty="0" smtClean="0"/>
              <a:t>Details Elasticity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454683" cy="484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Details Elasticity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602" y="1935163"/>
            <a:ext cx="548679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Details Elasticity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893995"/>
            <a:ext cx="5184576" cy="338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980728"/>
            <a:ext cx="4274068" cy="3205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Details Elasticity</a:t>
            </a: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Details Elasticity</a:t>
            </a:r>
          </a:p>
        </p:txBody>
      </p:sp>
      <p:pic>
        <p:nvPicPr>
          <p:cNvPr id="2048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4025" y="2015331"/>
            <a:ext cx="569595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Details Elasticity</a:t>
            </a: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54092"/>
            <a:ext cx="6264696" cy="463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834880" cy="362304"/>
          </a:xfrm>
        </p:spPr>
        <p:txBody>
          <a:bodyPr vert="horz" lIns="0" rIns="0" bIns="0" anchor="b">
            <a:noAutofit/>
          </a:bodyPr>
          <a:lstStyle/>
          <a:p>
            <a:r>
              <a:rPr lang="en-US" sz="4800" dirty="0" err="1" smtClean="0"/>
              <a:t>LandscapeElasticity</a:t>
            </a:r>
            <a:endParaRPr lang="en-US" sz="4800" dirty="0" smtClean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988840"/>
            <a:ext cx="7500992" cy="4145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Landscape Elasticity</a:t>
            </a: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6319593" cy="4201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Autofit/>
          </a:bodyPr>
          <a:lstStyle/>
          <a:p>
            <a:r>
              <a:rPr lang="en-US" sz="2400" dirty="0" smtClean="0"/>
              <a:t>Landscape Elasticity</a:t>
            </a: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050" y="1935163"/>
            <a:ext cx="77919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412776"/>
            <a:ext cx="5098351" cy="504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618856" cy="362304"/>
          </a:xfrm>
        </p:spPr>
        <p:txBody>
          <a:bodyPr>
            <a:noAutofit/>
          </a:bodyPr>
          <a:lstStyle/>
          <a:p>
            <a:r>
              <a:rPr lang="en-US" sz="4800" dirty="0" smtClean="0"/>
              <a:t>Elasticity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352928" cy="1215008"/>
          </a:xfrm>
        </p:spPr>
        <p:txBody>
          <a:bodyPr>
            <a:normAutofit/>
          </a:bodyPr>
          <a:lstStyle/>
          <a:p>
            <a:pPr algn="ctr"/>
            <a:r>
              <a:rPr lang="en-GB" sz="6000" dirty="0" smtClean="0"/>
              <a:t>End of lecture</a:t>
            </a:r>
            <a:endParaRPr lang="en-GB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105819"/>
            <a:ext cx="60960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618856" cy="362304"/>
          </a:xfrm>
        </p:spPr>
        <p:txBody>
          <a:bodyPr>
            <a:noAutofit/>
          </a:bodyPr>
          <a:lstStyle/>
          <a:p>
            <a:r>
              <a:rPr lang="en-US" sz="4800" dirty="0" smtClean="0"/>
              <a:t>Elasticity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618856" cy="362304"/>
          </a:xfrm>
        </p:spPr>
        <p:txBody>
          <a:bodyPr>
            <a:noAutofit/>
          </a:bodyPr>
          <a:lstStyle/>
          <a:p>
            <a:r>
              <a:rPr lang="en-US" sz="4800" dirty="0" smtClean="0"/>
              <a:t>Elasticity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340768"/>
            <a:ext cx="4245446" cy="4923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618856" cy="362304"/>
          </a:xfrm>
        </p:spPr>
        <p:txBody>
          <a:bodyPr>
            <a:noAutofit/>
          </a:bodyPr>
          <a:lstStyle/>
          <a:p>
            <a:r>
              <a:rPr lang="en-US" sz="4800" dirty="0" smtClean="0"/>
              <a:t>Elasticity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124744"/>
            <a:ext cx="4197052" cy="5267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618856" cy="362304"/>
          </a:xfrm>
        </p:spPr>
        <p:txBody>
          <a:bodyPr>
            <a:noAutofit/>
          </a:bodyPr>
          <a:lstStyle/>
          <a:p>
            <a:r>
              <a:rPr lang="en-US" sz="4800" dirty="0" smtClean="0"/>
              <a:t>Elasticity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28800"/>
            <a:ext cx="6592203" cy="4477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4618856" cy="362304"/>
          </a:xfrm>
        </p:spPr>
        <p:txBody>
          <a:bodyPr>
            <a:noAutofit/>
          </a:bodyPr>
          <a:lstStyle/>
          <a:p>
            <a:r>
              <a:rPr lang="en-US" sz="4800" dirty="0" smtClean="0"/>
              <a:t>Elasticity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916832"/>
            <a:ext cx="4217863" cy="42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2386</TotalTime>
  <Words>133</Words>
  <Application>Microsoft Office PowerPoint</Application>
  <PresentationFormat>On-screen Show (4:3)</PresentationFormat>
  <Paragraphs>50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Flow</vt:lpstr>
      <vt:lpstr>Elasticity</vt:lpstr>
      <vt:lpstr>Elasticity</vt:lpstr>
      <vt:lpstr>Elasticity</vt:lpstr>
      <vt:lpstr>Elasticity</vt:lpstr>
      <vt:lpstr>Elasticity</vt:lpstr>
      <vt:lpstr>Elasticity</vt:lpstr>
      <vt:lpstr>Elasticity</vt:lpstr>
      <vt:lpstr>Elasticity</vt:lpstr>
      <vt:lpstr>Elasticity</vt:lpstr>
      <vt:lpstr>Elasticity</vt:lpstr>
      <vt:lpstr>Elasticity</vt:lpstr>
      <vt:lpstr>Elasticity</vt:lpstr>
      <vt:lpstr>Elasticity</vt:lpstr>
      <vt:lpstr>Form Elasticity</vt:lpstr>
      <vt:lpstr>Form Elasticity</vt:lpstr>
      <vt:lpstr>Form Elasticity</vt:lpstr>
      <vt:lpstr>Form Elasticity</vt:lpstr>
      <vt:lpstr>Form Elasticity</vt:lpstr>
      <vt:lpstr>Form Elasticity</vt:lpstr>
      <vt:lpstr>Form Elasticity</vt:lpstr>
      <vt:lpstr>Horizontal Elasticity</vt:lpstr>
      <vt:lpstr>Horizontal Elasticity</vt:lpstr>
      <vt:lpstr>Horizontal Elasticity</vt:lpstr>
      <vt:lpstr>Horizontal Elasticity</vt:lpstr>
      <vt:lpstr>Horizontal Elasticity</vt:lpstr>
      <vt:lpstr>Vertical Elasticity</vt:lpstr>
      <vt:lpstr>Vertical Elasticity</vt:lpstr>
      <vt:lpstr>Vertical Elasticity</vt:lpstr>
      <vt:lpstr>Vertical Elasticity</vt:lpstr>
      <vt:lpstr>Vertical Elasticity</vt:lpstr>
      <vt:lpstr>Details Elasticity</vt:lpstr>
      <vt:lpstr>Details Elasticity</vt:lpstr>
      <vt:lpstr>Details Elasticity</vt:lpstr>
      <vt:lpstr>Details Elasticity</vt:lpstr>
      <vt:lpstr>Details Elasticity</vt:lpstr>
      <vt:lpstr>Details Elasticity</vt:lpstr>
      <vt:lpstr>LandscapeElasticity</vt:lpstr>
      <vt:lpstr>Landscape Elasticity</vt:lpstr>
      <vt:lpstr>Landscape Elasticity</vt:lpstr>
      <vt:lpstr>End of lecture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154</cp:revision>
  <dcterms:created xsi:type="dcterms:W3CDTF">2010-10-17T19:06:26Z</dcterms:created>
  <dcterms:modified xsi:type="dcterms:W3CDTF">2012-02-17T17:10:37Z</dcterms:modified>
</cp:coreProperties>
</file>