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3"/>
  </p:notesMasterIdLst>
  <p:sldIdLst>
    <p:sldId id="277" r:id="rId2"/>
    <p:sldId id="257" r:id="rId3"/>
    <p:sldId id="273" r:id="rId4"/>
    <p:sldId id="256" r:id="rId5"/>
    <p:sldId id="267" r:id="rId6"/>
    <p:sldId id="263" r:id="rId7"/>
    <p:sldId id="258" r:id="rId8"/>
    <p:sldId id="265" r:id="rId9"/>
    <p:sldId id="268" r:id="rId10"/>
    <p:sldId id="269" r:id="rId11"/>
    <p:sldId id="260" r:id="rId12"/>
    <p:sldId id="270" r:id="rId13"/>
    <p:sldId id="261" r:id="rId14"/>
    <p:sldId id="271" r:id="rId15"/>
    <p:sldId id="266" r:id="rId16"/>
    <p:sldId id="272" r:id="rId17"/>
    <p:sldId id="262" r:id="rId18"/>
    <p:sldId id="274" r:id="rId19"/>
    <p:sldId id="264" r:id="rId20"/>
    <p:sldId id="259" r:id="rId21"/>
    <p:sldId id="275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A24821-4DD3-4A10-8EBB-C39CD8674AFA}" type="datetimeFigureOut">
              <a:rPr lang="en-US" smtClean="0"/>
              <a:pPr/>
              <a:t>12/10/2011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3169A9-1906-4BBF-A30B-EB803B5C55C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6345E-ECFF-4392-B408-3B37E644F302}" type="datetime1">
              <a:rPr lang="en-US" smtClean="0"/>
              <a:pPr/>
              <a:t>12/10/2011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FINAL PRACTICAL EXAM</a:t>
            </a:r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C5152-6C3F-42D0-89EF-54EFCCF45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FEF87-C856-4E91-A24A-B8847E835FF1}" type="datetime1">
              <a:rPr lang="en-US" smtClean="0"/>
              <a:pPr/>
              <a:t>12/10/2011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FINAL PRACTICAL EXAM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C5152-6C3F-42D0-89EF-54EFCCF45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F0A24-7BA7-420D-9E38-6ED0E98A43F3}" type="datetime1">
              <a:rPr lang="en-US" smtClean="0"/>
              <a:pPr/>
              <a:t>12/10/2011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FINAL PRACTICAL EXAM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C5152-6C3F-42D0-89EF-54EFCCF45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F8BC9-63BD-4382-9F22-84E9F0287564}" type="datetime1">
              <a:rPr lang="en-US" smtClean="0"/>
              <a:pPr/>
              <a:t>12/10/2011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FINAL PRACTICAL EXAM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C5152-6C3F-42D0-89EF-54EFCCF45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5D279-CC4D-4A33-844E-57D8CFECD733}" type="datetime1">
              <a:rPr lang="en-US" smtClean="0"/>
              <a:pPr/>
              <a:t>12/10/2011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FINAL PRACTICAL EXAM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C5152-6C3F-42D0-89EF-54EFCCF45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DF5A7-ED44-4B36-9F08-FFA951C8FC9C}" type="datetime1">
              <a:rPr lang="en-US" smtClean="0"/>
              <a:pPr/>
              <a:t>12/10/2011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FINAL PRACTICAL EXAM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C5152-6C3F-42D0-89EF-54EFCCF45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DD99D-03ED-43ED-ADE5-DF32ACDFBFE3}" type="datetime1">
              <a:rPr lang="en-US" smtClean="0"/>
              <a:pPr/>
              <a:t>12/10/2011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FINAL PRACTICAL EXAM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C5152-6C3F-42D0-89EF-54EFCCF45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84098-5EA9-40F3-A497-A9B5BB181233}" type="datetime1">
              <a:rPr lang="en-US" smtClean="0"/>
              <a:pPr/>
              <a:t>12/10/2011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1CC5152-6C3F-42D0-89EF-54EFCCF452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FINAL PRACTICAL EXAM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28490-6D9F-47CB-900D-C362D5EDB444}" type="datetime1">
              <a:rPr lang="en-US" smtClean="0"/>
              <a:pPr/>
              <a:t>12/10/2011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FINAL PRACTICAL EXAM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C5152-6C3F-42D0-89EF-54EFCCF45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D11F9-B41F-4366-8E49-F11F1CBF56B0}" type="datetime1">
              <a:rPr lang="en-US" smtClean="0"/>
              <a:pPr/>
              <a:t>12/10/2011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FINAL PRACTICAL EXAM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91CC5152-6C3F-42D0-89EF-54EFCCF45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A01C6BD7-A90F-4F7D-91AC-E7E226ED28D2}" type="datetime1">
              <a:rPr lang="en-US" smtClean="0"/>
              <a:pPr/>
              <a:t>12/10/2011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FINAL PRACTICAL EXAM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C5152-6C3F-42D0-89EF-54EFCCF45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9525FBDB-F80E-4E2F-B4DC-1B1AE8E976BB}" type="datetime1">
              <a:rPr lang="en-US" smtClean="0"/>
              <a:pPr/>
              <a:t>12/10/2011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r>
              <a:rPr lang="en-US" smtClean="0"/>
              <a:t>FINAL PRACTICAL EXAM</a:t>
            </a: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91CC5152-6C3F-42D0-89EF-54EFCCF45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100" b="1" dirty="0" smtClean="0"/>
              <a:t>KING SAUD UNIVERSITY </a:t>
            </a:r>
            <a:br>
              <a:rPr lang="en-US" sz="3100" b="1" dirty="0" smtClean="0"/>
            </a:br>
            <a:r>
              <a:rPr lang="en-US" sz="3100" b="1" dirty="0" smtClean="0"/>
              <a:t>COLLAGE OF APPLIED MEDICAL SCIENCE</a:t>
            </a:r>
            <a:br>
              <a:rPr lang="en-US" sz="3100" b="1" dirty="0" smtClean="0"/>
            </a:br>
            <a:r>
              <a:rPr lang="en-US" sz="3100" b="1" dirty="0" smtClean="0"/>
              <a:t> CLS DEPARTMENT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/>
          </a:p>
          <a:p>
            <a:pPr algn="ctr">
              <a:buNone/>
            </a:pPr>
            <a:r>
              <a:rPr lang="en-US" b="1" dirty="0" smtClean="0">
                <a:solidFill>
                  <a:srgbClr val="FF0000"/>
                </a:solidFill>
              </a:rPr>
              <a:t>FINAL PRACTICAL EXAM</a:t>
            </a:r>
          </a:p>
          <a:p>
            <a:pPr algn="ctr">
              <a:buNone/>
            </a:pPr>
            <a:r>
              <a:rPr lang="en-US" b="1" dirty="0" smtClean="0">
                <a:solidFill>
                  <a:srgbClr val="FF0000"/>
                </a:solidFill>
              </a:rPr>
              <a:t>GENERAL PATHOLOGY CLS 321</a:t>
            </a:r>
          </a:p>
          <a:p>
            <a:pPr algn="ctr">
              <a:buNone/>
            </a:pPr>
            <a:r>
              <a:rPr lang="en-US" b="1" dirty="0" smtClean="0">
                <a:solidFill>
                  <a:srgbClr val="FF0000"/>
                </a:solidFill>
              </a:rPr>
              <a:t>TIME ALLOWED 45 MINUTES 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FINAL PRACTICAL EXAM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C5152-6C3F-42D0-89EF-54EFCCF4523B}" type="slidenum">
              <a:rPr lang="en-US" b="1" smtClean="0">
                <a:solidFill>
                  <a:srgbClr val="002060"/>
                </a:solidFill>
              </a:rPr>
              <a:pPr/>
              <a:t>1</a:t>
            </a:fld>
            <a:endParaRPr lang="en-US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3400" y="533400"/>
            <a:ext cx="8153400" cy="533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FINAL PRACTICAL EXAM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C5152-6C3F-42D0-89EF-54EFCCF4523B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68415" y="762000"/>
            <a:ext cx="6903985" cy="536416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FINAL PRACTICAL EXAM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C5152-6C3F-42D0-89EF-54EFCCF4523B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2000" y="533400"/>
            <a:ext cx="7620000" cy="5486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FINAL PRACTICAL EXAM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C5152-6C3F-42D0-89EF-54EFCCF4523B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2000" y="609600"/>
            <a:ext cx="7772400" cy="5668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FINAL PRACTICAL EXAM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C5152-6C3F-42D0-89EF-54EFCCF4523B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3400" y="533400"/>
            <a:ext cx="7620000" cy="533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FINAL PRACTICAL EXAM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C5152-6C3F-42D0-89EF-54EFCCF4523B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5800" y="685800"/>
            <a:ext cx="7848600" cy="5334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FINAL PRACTICAL EXAM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C5152-6C3F-42D0-89EF-54EFCCF4523B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2000" y="685800"/>
            <a:ext cx="7543800" cy="51816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FINAL PRACTICAL EXAM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C5152-6C3F-42D0-89EF-54EFCCF4523B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3400" y="609600"/>
            <a:ext cx="7848600" cy="541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FINAL PRACTICAL EXAM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C5152-6C3F-42D0-89EF-54EFCCF4523B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01337" y="1600200"/>
            <a:ext cx="6979326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FINAL PRACTICAL EXAM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C5152-6C3F-42D0-89EF-54EFCCF4523B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5" name="Content Placeholder 3" descr="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070" y="1066800"/>
            <a:ext cx="7759130" cy="5387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38200" y="914400"/>
            <a:ext cx="7543800" cy="51816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FINAL PRACTICAL EXAM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C5152-6C3F-42D0-89EF-54EFCCF4523B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2000" y="762000"/>
            <a:ext cx="7249696" cy="536416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FINAL PRACTICAL EXAM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C5152-6C3F-42D0-89EF-54EFCCF4523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78848" y="685800"/>
            <a:ext cx="7069752" cy="544036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FINAL PRACTICAL EXAM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C5152-6C3F-42D0-89EF-54EFCCF4523B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14400" y="762000"/>
            <a:ext cx="7560860" cy="5257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FINAL PRACTICAL EXAM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C5152-6C3F-42D0-89EF-54EFCCF4523B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2349" b="11290"/>
          <a:stretch>
            <a:fillRect/>
          </a:stretch>
        </p:blipFill>
        <p:spPr>
          <a:xfrm>
            <a:off x="533400" y="533400"/>
            <a:ext cx="7543800" cy="533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FINAL PRACTICAL EXAM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C5152-6C3F-42D0-89EF-54EFCCF4523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FINAL PRACTICAL EXAM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C5152-6C3F-42D0-89EF-54EFCCF4523B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4" name="Content Placeholder 3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1143000"/>
            <a:ext cx="8090306" cy="46482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09600" y="381000"/>
            <a:ext cx="7696200" cy="57451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FINAL PRACTICAL EXAM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C5152-6C3F-42D0-89EF-54EFCCF4523B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3400" y="381000"/>
            <a:ext cx="7924800" cy="57451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FINAL PRACTICAL EXAM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C5152-6C3F-42D0-89EF-54EFCCF4523B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5107" y="609600"/>
            <a:ext cx="7011785" cy="548554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FINAL PRACTICAL EXAM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C5152-6C3F-42D0-89EF-54EFCCF4523B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5800" y="685800"/>
            <a:ext cx="7543800" cy="52578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FINAL PRACTICAL EXAM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C5152-6C3F-42D0-89EF-54EFCCF4523B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3400" y="533400"/>
            <a:ext cx="7848600" cy="55927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FINAL PRACTICAL EXAM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C5152-6C3F-42D0-89EF-54EFCCF4523B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chnic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37</TotalTime>
  <Words>98</Words>
  <Application>Microsoft Office PowerPoint</Application>
  <PresentationFormat>On-screen Show (4:3)</PresentationFormat>
  <Paragraphs>48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Technic</vt:lpstr>
      <vt:lpstr>KING SAUD UNIVERSITY  COLLAGE OF APPLIED MEDICAL SCIENCE  CLS DEPARTMENT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ksu</dc:creator>
  <cp:lastModifiedBy>ksu</cp:lastModifiedBy>
  <cp:revision>5</cp:revision>
  <dcterms:created xsi:type="dcterms:W3CDTF">2011-12-11T06:16:06Z</dcterms:created>
  <dcterms:modified xsi:type="dcterms:W3CDTF">2011-12-11T07:01:48Z</dcterms:modified>
</cp:coreProperties>
</file>