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EC8B3FE8-03C0-4CB0-B251-31C92A88FF2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CEF8FC93-CF4A-4307-B296-5A8350C9602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en-US" sz="20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Female Pelvic Scan </a:t>
            </a:r>
            <a:r>
              <a:rPr lang="en-US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–RAD464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AMAL ALSOLAI</a:t>
            </a: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C:\Users\Amal\Pictures\imagesCARG4IT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882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mal\Pictures\ultrasound%2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514350"/>
            <a:ext cx="47625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764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BLADDER SCAN</a:t>
            </a:r>
            <a:endParaRPr lang="en-US" dirty="0"/>
          </a:p>
        </p:txBody>
      </p:sp>
      <p:pic>
        <p:nvPicPr>
          <p:cNvPr id="1026" name="Picture 2" descr="C:\Users\Amal\Desktop\Urinary_Bladder_Transverse_Ultras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05000"/>
            <a:ext cx="5943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27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BLADDER                       TRANSVERSL/LONG</a:t>
            </a:r>
            <a:endParaRPr lang="en-US" dirty="0"/>
          </a:p>
        </p:txBody>
      </p:sp>
      <p:pic>
        <p:nvPicPr>
          <p:cNvPr id="2050" name="Picture 2" descr="C:\Users\Amal\Desktop\Ultrasound_Scan_ND_0104103659_10423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28800"/>
            <a:ext cx="6476524" cy="485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001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mal\Pictures\Gyn_normal_intrauterine_I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019175"/>
            <a:ext cx="683895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UTERUS LONGITUDINAL SCAN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59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Uterus </a:t>
            </a:r>
            <a:endParaRPr lang="en-US"/>
          </a:p>
        </p:txBody>
      </p:sp>
      <p:pic>
        <p:nvPicPr>
          <p:cNvPr id="3" name="Picture 3" descr="C:\Users\Amal\Pictures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09800"/>
            <a:ext cx="544068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194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mal\Picture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19200"/>
            <a:ext cx="6457012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UTERUS TRANSVERS SCAN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11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mal\Pictures\copper-T-1a-blo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0062"/>
            <a:ext cx="7848600" cy="582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UTERUS LONG                    UTERUS     TRANSVERUS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9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mal\Pictures\imagesCA8V2X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6201658" cy="464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70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mal\Picture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7412635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239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mal\Pictures\imagesCA8X8Y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9600"/>
            <a:ext cx="5694282" cy="530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986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mal\Pictures\F8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82" y="20782"/>
            <a:ext cx="7545562" cy="652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OVARIES  /TRANSVERS SCAN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245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165</TotalTime>
  <Words>27</Words>
  <Application>Microsoft Office PowerPoint</Application>
  <PresentationFormat>On-screen Show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BlackTie</vt:lpstr>
      <vt:lpstr> Female Pelvic Scan –RAD464  AMAL ALSOLAI</vt:lpstr>
      <vt:lpstr>UTERUS LONGITUDINAL SCAN</vt:lpstr>
      <vt:lpstr>Uterus </vt:lpstr>
      <vt:lpstr>UTERUS TRANSVERS SCAN</vt:lpstr>
      <vt:lpstr>UTERUS LONG                    UTERUS     TRANSVERUS    </vt:lpstr>
      <vt:lpstr>PowerPoint Presentation</vt:lpstr>
      <vt:lpstr>PowerPoint Presentation</vt:lpstr>
      <vt:lpstr>PowerPoint Presentation</vt:lpstr>
      <vt:lpstr>OVARIES  /TRANSVERS SCAN</vt:lpstr>
      <vt:lpstr>PowerPoint Presentation</vt:lpstr>
      <vt:lpstr>URINARY BLADDER SCAN</vt:lpstr>
      <vt:lpstr>URINARY BLADDER                       TRANSVERSL/LONG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Female Pelvic Scan</dc:title>
  <dc:creator>Amal</dc:creator>
  <cp:lastModifiedBy>Amal</cp:lastModifiedBy>
  <cp:revision>6</cp:revision>
  <dcterms:created xsi:type="dcterms:W3CDTF">2012-03-05T16:13:15Z</dcterms:created>
  <dcterms:modified xsi:type="dcterms:W3CDTF">2012-04-30T17:54:32Z</dcterms:modified>
</cp:coreProperties>
</file>