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733B7-5FA2-4BA9-8414-0AA2930CC009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2E5B6-663E-499C-AA66-6D987053C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5BBFF1-246B-4B50-B08A-4013776ADA65}" type="slidenum">
              <a:rPr lang="ar-SA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57B65-1EE1-4833-ABC2-26B750453A54}" type="slidenum">
              <a:rPr lang="ar-SA"/>
              <a:pPr/>
              <a:t>4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1DD916-5144-43BD-844F-625FFC90E0C4}" type="slidenum">
              <a:rPr lang="ar-SA"/>
              <a:pPr/>
              <a:t>5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09CF66-A781-4F4B-B5DC-D2F9650FE247}" type="slidenum">
              <a:rPr lang="ar-SA"/>
              <a:pPr/>
              <a:t>6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07065-A74A-4DC8-9F0F-B33CC6DBAC60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6E96A-81EF-4519-92E0-2747BB387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iological_tissu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Biological_cel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Fixation and Fixative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5257800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Prepared by : Reem Aldossari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0400"/>
          </a:xfrm>
          <a:gradFill rotWithShape="1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FF0000"/>
                </a:solidFill>
                <a:latin typeface="Algerian" pitchFamily="82" charset="0"/>
              </a:rPr>
              <a:t>THE GENERAL VISCRA OF THE RAT</a:t>
            </a:r>
          </a:p>
        </p:txBody>
      </p:sp>
      <p:pic>
        <p:nvPicPr>
          <p:cNvPr id="3075" name="Picture 3" descr="P10127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2420938"/>
            <a:ext cx="5761038" cy="4067175"/>
          </a:xfr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800" dirty="0">
                <a:cs typeface="Times New Roman" pitchFamily="18" charset="0"/>
              </a:rPr>
              <a:t>Definition of Fixation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the fields of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histology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pathology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cell biology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fixation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a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chemical process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by which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biological tissues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preserved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decay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either through 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autolysis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putrefaction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Fixation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terminates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any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ongoing biochemical reactions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may also increases the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mechanical strength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stability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treated tissues.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b="1">
                <a:cs typeface="Times New Roman" pitchFamily="18" charset="0"/>
              </a:rPr>
              <a:t/>
            </a:r>
            <a:br>
              <a:rPr lang="en-US" sz="3000" b="1">
                <a:cs typeface="Times New Roman" pitchFamily="18" charset="0"/>
              </a:rPr>
            </a:br>
            <a:r>
              <a:rPr lang="en-US" sz="3000" b="1">
                <a:cs typeface="Times New Roman" pitchFamily="18" charset="0"/>
              </a:rPr>
              <a:t>Purpose of fixation</a:t>
            </a:r>
            <a:br>
              <a:rPr lang="en-US" sz="3000" b="1">
                <a:cs typeface="Times New Roman" pitchFamily="18" charset="0"/>
              </a:rPr>
            </a:br>
            <a:endParaRPr lang="en-US" sz="3000" b="1"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15287" cy="4530725"/>
          </a:xfrm>
        </p:spPr>
        <p:txBody>
          <a:bodyPr/>
          <a:lstStyle/>
          <a:p>
            <a:pPr marL="533400" indent="-5334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purpose of fixation is to preserve a sample of biological material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3" tooltip="Biological tissue"/>
              </a:rPr>
              <a:t>tissue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 tooltip="Biological cell"/>
              </a:rPr>
              <a:t>cells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as close to its natural state as possible in the process of preparing tissue for examination. To achieve this several conditions must usually be met.</a:t>
            </a:r>
          </a:p>
          <a:p>
            <a:pPr marL="533400" indent="-533400"/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The aims of fixation are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952500" lvl="1" indent="-495300">
              <a:buFont typeface="Wingdings" pitchFamily="2" charset="2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Prevent postmortem (PM) degeneration</a:t>
            </a:r>
          </a:p>
          <a:p>
            <a:pPr marL="952500" lvl="1" indent="-495300">
              <a:buFont typeface="Wingdings" pitchFamily="2" charset="2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Prevent autolysis. It is effective against hydrolytic enzymes</a:t>
            </a:r>
          </a:p>
          <a:p>
            <a:pPr marL="952500" lvl="1" indent="-495300">
              <a:buFont typeface="Wingdings" pitchFamily="2" charset="2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Stop the bacterial effect</a:t>
            </a:r>
          </a:p>
          <a:p>
            <a:pPr marL="952500" lvl="1" indent="-495300">
              <a:buFont typeface="Wingdings" pitchFamily="2" charset="2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Harden the tissues, as fixation causes coagulation of proteins</a:t>
            </a:r>
          </a:p>
          <a:p>
            <a:pPr marL="952500" lvl="1" indent="-495300">
              <a:buFont typeface="Wingdings" pitchFamily="2" charset="2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Fixation has a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mordanting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effect, facilitating subsequent staining of tissues.</a:t>
            </a:r>
          </a:p>
          <a:p>
            <a:pPr marL="533400" indent="-533400">
              <a:buFont typeface="Wingdings" pitchFamily="2" charset="2"/>
              <a:buNone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/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772400" cy="1143000"/>
          </a:xfrm>
        </p:spPr>
        <p:txBody>
          <a:bodyPr/>
          <a:lstStyle/>
          <a:p>
            <a:r>
              <a:rPr lang="en-US" sz="2900" dirty="0">
                <a:cs typeface="Times New Roman" pitchFamily="18" charset="0"/>
              </a:rPr>
              <a:t>Features of fixatives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 fixative usually acts to 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disable intrinsic </a:t>
            </a:r>
            <a:r>
              <a:rPr lang="en-US" sz="2000" b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biomolecules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– particularly </a:t>
            </a:r>
            <a:r>
              <a:rPr lang="en-US" sz="2000" b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proteolytic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enzymes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– which would otherwise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digest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sample.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 fixative will typically </a:t>
            </a:r>
            <a:r>
              <a:rPr lang="en-US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protect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 sample from 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extrinsic damage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Fixatives are toxic to most common microorganisms (</a:t>
            </a:r>
            <a:r>
              <a:rPr lang="en-U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bacteria in particular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which might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exist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tissue sample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or which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might otherwise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colonise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the fixed tissue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Finally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fixatives often alter the cells or tissues on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molecular level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to increase their 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mechanical strength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stability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increased 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strength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rigidity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can help preserve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morphology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(shape and structure) of the sample as it is processed for further analysis such as </a:t>
            </a:r>
            <a:r>
              <a:rPr lang="en-US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2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Morphometry</a:t>
            </a:r>
            <a:r>
              <a:rPr lang="en-US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System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00B050"/>
                </a:solidFill>
              </a:rPr>
              <a:t>Characteristics of a good fixative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endParaRPr lang="en-US" sz="18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It must kill the cell quickly without shrinkage or swelling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It must penetrate the tissue rapidly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It must inhibit bacterial decay and autolysis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Harden the tissue and render it insensitive to subsequent treatment as staining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It should allow tissue to be stored for long time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>
                <a:cs typeface="+mj-cs"/>
              </a:rPr>
              <a:t>It should be simple to prepare and economical is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1524000"/>
            <a:ext cx="690933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Preparation of fixatives: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Neutral buffered formalin 10%: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Tap water                                                                               900 ml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formalin (40%=100%)                                                          100ml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86000"/>
            <a:ext cx="5898473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6000" dirty="0" smtClean="0">
                <a:cs typeface="+mj-cs"/>
              </a:rPr>
              <a:t>Thank you</a:t>
            </a:r>
          </a:p>
          <a:p>
            <a:pPr algn="ctr"/>
            <a:r>
              <a:rPr lang="en-US" sz="6000" dirty="0" smtClean="0">
                <a:cs typeface="+mj-cs"/>
              </a:rPr>
              <a:t> for your attention</a:t>
            </a:r>
            <a:endParaRPr lang="ar-SA" sz="6000" dirty="0">
              <a:cs typeface="+mj-cs"/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7467600" y="5638800"/>
            <a:ext cx="762000" cy="685800"/>
          </a:xfrm>
          <a:prstGeom prst="smileyFace">
            <a:avLst/>
          </a:prstGeom>
          <a:solidFill>
            <a:schemeClr val="accent6">
              <a:lumMod val="75000"/>
              <a:alpha val="2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372</Words>
  <Application>Microsoft Office PowerPoint</Application>
  <PresentationFormat>On-screen Show (4:3)</PresentationFormat>
  <Paragraphs>44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Fixation and Fixative</vt:lpstr>
      <vt:lpstr>THE GENERAL VISCRA OF THE RAT</vt:lpstr>
      <vt:lpstr>Definition of Fixation </vt:lpstr>
      <vt:lpstr> Purpose of fixation </vt:lpstr>
      <vt:lpstr>Features of fixatives</vt:lpstr>
      <vt:lpstr>Characteristics of a good fixative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reealdossari</dc:creator>
  <cp:lastModifiedBy>Packard bell</cp:lastModifiedBy>
  <cp:revision>10</cp:revision>
  <dcterms:created xsi:type="dcterms:W3CDTF">2013-03-20T07:42:30Z</dcterms:created>
  <dcterms:modified xsi:type="dcterms:W3CDTF">2013-04-26T10:47:38Z</dcterms:modified>
</cp:coreProperties>
</file>