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76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F9C9-DBAB-4293-89A5-BD64858E1C57}" type="datetimeFigureOut">
              <a:rPr lang="ar-SA" smtClean="0"/>
              <a:pPr/>
              <a:t>13/02/1435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42D-5D90-4C1D-AFC2-BE9216394E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F9C9-DBAB-4293-89A5-BD64858E1C57}" type="datetimeFigureOut">
              <a:rPr lang="ar-SA" smtClean="0"/>
              <a:pPr/>
              <a:t>13/02/1435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42D-5D90-4C1D-AFC2-BE9216394E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F9C9-DBAB-4293-89A5-BD64858E1C57}" type="datetimeFigureOut">
              <a:rPr lang="ar-SA" smtClean="0"/>
              <a:pPr/>
              <a:t>13/02/1435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42D-5D90-4C1D-AFC2-BE9216394E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F9C9-DBAB-4293-89A5-BD64858E1C57}" type="datetimeFigureOut">
              <a:rPr lang="ar-SA" smtClean="0"/>
              <a:pPr/>
              <a:t>13/02/1435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42D-5D90-4C1D-AFC2-BE9216394E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F9C9-DBAB-4293-89A5-BD64858E1C57}" type="datetimeFigureOut">
              <a:rPr lang="ar-SA" smtClean="0"/>
              <a:pPr/>
              <a:t>13/02/1435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42D-5D90-4C1D-AFC2-BE9216394E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F9C9-DBAB-4293-89A5-BD64858E1C57}" type="datetimeFigureOut">
              <a:rPr lang="ar-SA" smtClean="0"/>
              <a:pPr/>
              <a:t>13/02/1435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42D-5D90-4C1D-AFC2-BE9216394E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F9C9-DBAB-4293-89A5-BD64858E1C57}" type="datetimeFigureOut">
              <a:rPr lang="ar-SA" smtClean="0"/>
              <a:pPr/>
              <a:t>13/02/1435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42D-5D90-4C1D-AFC2-BE9216394E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F9C9-DBAB-4293-89A5-BD64858E1C57}" type="datetimeFigureOut">
              <a:rPr lang="ar-SA" smtClean="0"/>
              <a:pPr/>
              <a:t>13/02/1435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76842D-5D90-4C1D-AFC2-BE9216394E2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F9C9-DBAB-4293-89A5-BD64858E1C57}" type="datetimeFigureOut">
              <a:rPr lang="ar-SA" smtClean="0"/>
              <a:pPr/>
              <a:t>13/02/1435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42D-5D90-4C1D-AFC2-BE9216394E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F9C9-DBAB-4293-89A5-BD64858E1C57}" type="datetimeFigureOut">
              <a:rPr lang="ar-SA" smtClean="0"/>
              <a:pPr/>
              <a:t>13/02/1435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A76842D-5D90-4C1D-AFC2-BE9216394E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D53F9C9-DBAB-4293-89A5-BD64858E1C57}" type="datetimeFigureOut">
              <a:rPr lang="ar-SA" smtClean="0"/>
              <a:pPr/>
              <a:t>13/02/1435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6842D-5D90-4C1D-AFC2-BE9216394E2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D53F9C9-DBAB-4293-89A5-BD64858E1C57}" type="datetimeFigureOut">
              <a:rPr lang="ar-SA" smtClean="0"/>
              <a:pPr/>
              <a:t>13/02/1435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A76842D-5D90-4C1D-AFC2-BE9216394E2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7200" dirty="0" smtClean="0"/>
              <a:t>Graphics</a:t>
            </a:r>
            <a:br>
              <a:rPr lang="en-US" sz="7200" dirty="0" smtClean="0"/>
            </a:br>
            <a:endParaRPr lang="ar-SA" sz="7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b="1" dirty="0" smtClean="0"/>
              <a:t>Java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Drawing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Rectangle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17429" t="12422" r="29722" b="43282"/>
          <a:stretch>
            <a:fillRect/>
          </a:stretch>
        </p:blipFill>
        <p:spPr bwMode="auto">
          <a:xfrm>
            <a:off x="395536" y="1412776"/>
            <a:ext cx="8352928" cy="49685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17429" t="12422" r="38296" b="36391"/>
          <a:stretch>
            <a:fillRect/>
          </a:stretch>
        </p:blipFill>
        <p:spPr bwMode="auto">
          <a:xfrm>
            <a:off x="395536" y="332656"/>
            <a:ext cx="8352928" cy="60486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r="52132" b="32453"/>
          <a:stretch>
            <a:fillRect/>
          </a:stretch>
        </p:blipFill>
        <p:spPr bwMode="auto">
          <a:xfrm>
            <a:off x="467544" y="260648"/>
            <a:ext cx="8208912" cy="61206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Fill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17429" t="12422" r="29722" b="44266"/>
          <a:stretch>
            <a:fillRect/>
          </a:stretch>
        </p:blipFill>
        <p:spPr bwMode="auto">
          <a:xfrm>
            <a:off x="395536" y="1268760"/>
            <a:ext cx="8424936" cy="52565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17429" t="12422" r="18373" b="38360"/>
          <a:stretch>
            <a:fillRect/>
          </a:stretch>
        </p:blipFill>
        <p:spPr bwMode="auto">
          <a:xfrm>
            <a:off x="395536" y="332656"/>
            <a:ext cx="8352928" cy="60486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r="52132" b="32453"/>
          <a:stretch>
            <a:fillRect/>
          </a:stretch>
        </p:blipFill>
        <p:spPr bwMode="auto">
          <a:xfrm>
            <a:off x="539552" y="260648"/>
            <a:ext cx="8064896" cy="60486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3D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fill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l="17429" t="12422" r="31655" b="44266"/>
          <a:stretch>
            <a:fillRect/>
          </a:stretch>
        </p:blipFill>
        <p:spPr bwMode="auto">
          <a:xfrm>
            <a:off x="251520" y="1268760"/>
            <a:ext cx="8568952" cy="51125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l="17429" t="12422" r="23907" b="37375"/>
          <a:stretch>
            <a:fillRect/>
          </a:stretch>
        </p:blipFill>
        <p:spPr bwMode="auto">
          <a:xfrm>
            <a:off x="539552" y="332656"/>
            <a:ext cx="7992888" cy="60486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r="52132" b="32453"/>
          <a:stretch>
            <a:fillRect/>
          </a:stretch>
        </p:blipFill>
        <p:spPr bwMode="auto">
          <a:xfrm>
            <a:off x="539552" y="260648"/>
            <a:ext cx="8136904" cy="62646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548680"/>
            <a:ext cx="8064896" cy="5472608"/>
          </a:xfrm>
        </p:spPr>
        <p:txBody>
          <a:bodyPr>
            <a:normAutofit/>
          </a:bodyPr>
          <a:lstStyle/>
          <a:p>
            <a:pPr algn="l" rtl="0"/>
            <a:r>
              <a:rPr lang="en-US" sz="2400" dirty="0" smtClean="0"/>
              <a:t>In java you can paint your own custom drawing (such as graphs, charts, drawings and, in particular, computer games) because you cannot find standard GUI components that meets your requirements</a:t>
            </a:r>
            <a:r>
              <a:rPr lang="en-US" sz="2400" dirty="0" smtClean="0"/>
              <a:t>.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/>
            <a:r>
              <a:rPr lang="en-US" sz="2400" dirty="0" smtClean="0"/>
              <a:t>The 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</a:rPr>
              <a:t>java.awt.Graphics</a:t>
            </a:r>
            <a:r>
              <a:rPr lang="en-US" sz="2400" dirty="0" smtClean="0"/>
              <a:t> is an abstract class, as the actual act of drawing is system-dependent and device-dependent. Each operating platform will provide a subclass of Graphics to perform the actual drawing under the platform, but conform to the specification defined in Graphics.</a:t>
            </a:r>
            <a:endParaRPr lang="ar-SA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  <a:t>Graphics Class' Drawing Methods</a:t>
            </a:r>
            <a:br>
              <a:rPr lang="en-US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en-US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dirty="0" smtClean="0"/>
              <a:t>The Graphics class provides methods for drawing three types of graphical objects:</a:t>
            </a:r>
          </a:p>
          <a:p>
            <a:pPr algn="l" rtl="0"/>
            <a:r>
              <a:rPr lang="en-US" dirty="0" smtClean="0"/>
              <a:t>Text strings: via the </a:t>
            </a:r>
            <a:r>
              <a:rPr lang="en-US" dirty="0" err="1" smtClean="0"/>
              <a:t>drawString</a:t>
            </a:r>
            <a:r>
              <a:rPr lang="en-US" dirty="0" smtClean="0"/>
              <a:t>() method. </a:t>
            </a:r>
          </a:p>
          <a:p>
            <a:pPr algn="l" rtl="0"/>
            <a:r>
              <a:rPr lang="en-US" dirty="0" smtClean="0"/>
              <a:t>Vector-graphic primitives and shapes: via methods </a:t>
            </a:r>
            <a:r>
              <a:rPr lang="en-US" dirty="0" err="1" smtClean="0"/>
              <a:t>drawXxx</a:t>
            </a:r>
            <a:r>
              <a:rPr lang="en-US" dirty="0" smtClean="0"/>
              <a:t>() and </a:t>
            </a:r>
            <a:r>
              <a:rPr lang="en-US" dirty="0" err="1" smtClean="0"/>
              <a:t>fillXxx</a:t>
            </a:r>
            <a:r>
              <a:rPr lang="en-US" dirty="0" smtClean="0"/>
              <a:t>(), where Xxx could be Line, </a:t>
            </a:r>
            <a:r>
              <a:rPr lang="en-US" dirty="0" err="1" smtClean="0"/>
              <a:t>Rect</a:t>
            </a:r>
            <a:r>
              <a:rPr lang="en-US" dirty="0" smtClean="0"/>
              <a:t>, Oval, Arc, </a:t>
            </a:r>
            <a:r>
              <a:rPr lang="en-US" dirty="0" err="1" smtClean="0"/>
              <a:t>PolyLine</a:t>
            </a:r>
            <a:r>
              <a:rPr lang="en-US" dirty="0" smtClean="0"/>
              <a:t>, </a:t>
            </a:r>
            <a:r>
              <a:rPr lang="en-US" dirty="0" err="1" smtClean="0"/>
              <a:t>RoundRect</a:t>
            </a:r>
            <a:r>
              <a:rPr lang="en-US" dirty="0" smtClean="0"/>
              <a:t>, or 3DRect.</a:t>
            </a:r>
          </a:p>
          <a:p>
            <a:pPr algn="l" rtl="0"/>
            <a:r>
              <a:rPr lang="en-US" dirty="0" smtClean="0"/>
              <a:t>Bitmap images: via the </a:t>
            </a:r>
            <a:r>
              <a:rPr lang="en-US" dirty="0" err="1" smtClean="0"/>
              <a:t>drawImage</a:t>
            </a:r>
            <a:r>
              <a:rPr lang="en-US" dirty="0" smtClean="0"/>
              <a:t>() method.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Drawing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Line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7429" t="12422" r="32762" b="43282"/>
          <a:stretch>
            <a:fillRect/>
          </a:stretch>
        </p:blipFill>
        <p:spPr bwMode="auto">
          <a:xfrm>
            <a:off x="323528" y="1340768"/>
            <a:ext cx="8496944" cy="51845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7429" t="12422" r="34976" b="35406"/>
          <a:stretch>
            <a:fillRect/>
          </a:stretch>
        </p:blipFill>
        <p:spPr bwMode="auto">
          <a:xfrm>
            <a:off x="514393" y="332656"/>
            <a:ext cx="8162063" cy="60486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r="52132" b="32453"/>
          <a:stretch>
            <a:fillRect/>
          </a:stretch>
        </p:blipFill>
        <p:spPr bwMode="auto">
          <a:xfrm>
            <a:off x="705338" y="188640"/>
            <a:ext cx="7971118" cy="61206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Drawing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Oval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 l="17347" t="12594" r="33397" b="44094"/>
          <a:stretch>
            <a:fillRect/>
          </a:stretch>
        </p:blipFill>
        <p:spPr bwMode="auto">
          <a:xfrm>
            <a:off x="467544" y="1412776"/>
            <a:ext cx="8280920" cy="49685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7429" t="12422" r="33869" b="36391"/>
          <a:stretch>
            <a:fillRect/>
          </a:stretch>
        </p:blipFill>
        <p:spPr bwMode="auto">
          <a:xfrm>
            <a:off x="467544" y="476672"/>
            <a:ext cx="8208912" cy="58326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r="52132" b="32453"/>
          <a:stretch>
            <a:fillRect/>
          </a:stretch>
        </p:blipFill>
        <p:spPr bwMode="auto">
          <a:xfrm>
            <a:off x="395536" y="332656"/>
            <a:ext cx="8352928" cy="59766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تقنية">
  <a:themeElements>
    <a:clrScheme name="ملتقى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155</TotalTime>
  <Words>50</Words>
  <Application>Microsoft Office PowerPoint</Application>
  <PresentationFormat>On-screen Show (4:3)</PresentationFormat>
  <Paragraphs>15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تقنية</vt:lpstr>
      <vt:lpstr>Graphics </vt:lpstr>
      <vt:lpstr>Slide 2</vt:lpstr>
      <vt:lpstr>Graphics Class' Drawing Methods </vt:lpstr>
      <vt:lpstr>Drawing Line</vt:lpstr>
      <vt:lpstr>Slide 5</vt:lpstr>
      <vt:lpstr>Slide 6</vt:lpstr>
      <vt:lpstr>Drawing Oval</vt:lpstr>
      <vt:lpstr>Slide 8</vt:lpstr>
      <vt:lpstr>Slide 9</vt:lpstr>
      <vt:lpstr>Drawing Rectangle</vt:lpstr>
      <vt:lpstr>Slide 11</vt:lpstr>
      <vt:lpstr>Slide 12</vt:lpstr>
      <vt:lpstr>Fill</vt:lpstr>
      <vt:lpstr>Slide 14</vt:lpstr>
      <vt:lpstr>Slide 15</vt:lpstr>
      <vt:lpstr>3Dfill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Graphics </dc:title>
  <dc:creator>user</dc:creator>
  <cp:lastModifiedBy>abdullah</cp:lastModifiedBy>
  <cp:revision>12</cp:revision>
  <dcterms:created xsi:type="dcterms:W3CDTF">2013-12-15T15:30:41Z</dcterms:created>
  <dcterms:modified xsi:type="dcterms:W3CDTF">2013-12-16T02:32:13Z</dcterms:modified>
</cp:coreProperties>
</file>