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BD7DF-5FA5-4B0D-A66A-C789B2ED9B5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F20F-0753-47CF-9541-52EE77C050C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BD7DF-5FA5-4B0D-A66A-C789B2ED9B5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F20F-0753-47CF-9541-52EE77C050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BD7DF-5FA5-4B0D-A66A-C789B2ED9B5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F20F-0753-47CF-9541-52EE77C050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BD7DF-5FA5-4B0D-A66A-C789B2ED9B5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F20F-0753-47CF-9541-52EE77C050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BD7DF-5FA5-4B0D-A66A-C789B2ED9B5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F20F-0753-47CF-9541-52EE77C050C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BD7DF-5FA5-4B0D-A66A-C789B2ED9B5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F20F-0753-47CF-9541-52EE77C050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BD7DF-5FA5-4B0D-A66A-C789B2ED9B5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F20F-0753-47CF-9541-52EE77C050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BD7DF-5FA5-4B0D-A66A-C789B2ED9B5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F20F-0753-47CF-9541-52EE77C050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BD7DF-5FA5-4B0D-A66A-C789B2ED9B5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F20F-0753-47CF-9541-52EE77C050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BD7DF-5FA5-4B0D-A66A-C789B2ED9B5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F20F-0753-47CF-9541-52EE77C050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BD7DF-5FA5-4B0D-A66A-C789B2ED9B5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0A2F20F-0753-47CF-9541-52EE77C050C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A2BD7DF-5FA5-4B0D-A66A-C789B2ED9B5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A2F20F-0753-47CF-9541-52EE77C050CF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685800" y="1219200"/>
            <a:ext cx="7854696" cy="3914336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Growth Analysis</a:t>
            </a: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Individual Plants</a:t>
            </a:r>
          </a:p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RGR, NAR, LAR, SLA, SLW, and S-R ratio</a:t>
            </a:r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Plant Communities</a:t>
            </a:r>
          </a:p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LAI, LAD, CGR, NAR and HI</a:t>
            </a:r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685800" y="1219200"/>
            <a:ext cx="7854696" cy="3914336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 rot="10800000" flipV="1">
            <a:off x="304800" y="-280132"/>
            <a:ext cx="8534400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RGR = ( In w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– In w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)/(T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– T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) = g.g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-1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 Day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-1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NAR = [(w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– w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)/(T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– T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)] X [(In LA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– In LA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)/LA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– LA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)] = g. cm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-2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 Day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-1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LAR = [ (LA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/w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) + (LA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/w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)]/2 = cm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 g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-1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SLA = [ (LA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/Lw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) + (LA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/Lw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)]2 = cm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 g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-1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SLW = 1/SLA = g cm-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S-R ratio = 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Sw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Rw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= %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685800"/>
            <a:ext cx="5080289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5720" lvl="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lang="en-US" sz="2800" dirty="0" smtClean="0">
              <a:solidFill>
                <a:srgbClr val="FFFF00"/>
              </a:solidFill>
            </a:endParaRPr>
          </a:p>
          <a:p>
            <a:pPr marR="45720" lvl="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Individual </a:t>
            </a:r>
            <a:r>
              <a:rPr lang="en-US" sz="2800" dirty="0">
                <a:solidFill>
                  <a:srgbClr val="FFFF00"/>
                </a:solidFill>
              </a:rPr>
              <a:t>Plants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304800" y="838200"/>
            <a:ext cx="8235696" cy="39624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 rot="10800000" flipV="1">
            <a:off x="304800" y="1566528"/>
            <a:ext cx="853440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685800"/>
            <a:ext cx="5080289" cy="1557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5720" lvl="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lang="en-US" sz="2800" dirty="0" smtClean="0">
              <a:solidFill>
                <a:srgbClr val="FFFF00"/>
              </a:solidFill>
            </a:endParaRPr>
          </a:p>
          <a:p>
            <a:pPr marR="45720" lvl="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Plant Communities</a:t>
            </a:r>
          </a:p>
          <a:p>
            <a:pPr marR="45720" lvl="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2274838"/>
            <a:ext cx="6400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LAI = [(LA</a:t>
            </a:r>
            <a:r>
              <a:rPr lang="en-US" baseline="-25000" dirty="0" smtClean="0"/>
              <a:t>1</a:t>
            </a:r>
            <a:r>
              <a:rPr lang="en-US" dirty="0" smtClean="0"/>
              <a:t> + LA</a:t>
            </a:r>
            <a:r>
              <a:rPr lang="en-US" baseline="-25000" dirty="0" smtClean="0"/>
              <a:t>2</a:t>
            </a:r>
            <a:r>
              <a:rPr lang="en-US" dirty="0" smtClean="0"/>
              <a:t>)/2]  X 1/GA =  cm</a:t>
            </a:r>
            <a:r>
              <a:rPr lang="en-US" baseline="30000" dirty="0" smtClean="0"/>
              <a:t>2</a:t>
            </a:r>
            <a:r>
              <a:rPr lang="en-US" dirty="0" smtClean="0"/>
              <a:t>/cm</a:t>
            </a:r>
            <a:r>
              <a:rPr lang="en-US" baseline="30000" dirty="0" smtClean="0"/>
              <a:t>2</a:t>
            </a:r>
            <a:r>
              <a:rPr lang="en-US" dirty="0" smtClean="0"/>
              <a:t> = -- </a:t>
            </a:r>
          </a:p>
          <a:p>
            <a:endParaRPr lang="en-US" dirty="0" smtClean="0"/>
          </a:p>
          <a:p>
            <a:r>
              <a:rPr lang="en-US" dirty="0" smtClean="0"/>
              <a:t>LAD = [(LA</a:t>
            </a:r>
            <a:r>
              <a:rPr lang="en-US" baseline="-25000" dirty="0" smtClean="0"/>
              <a:t>1</a:t>
            </a:r>
            <a:r>
              <a:rPr lang="en-US" dirty="0" smtClean="0"/>
              <a:t> + LA</a:t>
            </a:r>
            <a:r>
              <a:rPr lang="en-US" baseline="-25000" dirty="0" smtClean="0"/>
              <a:t>2</a:t>
            </a:r>
            <a:r>
              <a:rPr lang="en-US" dirty="0" smtClean="0"/>
              <a:t>)/2]  X (T</a:t>
            </a:r>
            <a:r>
              <a:rPr lang="en-US" baseline="-25000" dirty="0" smtClean="0"/>
              <a:t>2</a:t>
            </a:r>
            <a:r>
              <a:rPr lang="en-US" dirty="0" smtClean="0"/>
              <a:t>-T</a:t>
            </a:r>
            <a:r>
              <a:rPr lang="en-US" baseline="-25000" dirty="0" smtClean="0"/>
              <a:t>1</a:t>
            </a:r>
            <a:r>
              <a:rPr lang="en-US" dirty="0" smtClean="0"/>
              <a:t>) = cm</a:t>
            </a:r>
            <a:r>
              <a:rPr lang="en-US" baseline="30000" dirty="0" smtClean="0"/>
              <a:t>2</a:t>
            </a:r>
            <a:r>
              <a:rPr lang="en-US" dirty="0" smtClean="0"/>
              <a:t> . day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CGR = [(w</a:t>
            </a:r>
            <a:r>
              <a:rPr lang="en-US" baseline="-25000" dirty="0" smtClean="0"/>
              <a:t>2</a:t>
            </a:r>
            <a:r>
              <a:rPr lang="en-US" dirty="0" smtClean="0"/>
              <a:t> – w</a:t>
            </a:r>
            <a:r>
              <a:rPr lang="en-US" baseline="-25000" dirty="0" smtClean="0"/>
              <a:t>1</a:t>
            </a:r>
            <a:r>
              <a:rPr lang="en-US" dirty="0" smtClean="0"/>
              <a:t>)/T</a:t>
            </a:r>
            <a:r>
              <a:rPr lang="en-US" baseline="-25000" dirty="0" smtClean="0"/>
              <a:t>2</a:t>
            </a:r>
            <a:r>
              <a:rPr lang="en-US" dirty="0" smtClean="0"/>
              <a:t> –T</a:t>
            </a:r>
            <a:r>
              <a:rPr lang="en-US" baseline="-25000" dirty="0" smtClean="0"/>
              <a:t>1</a:t>
            </a:r>
            <a:r>
              <a:rPr lang="en-US" dirty="0" smtClean="0"/>
              <a:t>)]/ GA = g. cm</a:t>
            </a:r>
            <a:r>
              <a:rPr lang="en-US" baseline="30000" dirty="0" smtClean="0"/>
              <a:t>-2</a:t>
            </a:r>
            <a:r>
              <a:rPr lang="en-US" dirty="0" smtClean="0"/>
              <a:t>. day</a:t>
            </a:r>
            <a:r>
              <a:rPr lang="en-US" baseline="30000" dirty="0" smtClean="0"/>
              <a:t>-1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HI = GY/BY  X 100 = 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</TotalTime>
  <Words>109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Slide 1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</cp:revision>
  <dcterms:created xsi:type="dcterms:W3CDTF">2012-03-11T06:49:40Z</dcterms:created>
  <dcterms:modified xsi:type="dcterms:W3CDTF">2012-03-11T07:04:06Z</dcterms:modified>
</cp:coreProperties>
</file>