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1" r:id="rId6"/>
    <p:sldId id="260" r:id="rId7"/>
    <p:sldId id="262" r:id="rId8"/>
  </p:sldIdLst>
  <p:sldSz cx="9144000" cy="6858000" type="screen4x3"/>
  <p:notesSz cx="6858000" cy="9144000"/>
  <p:defaultTextStyle>
    <a:defPPr>
      <a:defRPr lang="x-none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9764" autoAdjust="0"/>
    <p:restoredTop sz="94660"/>
  </p:normalViewPr>
  <p:slideViewPr>
    <p:cSldViewPr>
      <p:cViewPr varScale="1">
        <p:scale>
          <a:sx n="47" d="100"/>
          <a:sy n="47" d="100"/>
        </p:scale>
        <p:origin x="-120" y="-7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F667334-8BF4-4D81-913E-B49909641154}" type="doc">
      <dgm:prSet loTypeId="urn:microsoft.com/office/officeart/2005/8/layout/orgChart1" loCatId="hierarchy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pPr rtl="1"/>
          <a:endParaRPr lang="x-none"/>
        </a:p>
      </dgm:t>
    </dgm:pt>
    <dgm:pt modelId="{9CFB78F4-788D-4343-BD1A-8275C6E0D627}" type="asst">
      <dgm:prSet custT="1"/>
      <dgm:spPr/>
      <dgm:t>
        <a:bodyPr/>
        <a:lstStyle/>
        <a:p>
          <a:pPr algn="ctr" rtl="0"/>
          <a:r>
            <a:rPr lang="en-US" sz="2400" b="1" cap="none" spc="0" dirty="0" smtClean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rPr>
            <a:t>some</a:t>
          </a:r>
          <a:endParaRPr lang="x-none" sz="1400" dirty="0">
            <a:solidFill>
              <a:srgbClr val="002060"/>
            </a:solidFill>
          </a:endParaRPr>
        </a:p>
      </dgm:t>
    </dgm:pt>
    <dgm:pt modelId="{9DA9092A-B6BC-4E1A-88C4-2C6EB093BB6C}" type="parTrans" cxnId="{6B7DA877-3503-4DCC-BF55-03D54BB3538A}">
      <dgm:prSet/>
      <dgm:spPr/>
      <dgm:t>
        <a:bodyPr/>
        <a:lstStyle/>
        <a:p>
          <a:pPr algn="ctr" rtl="0"/>
          <a:endParaRPr lang="x-none"/>
        </a:p>
      </dgm:t>
    </dgm:pt>
    <dgm:pt modelId="{32ED2499-AB33-4CD0-A221-46A4FCE37AFB}" type="sibTrans" cxnId="{6B7DA877-3503-4DCC-BF55-03D54BB3538A}">
      <dgm:prSet/>
      <dgm:spPr/>
      <dgm:t>
        <a:bodyPr/>
        <a:lstStyle/>
        <a:p>
          <a:pPr algn="ctr" rtl="0"/>
          <a:endParaRPr lang="x-none"/>
        </a:p>
      </dgm:t>
    </dgm:pt>
    <dgm:pt modelId="{A8463496-E4C4-4642-B536-D85C0B74D57C}" type="asst">
      <dgm:prSet custT="1"/>
      <dgm:spPr/>
      <dgm:t>
        <a:bodyPr/>
        <a:lstStyle/>
        <a:p>
          <a:pPr algn="ctr" rtl="0"/>
          <a:r>
            <a:rPr lang="en-US" sz="2400" b="1" cap="none" spc="0" dirty="0" smtClean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rPr>
            <a:t>any</a:t>
          </a:r>
          <a:endParaRPr lang="x-none" sz="1400" dirty="0">
            <a:solidFill>
              <a:srgbClr val="002060"/>
            </a:solidFill>
          </a:endParaRPr>
        </a:p>
      </dgm:t>
    </dgm:pt>
    <dgm:pt modelId="{919277B6-64FE-4465-AFA0-8DF798A7B922}" type="parTrans" cxnId="{62D8A9E0-44A2-4671-AFF1-648234FC24C1}">
      <dgm:prSet/>
      <dgm:spPr/>
      <dgm:t>
        <a:bodyPr/>
        <a:lstStyle/>
        <a:p>
          <a:pPr algn="ctr" rtl="0"/>
          <a:endParaRPr lang="x-none"/>
        </a:p>
      </dgm:t>
    </dgm:pt>
    <dgm:pt modelId="{361C02BF-E7A4-46B0-A5F3-CF3C5DDB6211}" type="sibTrans" cxnId="{62D8A9E0-44A2-4671-AFF1-648234FC24C1}">
      <dgm:prSet/>
      <dgm:spPr/>
      <dgm:t>
        <a:bodyPr/>
        <a:lstStyle/>
        <a:p>
          <a:pPr algn="ctr" rtl="0"/>
          <a:endParaRPr lang="x-none"/>
        </a:p>
      </dgm:t>
    </dgm:pt>
    <dgm:pt modelId="{C7F7AD51-FF53-4FCB-91A3-4F5C34D3C59B}" type="asst">
      <dgm:prSet custT="1"/>
      <dgm:spPr/>
      <dgm:t>
        <a:bodyPr/>
        <a:lstStyle/>
        <a:p>
          <a:pPr rtl="1"/>
          <a:r>
            <a:rPr lang="en-US" sz="1800" b="1" dirty="0" smtClean="0"/>
            <a:t>Positive + plural </a:t>
          </a:r>
          <a:endParaRPr lang="x-none" sz="1800" b="1" dirty="0"/>
        </a:p>
      </dgm:t>
    </dgm:pt>
    <dgm:pt modelId="{0F4A3AEA-F3E4-4C11-A92E-97F59C7060C8}" type="parTrans" cxnId="{98597A5F-50C2-4CC9-A3EA-561F55117A45}">
      <dgm:prSet/>
      <dgm:spPr/>
      <dgm:t>
        <a:bodyPr/>
        <a:lstStyle/>
        <a:p>
          <a:pPr rtl="1"/>
          <a:endParaRPr lang="x-none"/>
        </a:p>
      </dgm:t>
    </dgm:pt>
    <dgm:pt modelId="{E0D51EEB-AD37-4151-A907-B652FC348AA5}" type="sibTrans" cxnId="{98597A5F-50C2-4CC9-A3EA-561F55117A45}">
      <dgm:prSet/>
      <dgm:spPr/>
      <dgm:t>
        <a:bodyPr/>
        <a:lstStyle/>
        <a:p>
          <a:pPr rtl="1"/>
          <a:endParaRPr lang="x-none"/>
        </a:p>
      </dgm:t>
    </dgm:pt>
    <dgm:pt modelId="{60F6BE66-ADD8-4315-B715-B2D00B23B7DB}" type="asst">
      <dgm:prSet/>
      <dgm:spPr/>
      <dgm:t>
        <a:bodyPr/>
        <a:lstStyle/>
        <a:p>
          <a:pPr rtl="1"/>
          <a:r>
            <a:rPr lang="en-US" b="1" cap="none" spc="0" dirty="0" smtClean="0">
              <a:ln w="1905"/>
              <a:solidFill>
                <a:srgbClr val="C0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rPr>
            <a:t>For example: </a:t>
          </a:r>
        </a:p>
        <a:p>
          <a:pPr rtl="1"/>
          <a:r>
            <a:rPr lang="en-US" b="1" dirty="0" smtClean="0"/>
            <a:t>There </a:t>
          </a:r>
          <a:r>
            <a:rPr lang="en-US" b="1" u="sng" dirty="0" smtClean="0"/>
            <a:t>are</a:t>
          </a:r>
          <a:r>
            <a:rPr lang="en-US" b="1" dirty="0" smtClean="0"/>
            <a:t> </a:t>
          </a:r>
          <a:r>
            <a:rPr lang="en-US" b="1" i="1" dirty="0" smtClean="0"/>
            <a:t>some</a:t>
          </a:r>
          <a:r>
            <a:rPr lang="en-US" b="1" dirty="0" smtClean="0"/>
            <a:t> book</a:t>
          </a:r>
          <a:r>
            <a:rPr lang="en-US" b="1" u="sng" dirty="0" smtClean="0"/>
            <a:t>s</a:t>
          </a:r>
          <a:endParaRPr lang="x-none" b="1" u="sng" dirty="0"/>
        </a:p>
      </dgm:t>
    </dgm:pt>
    <dgm:pt modelId="{BF52788A-C831-4B8A-9F6C-8E47E041F48E}" type="parTrans" cxnId="{2B266B13-D413-4758-BE7F-AE80A283F281}">
      <dgm:prSet/>
      <dgm:spPr/>
      <dgm:t>
        <a:bodyPr/>
        <a:lstStyle/>
        <a:p>
          <a:pPr rtl="1"/>
          <a:endParaRPr lang="x-none"/>
        </a:p>
      </dgm:t>
    </dgm:pt>
    <dgm:pt modelId="{9C4D8C39-A499-4738-B99D-4FA2DDA04159}" type="sibTrans" cxnId="{2B266B13-D413-4758-BE7F-AE80A283F281}">
      <dgm:prSet/>
      <dgm:spPr/>
      <dgm:t>
        <a:bodyPr/>
        <a:lstStyle/>
        <a:p>
          <a:pPr rtl="1"/>
          <a:endParaRPr lang="x-none"/>
        </a:p>
      </dgm:t>
    </dgm:pt>
    <dgm:pt modelId="{296C58B8-5621-4331-8260-B911B81F2649}" type="asst">
      <dgm:prSet custT="1"/>
      <dgm:spPr/>
      <dgm:t>
        <a:bodyPr/>
        <a:lstStyle/>
        <a:p>
          <a:pPr rtl="1"/>
          <a:r>
            <a:rPr lang="en-US" sz="1800" b="1" dirty="0" smtClean="0"/>
            <a:t>Negative + plural</a:t>
          </a:r>
          <a:endParaRPr lang="x-none" sz="1800" b="1" dirty="0"/>
        </a:p>
      </dgm:t>
    </dgm:pt>
    <dgm:pt modelId="{8E0A31F1-BE83-467A-BE2D-C96A46A27B2B}" type="parTrans" cxnId="{6F4A94B0-F21E-4641-88B7-0A1D4C0FDCEF}">
      <dgm:prSet/>
      <dgm:spPr/>
      <dgm:t>
        <a:bodyPr/>
        <a:lstStyle/>
        <a:p>
          <a:pPr rtl="1"/>
          <a:endParaRPr lang="x-none"/>
        </a:p>
      </dgm:t>
    </dgm:pt>
    <dgm:pt modelId="{F0A9BA43-F24D-4204-B0D4-7EAB57914101}" type="sibTrans" cxnId="{6F4A94B0-F21E-4641-88B7-0A1D4C0FDCEF}">
      <dgm:prSet/>
      <dgm:spPr/>
      <dgm:t>
        <a:bodyPr/>
        <a:lstStyle/>
        <a:p>
          <a:pPr rtl="1"/>
          <a:endParaRPr lang="x-none"/>
        </a:p>
      </dgm:t>
    </dgm:pt>
    <dgm:pt modelId="{703EEFFD-3D26-49EB-A1F7-EA5CF0FFABF9}" type="asst">
      <dgm:prSet custT="1"/>
      <dgm:spPr/>
      <dgm:t>
        <a:bodyPr/>
        <a:lstStyle/>
        <a:p>
          <a:pPr rtl="1"/>
          <a:r>
            <a:rPr lang="en-US" sz="1800" b="1" dirty="0" smtClean="0"/>
            <a:t>Question + plural</a:t>
          </a:r>
          <a:endParaRPr lang="x-none" sz="1800" b="1" dirty="0"/>
        </a:p>
      </dgm:t>
    </dgm:pt>
    <dgm:pt modelId="{C8796EB1-658B-4329-A306-4EE11823E6E4}" type="parTrans" cxnId="{2DC009CA-F5BE-420D-928E-0F76A505451E}">
      <dgm:prSet/>
      <dgm:spPr/>
      <dgm:t>
        <a:bodyPr/>
        <a:lstStyle/>
        <a:p>
          <a:pPr rtl="1"/>
          <a:endParaRPr lang="x-none"/>
        </a:p>
      </dgm:t>
    </dgm:pt>
    <dgm:pt modelId="{739105B7-B3C5-4969-B265-94D431D6E46E}" type="sibTrans" cxnId="{2DC009CA-F5BE-420D-928E-0F76A505451E}">
      <dgm:prSet/>
      <dgm:spPr/>
      <dgm:t>
        <a:bodyPr/>
        <a:lstStyle/>
        <a:p>
          <a:pPr rtl="1"/>
          <a:endParaRPr lang="x-none"/>
        </a:p>
      </dgm:t>
    </dgm:pt>
    <dgm:pt modelId="{F25C5522-87CE-4582-A60A-DD780F51BACB}" type="asst">
      <dgm:prSet/>
      <dgm:spPr/>
      <dgm:t>
        <a:bodyPr/>
        <a:lstStyle/>
        <a:p>
          <a:pPr rtl="1"/>
          <a:r>
            <a:rPr lang="en-US" b="1" cap="none" spc="0" dirty="0" smtClean="0">
              <a:ln w="1905"/>
              <a:solidFill>
                <a:srgbClr val="C0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rPr>
            <a:t>For example:</a:t>
          </a:r>
        </a:p>
        <a:p>
          <a:pPr rtl="1"/>
          <a:r>
            <a:rPr lang="en-US" b="1" dirty="0" smtClean="0"/>
            <a:t>There are not </a:t>
          </a:r>
          <a:r>
            <a:rPr lang="en-US" b="1" i="1" dirty="0" smtClean="0"/>
            <a:t>any</a:t>
          </a:r>
          <a:r>
            <a:rPr lang="en-US" b="1" dirty="0" smtClean="0"/>
            <a:t> book</a:t>
          </a:r>
          <a:r>
            <a:rPr lang="en-US" b="1" u="sng" dirty="0" smtClean="0"/>
            <a:t>s</a:t>
          </a:r>
          <a:endParaRPr lang="x-none" b="1" u="sng" dirty="0"/>
        </a:p>
      </dgm:t>
    </dgm:pt>
    <dgm:pt modelId="{08A4C358-09D2-444C-80FF-61A1C23A85FF}" type="parTrans" cxnId="{0BEA066A-5207-40C9-9BFE-E2ECAACE69BA}">
      <dgm:prSet/>
      <dgm:spPr/>
      <dgm:t>
        <a:bodyPr/>
        <a:lstStyle/>
        <a:p>
          <a:pPr rtl="1"/>
          <a:endParaRPr lang="x-none"/>
        </a:p>
      </dgm:t>
    </dgm:pt>
    <dgm:pt modelId="{4D5B074A-7823-4DFA-8B5D-908B92EA535F}" type="sibTrans" cxnId="{0BEA066A-5207-40C9-9BFE-E2ECAACE69BA}">
      <dgm:prSet/>
      <dgm:spPr/>
      <dgm:t>
        <a:bodyPr/>
        <a:lstStyle/>
        <a:p>
          <a:pPr rtl="1"/>
          <a:endParaRPr lang="x-none"/>
        </a:p>
      </dgm:t>
    </dgm:pt>
    <dgm:pt modelId="{BC835844-6D1F-4948-9839-2C54F1F57FF3}" type="asst">
      <dgm:prSet/>
      <dgm:spPr/>
      <dgm:t>
        <a:bodyPr/>
        <a:lstStyle/>
        <a:p>
          <a:pPr rtl="1"/>
          <a:r>
            <a:rPr lang="en-US" b="1" cap="none" spc="0" dirty="0" smtClean="0">
              <a:ln w="1905"/>
              <a:solidFill>
                <a:srgbClr val="C0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rPr>
            <a:t>For example</a:t>
          </a:r>
          <a:r>
            <a:rPr lang="en-US" dirty="0" smtClean="0"/>
            <a:t>:</a:t>
          </a:r>
        </a:p>
        <a:p>
          <a:pPr rtl="1"/>
          <a:r>
            <a:rPr lang="en-US" b="1" dirty="0" smtClean="0"/>
            <a:t>Are there </a:t>
          </a:r>
          <a:r>
            <a:rPr lang="en-US" b="1" i="1" dirty="0" smtClean="0"/>
            <a:t>any</a:t>
          </a:r>
          <a:r>
            <a:rPr lang="en-US" b="1" dirty="0" smtClean="0"/>
            <a:t> book</a:t>
          </a:r>
          <a:r>
            <a:rPr lang="en-US" b="1" u="sng" dirty="0" smtClean="0"/>
            <a:t>s</a:t>
          </a:r>
          <a:r>
            <a:rPr lang="en-US" b="1" dirty="0" smtClean="0"/>
            <a:t>?</a:t>
          </a:r>
          <a:endParaRPr lang="x-none" b="1" dirty="0"/>
        </a:p>
      </dgm:t>
    </dgm:pt>
    <dgm:pt modelId="{67056A6A-FFCD-4CD9-A5E4-E30B9F9AE837}" type="parTrans" cxnId="{D7A1EA49-5B02-4544-9237-31DCE7D91B59}">
      <dgm:prSet/>
      <dgm:spPr/>
      <dgm:t>
        <a:bodyPr/>
        <a:lstStyle/>
        <a:p>
          <a:pPr rtl="1"/>
          <a:endParaRPr lang="x-none"/>
        </a:p>
      </dgm:t>
    </dgm:pt>
    <dgm:pt modelId="{EBD8ADDB-7639-46AD-8727-466352D9F65E}" type="sibTrans" cxnId="{D7A1EA49-5B02-4544-9237-31DCE7D91B59}">
      <dgm:prSet/>
      <dgm:spPr/>
      <dgm:t>
        <a:bodyPr/>
        <a:lstStyle/>
        <a:p>
          <a:pPr rtl="1"/>
          <a:endParaRPr lang="x-none"/>
        </a:p>
      </dgm:t>
    </dgm:pt>
    <dgm:pt modelId="{E85FECB7-2C90-4A41-AF3C-90F9EE335CCA}">
      <dgm:prSet phldrT="[نص]" custT="1"/>
      <dgm:spPr/>
      <dgm:t>
        <a:bodyPr/>
        <a:lstStyle/>
        <a:p>
          <a:pPr algn="ctr" rtl="0"/>
          <a:r>
            <a:rPr lang="en-US" sz="1800" b="1" dirty="0" smtClean="0"/>
            <a:t>Some/ Any</a:t>
          </a:r>
          <a:endParaRPr lang="x-none" sz="1800" b="1" dirty="0"/>
        </a:p>
      </dgm:t>
    </dgm:pt>
    <dgm:pt modelId="{0CC7045F-4D75-424D-9251-7E80E4A454A6}" type="sibTrans" cxnId="{6728E072-9A70-439C-8611-A1ABFAF02A3F}">
      <dgm:prSet/>
      <dgm:spPr/>
      <dgm:t>
        <a:bodyPr/>
        <a:lstStyle/>
        <a:p>
          <a:pPr algn="ctr" rtl="0"/>
          <a:endParaRPr lang="x-none"/>
        </a:p>
      </dgm:t>
    </dgm:pt>
    <dgm:pt modelId="{8BBD64DC-8E0F-41FE-A484-DFAD6B4BD3ED}" type="parTrans" cxnId="{6728E072-9A70-439C-8611-A1ABFAF02A3F}">
      <dgm:prSet/>
      <dgm:spPr/>
      <dgm:t>
        <a:bodyPr/>
        <a:lstStyle/>
        <a:p>
          <a:pPr algn="ctr" rtl="0"/>
          <a:endParaRPr lang="x-none"/>
        </a:p>
      </dgm:t>
    </dgm:pt>
    <dgm:pt modelId="{D2043AD2-3DC8-4A78-924B-EF9DCDBBC26B}" type="pres">
      <dgm:prSet presAssocID="{4F667334-8BF4-4D81-913E-B49909641154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448D9AA9-5A0E-415B-9E6E-9881CE555F8D}" type="pres">
      <dgm:prSet presAssocID="{E85FECB7-2C90-4A41-AF3C-90F9EE335CCA}" presName="hierRoot1" presStyleCnt="0">
        <dgm:presLayoutVars>
          <dgm:hierBranch val="init"/>
        </dgm:presLayoutVars>
      </dgm:prSet>
      <dgm:spPr/>
    </dgm:pt>
    <dgm:pt modelId="{9AA11349-2224-4EE8-A0FA-DEA139AF3D82}" type="pres">
      <dgm:prSet presAssocID="{E85FECB7-2C90-4A41-AF3C-90F9EE335CCA}" presName="rootComposite1" presStyleCnt="0"/>
      <dgm:spPr/>
    </dgm:pt>
    <dgm:pt modelId="{875B1A4F-4AEB-48E7-897F-9FBA4FEA36C0}" type="pres">
      <dgm:prSet presAssocID="{E85FECB7-2C90-4A41-AF3C-90F9EE335CCA}" presName="rootText1" presStyleLbl="node0" presStyleIdx="0" presStyleCnt="1" custLinFactNeighborX="58641" custLinFactNeighborY="-11140">
        <dgm:presLayoutVars>
          <dgm:chPref val="3"/>
        </dgm:presLayoutVars>
      </dgm:prSet>
      <dgm:spPr/>
      <dgm:t>
        <a:bodyPr/>
        <a:lstStyle/>
        <a:p>
          <a:pPr rtl="1"/>
          <a:endParaRPr lang="x-none"/>
        </a:p>
      </dgm:t>
    </dgm:pt>
    <dgm:pt modelId="{7874D8D4-17CA-4EE7-9FED-9314259B67CB}" type="pres">
      <dgm:prSet presAssocID="{E85FECB7-2C90-4A41-AF3C-90F9EE335CCA}" presName="rootConnector1" presStyleLbl="node1" presStyleIdx="0" presStyleCnt="0"/>
      <dgm:spPr/>
      <dgm:t>
        <a:bodyPr/>
        <a:lstStyle/>
        <a:p>
          <a:endParaRPr lang="en-US"/>
        </a:p>
      </dgm:t>
    </dgm:pt>
    <dgm:pt modelId="{239C15AB-5DCD-4975-A286-D59EC7311666}" type="pres">
      <dgm:prSet presAssocID="{E85FECB7-2C90-4A41-AF3C-90F9EE335CCA}" presName="hierChild2" presStyleCnt="0"/>
      <dgm:spPr/>
    </dgm:pt>
    <dgm:pt modelId="{3C7997CC-76A3-4D6B-8FE6-E6B6E84EA9B3}" type="pres">
      <dgm:prSet presAssocID="{E85FECB7-2C90-4A41-AF3C-90F9EE335CCA}" presName="hierChild3" presStyleCnt="0"/>
      <dgm:spPr/>
    </dgm:pt>
    <dgm:pt modelId="{0CFA954D-4A0E-4A46-A01F-DE6D2F5E190C}" type="pres">
      <dgm:prSet presAssocID="{9DA9092A-B6BC-4E1A-88C4-2C6EB093BB6C}" presName="Name111" presStyleLbl="parChTrans1D2" presStyleIdx="0" presStyleCnt="2"/>
      <dgm:spPr/>
      <dgm:t>
        <a:bodyPr/>
        <a:lstStyle/>
        <a:p>
          <a:endParaRPr lang="en-US"/>
        </a:p>
      </dgm:t>
    </dgm:pt>
    <dgm:pt modelId="{724A17B4-2C4B-4A55-89CB-33C7D4956610}" type="pres">
      <dgm:prSet presAssocID="{9CFB78F4-788D-4343-BD1A-8275C6E0D627}" presName="hierRoot3" presStyleCnt="0">
        <dgm:presLayoutVars>
          <dgm:hierBranch val="init"/>
        </dgm:presLayoutVars>
      </dgm:prSet>
      <dgm:spPr/>
    </dgm:pt>
    <dgm:pt modelId="{C27DDC03-4E82-47A4-91D5-1CEAEF20DC61}" type="pres">
      <dgm:prSet presAssocID="{9CFB78F4-788D-4343-BD1A-8275C6E0D627}" presName="rootComposite3" presStyleCnt="0"/>
      <dgm:spPr/>
    </dgm:pt>
    <dgm:pt modelId="{8674E3E6-1177-4092-BF33-71A40B19AFD6}" type="pres">
      <dgm:prSet presAssocID="{9CFB78F4-788D-4343-BD1A-8275C6E0D627}" presName="rootText3" presStyleLbl="asst1" presStyleIdx="0" presStyleCnt="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6093C08-0550-4D54-B7D3-71E3250A8EBB}" type="pres">
      <dgm:prSet presAssocID="{9CFB78F4-788D-4343-BD1A-8275C6E0D627}" presName="rootConnector3" presStyleLbl="asst1" presStyleIdx="0" presStyleCnt="8"/>
      <dgm:spPr/>
      <dgm:t>
        <a:bodyPr/>
        <a:lstStyle/>
        <a:p>
          <a:endParaRPr lang="en-US"/>
        </a:p>
      </dgm:t>
    </dgm:pt>
    <dgm:pt modelId="{1E1EE465-4418-4898-994E-5143E016D706}" type="pres">
      <dgm:prSet presAssocID="{9CFB78F4-788D-4343-BD1A-8275C6E0D627}" presName="hierChild6" presStyleCnt="0"/>
      <dgm:spPr/>
    </dgm:pt>
    <dgm:pt modelId="{505012D3-8756-4AFC-8B97-6E9DDBE23B38}" type="pres">
      <dgm:prSet presAssocID="{9CFB78F4-788D-4343-BD1A-8275C6E0D627}" presName="hierChild7" presStyleCnt="0"/>
      <dgm:spPr/>
    </dgm:pt>
    <dgm:pt modelId="{77B43291-A0A9-4CF7-8584-22CC6F805868}" type="pres">
      <dgm:prSet presAssocID="{0F4A3AEA-F3E4-4C11-A92E-97F59C7060C8}" presName="Name111" presStyleLbl="parChTrans1D3" presStyleIdx="0" presStyleCnt="3"/>
      <dgm:spPr/>
      <dgm:t>
        <a:bodyPr/>
        <a:lstStyle/>
        <a:p>
          <a:endParaRPr lang="en-US"/>
        </a:p>
      </dgm:t>
    </dgm:pt>
    <dgm:pt modelId="{09EF1067-A7F7-481C-980C-7CAD456ADDB0}" type="pres">
      <dgm:prSet presAssocID="{C7F7AD51-FF53-4FCB-91A3-4F5C34D3C59B}" presName="hierRoot3" presStyleCnt="0">
        <dgm:presLayoutVars>
          <dgm:hierBranch val="init"/>
        </dgm:presLayoutVars>
      </dgm:prSet>
      <dgm:spPr/>
    </dgm:pt>
    <dgm:pt modelId="{14D963BE-4866-4D97-BB4B-5790C620DC30}" type="pres">
      <dgm:prSet presAssocID="{C7F7AD51-FF53-4FCB-91A3-4F5C34D3C59B}" presName="rootComposite3" presStyleCnt="0"/>
      <dgm:spPr/>
    </dgm:pt>
    <dgm:pt modelId="{12D4E7DF-272F-4789-9B8D-03F0EEE532FA}" type="pres">
      <dgm:prSet presAssocID="{C7F7AD51-FF53-4FCB-91A3-4F5C34D3C59B}" presName="rootText3" presStyleLbl="asst1" presStyleIdx="1" presStyleCnt="8" custScaleX="12552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5540B70-48CA-4822-97BB-1B386EE95FEF}" type="pres">
      <dgm:prSet presAssocID="{C7F7AD51-FF53-4FCB-91A3-4F5C34D3C59B}" presName="rootConnector3" presStyleLbl="asst1" presStyleIdx="1" presStyleCnt="8"/>
      <dgm:spPr/>
      <dgm:t>
        <a:bodyPr/>
        <a:lstStyle/>
        <a:p>
          <a:endParaRPr lang="en-US"/>
        </a:p>
      </dgm:t>
    </dgm:pt>
    <dgm:pt modelId="{3EB82967-AD9D-465D-9A6F-C85E658FD0E1}" type="pres">
      <dgm:prSet presAssocID="{C7F7AD51-FF53-4FCB-91A3-4F5C34D3C59B}" presName="hierChild6" presStyleCnt="0"/>
      <dgm:spPr/>
    </dgm:pt>
    <dgm:pt modelId="{A9F787B9-FAD8-4B45-A246-638CFDDFB141}" type="pres">
      <dgm:prSet presAssocID="{C7F7AD51-FF53-4FCB-91A3-4F5C34D3C59B}" presName="hierChild7" presStyleCnt="0"/>
      <dgm:spPr/>
    </dgm:pt>
    <dgm:pt modelId="{31417D2E-E553-445E-B45B-827DF08FA845}" type="pres">
      <dgm:prSet presAssocID="{BF52788A-C831-4B8A-9F6C-8E47E041F48E}" presName="Name111" presStyleLbl="parChTrans1D4" presStyleIdx="0" presStyleCnt="3"/>
      <dgm:spPr/>
      <dgm:t>
        <a:bodyPr/>
        <a:lstStyle/>
        <a:p>
          <a:endParaRPr lang="en-US"/>
        </a:p>
      </dgm:t>
    </dgm:pt>
    <dgm:pt modelId="{6CB7701D-D095-4FA1-BEA7-B96BFF23D001}" type="pres">
      <dgm:prSet presAssocID="{60F6BE66-ADD8-4315-B715-B2D00B23B7DB}" presName="hierRoot3" presStyleCnt="0">
        <dgm:presLayoutVars>
          <dgm:hierBranch val="init"/>
        </dgm:presLayoutVars>
      </dgm:prSet>
      <dgm:spPr/>
    </dgm:pt>
    <dgm:pt modelId="{878AE112-07D1-432C-986F-367048212FC4}" type="pres">
      <dgm:prSet presAssocID="{60F6BE66-ADD8-4315-B715-B2D00B23B7DB}" presName="rootComposite3" presStyleCnt="0"/>
      <dgm:spPr/>
    </dgm:pt>
    <dgm:pt modelId="{C33BC271-F867-4677-AF5A-CDD8F1D3B379}" type="pres">
      <dgm:prSet presAssocID="{60F6BE66-ADD8-4315-B715-B2D00B23B7DB}" presName="rootText3" presStyleLbl="asst1" presStyleIdx="2" presStyleCnt="8" custScaleX="124183" custScaleY="170161">
        <dgm:presLayoutVars>
          <dgm:chPref val="3"/>
        </dgm:presLayoutVars>
      </dgm:prSet>
      <dgm:spPr/>
      <dgm:t>
        <a:bodyPr/>
        <a:lstStyle/>
        <a:p>
          <a:pPr rtl="1"/>
          <a:endParaRPr lang="x-none"/>
        </a:p>
      </dgm:t>
    </dgm:pt>
    <dgm:pt modelId="{BAB41394-DEAD-476A-81A6-CA0124FE3E3E}" type="pres">
      <dgm:prSet presAssocID="{60F6BE66-ADD8-4315-B715-B2D00B23B7DB}" presName="rootConnector3" presStyleLbl="asst1" presStyleIdx="2" presStyleCnt="8"/>
      <dgm:spPr/>
      <dgm:t>
        <a:bodyPr/>
        <a:lstStyle/>
        <a:p>
          <a:endParaRPr lang="en-US"/>
        </a:p>
      </dgm:t>
    </dgm:pt>
    <dgm:pt modelId="{4DE16302-825E-40EB-8C8F-BCC5880A8F60}" type="pres">
      <dgm:prSet presAssocID="{60F6BE66-ADD8-4315-B715-B2D00B23B7DB}" presName="hierChild6" presStyleCnt="0"/>
      <dgm:spPr/>
    </dgm:pt>
    <dgm:pt modelId="{11FFC8F0-65AD-4699-BA56-D8B5DC44E8DA}" type="pres">
      <dgm:prSet presAssocID="{60F6BE66-ADD8-4315-B715-B2D00B23B7DB}" presName="hierChild7" presStyleCnt="0"/>
      <dgm:spPr/>
    </dgm:pt>
    <dgm:pt modelId="{9E44B9C0-14B7-417D-9FF0-E3FB2E78BCFF}" type="pres">
      <dgm:prSet presAssocID="{919277B6-64FE-4465-AFA0-8DF798A7B922}" presName="Name111" presStyleLbl="parChTrans1D2" presStyleIdx="1" presStyleCnt="2"/>
      <dgm:spPr/>
      <dgm:t>
        <a:bodyPr/>
        <a:lstStyle/>
        <a:p>
          <a:endParaRPr lang="en-US"/>
        </a:p>
      </dgm:t>
    </dgm:pt>
    <dgm:pt modelId="{9989FE9D-69B0-4823-9CC8-514A4C02F6D5}" type="pres">
      <dgm:prSet presAssocID="{A8463496-E4C4-4642-B536-D85C0B74D57C}" presName="hierRoot3" presStyleCnt="0">
        <dgm:presLayoutVars>
          <dgm:hierBranch val="init"/>
        </dgm:presLayoutVars>
      </dgm:prSet>
      <dgm:spPr/>
    </dgm:pt>
    <dgm:pt modelId="{BD7DCC90-3D85-470E-8A6D-7185934EEF1D}" type="pres">
      <dgm:prSet presAssocID="{A8463496-E4C4-4642-B536-D85C0B74D57C}" presName="rootComposite3" presStyleCnt="0"/>
      <dgm:spPr/>
    </dgm:pt>
    <dgm:pt modelId="{98C59895-3497-4EA0-9FAD-EF6EA44A656C}" type="pres">
      <dgm:prSet presAssocID="{A8463496-E4C4-4642-B536-D85C0B74D57C}" presName="rootText3" presStyleLbl="asst1" presStyleIdx="3" presStyleCnt="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B768085-11B5-4524-8FFC-8458F8333BC5}" type="pres">
      <dgm:prSet presAssocID="{A8463496-E4C4-4642-B536-D85C0B74D57C}" presName="rootConnector3" presStyleLbl="asst1" presStyleIdx="3" presStyleCnt="8"/>
      <dgm:spPr/>
      <dgm:t>
        <a:bodyPr/>
        <a:lstStyle/>
        <a:p>
          <a:endParaRPr lang="en-US"/>
        </a:p>
      </dgm:t>
    </dgm:pt>
    <dgm:pt modelId="{195FFF8D-2729-42CB-A1BE-2B5E3579F52C}" type="pres">
      <dgm:prSet presAssocID="{A8463496-E4C4-4642-B536-D85C0B74D57C}" presName="hierChild6" presStyleCnt="0"/>
      <dgm:spPr/>
    </dgm:pt>
    <dgm:pt modelId="{B41F9F39-BFC9-4D68-B4AF-BCA75F5A3E04}" type="pres">
      <dgm:prSet presAssocID="{A8463496-E4C4-4642-B536-D85C0B74D57C}" presName="hierChild7" presStyleCnt="0"/>
      <dgm:spPr/>
    </dgm:pt>
    <dgm:pt modelId="{70BFE771-AD3F-41B7-AE4F-C93F2EE04F73}" type="pres">
      <dgm:prSet presAssocID="{8E0A31F1-BE83-467A-BE2D-C96A46A27B2B}" presName="Name111" presStyleLbl="parChTrans1D3" presStyleIdx="1" presStyleCnt="3"/>
      <dgm:spPr/>
      <dgm:t>
        <a:bodyPr/>
        <a:lstStyle/>
        <a:p>
          <a:endParaRPr lang="en-US"/>
        </a:p>
      </dgm:t>
    </dgm:pt>
    <dgm:pt modelId="{9743C40C-DE88-4C94-AC38-A209B772D98D}" type="pres">
      <dgm:prSet presAssocID="{296C58B8-5621-4331-8260-B911B81F2649}" presName="hierRoot3" presStyleCnt="0">
        <dgm:presLayoutVars>
          <dgm:hierBranch val="init"/>
        </dgm:presLayoutVars>
      </dgm:prSet>
      <dgm:spPr/>
    </dgm:pt>
    <dgm:pt modelId="{1B90FE4B-40E3-4B45-9650-FE375B64ECF7}" type="pres">
      <dgm:prSet presAssocID="{296C58B8-5621-4331-8260-B911B81F2649}" presName="rootComposite3" presStyleCnt="0"/>
      <dgm:spPr/>
    </dgm:pt>
    <dgm:pt modelId="{ECD7A54F-4E0D-425F-895B-3EA5AA52F45B}" type="pres">
      <dgm:prSet presAssocID="{296C58B8-5621-4331-8260-B911B81F2649}" presName="rootText3" presStyleLbl="asst1" presStyleIdx="4" presStyleCnt="8" custScaleX="11989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035007D-48E9-4C30-9982-8A8554C4CC66}" type="pres">
      <dgm:prSet presAssocID="{296C58B8-5621-4331-8260-B911B81F2649}" presName="rootConnector3" presStyleLbl="asst1" presStyleIdx="4" presStyleCnt="8"/>
      <dgm:spPr/>
      <dgm:t>
        <a:bodyPr/>
        <a:lstStyle/>
        <a:p>
          <a:endParaRPr lang="en-US"/>
        </a:p>
      </dgm:t>
    </dgm:pt>
    <dgm:pt modelId="{21E3BE59-717E-4E03-935F-FAD820559667}" type="pres">
      <dgm:prSet presAssocID="{296C58B8-5621-4331-8260-B911B81F2649}" presName="hierChild6" presStyleCnt="0"/>
      <dgm:spPr/>
    </dgm:pt>
    <dgm:pt modelId="{F151E341-94DE-4690-A00A-B864892DE373}" type="pres">
      <dgm:prSet presAssocID="{296C58B8-5621-4331-8260-B911B81F2649}" presName="hierChild7" presStyleCnt="0"/>
      <dgm:spPr/>
    </dgm:pt>
    <dgm:pt modelId="{9D026FF9-E723-40E2-85BF-195F0E6BA5EE}" type="pres">
      <dgm:prSet presAssocID="{08A4C358-09D2-444C-80FF-61A1C23A85FF}" presName="Name111" presStyleLbl="parChTrans1D4" presStyleIdx="1" presStyleCnt="3"/>
      <dgm:spPr/>
      <dgm:t>
        <a:bodyPr/>
        <a:lstStyle/>
        <a:p>
          <a:endParaRPr lang="en-US"/>
        </a:p>
      </dgm:t>
    </dgm:pt>
    <dgm:pt modelId="{6FB0C4C8-0DEE-482F-B993-F56DD080B2F8}" type="pres">
      <dgm:prSet presAssocID="{F25C5522-87CE-4582-A60A-DD780F51BACB}" presName="hierRoot3" presStyleCnt="0">
        <dgm:presLayoutVars>
          <dgm:hierBranch val="init"/>
        </dgm:presLayoutVars>
      </dgm:prSet>
      <dgm:spPr/>
    </dgm:pt>
    <dgm:pt modelId="{3F59BD8A-7352-4D0F-A8BE-E852CAD718E2}" type="pres">
      <dgm:prSet presAssocID="{F25C5522-87CE-4582-A60A-DD780F51BACB}" presName="rootComposite3" presStyleCnt="0"/>
      <dgm:spPr/>
    </dgm:pt>
    <dgm:pt modelId="{825A026E-71B5-4349-9A5C-1DC85EB59D1A}" type="pres">
      <dgm:prSet presAssocID="{F25C5522-87CE-4582-A60A-DD780F51BACB}" presName="rootText3" presStyleLbl="asst1" presStyleIdx="5" presStyleCnt="8" custScaleY="156111">
        <dgm:presLayoutVars>
          <dgm:chPref val="3"/>
        </dgm:presLayoutVars>
      </dgm:prSet>
      <dgm:spPr/>
      <dgm:t>
        <a:bodyPr/>
        <a:lstStyle/>
        <a:p>
          <a:pPr rtl="1"/>
          <a:endParaRPr lang="x-none"/>
        </a:p>
      </dgm:t>
    </dgm:pt>
    <dgm:pt modelId="{BC0A2BFB-DC20-4B04-9DD6-3A91DAE0F490}" type="pres">
      <dgm:prSet presAssocID="{F25C5522-87CE-4582-A60A-DD780F51BACB}" presName="rootConnector3" presStyleLbl="asst1" presStyleIdx="5" presStyleCnt="8"/>
      <dgm:spPr/>
      <dgm:t>
        <a:bodyPr/>
        <a:lstStyle/>
        <a:p>
          <a:endParaRPr lang="en-US"/>
        </a:p>
      </dgm:t>
    </dgm:pt>
    <dgm:pt modelId="{59E759B7-2377-4FF5-9025-FDD9AF11E39B}" type="pres">
      <dgm:prSet presAssocID="{F25C5522-87CE-4582-A60A-DD780F51BACB}" presName="hierChild6" presStyleCnt="0"/>
      <dgm:spPr/>
    </dgm:pt>
    <dgm:pt modelId="{EE0AC70A-9CA3-47AC-86B4-876E2CE72327}" type="pres">
      <dgm:prSet presAssocID="{F25C5522-87CE-4582-A60A-DD780F51BACB}" presName="hierChild7" presStyleCnt="0"/>
      <dgm:spPr/>
    </dgm:pt>
    <dgm:pt modelId="{32B30F16-35EB-4561-BF2B-5E9818F45E6E}" type="pres">
      <dgm:prSet presAssocID="{C8796EB1-658B-4329-A306-4EE11823E6E4}" presName="Name111" presStyleLbl="parChTrans1D3" presStyleIdx="2" presStyleCnt="3"/>
      <dgm:spPr/>
      <dgm:t>
        <a:bodyPr/>
        <a:lstStyle/>
        <a:p>
          <a:endParaRPr lang="en-US"/>
        </a:p>
      </dgm:t>
    </dgm:pt>
    <dgm:pt modelId="{F8421677-2834-4441-8A32-6DE8EA3C1CAC}" type="pres">
      <dgm:prSet presAssocID="{703EEFFD-3D26-49EB-A1F7-EA5CF0FFABF9}" presName="hierRoot3" presStyleCnt="0">
        <dgm:presLayoutVars>
          <dgm:hierBranch val="init"/>
        </dgm:presLayoutVars>
      </dgm:prSet>
      <dgm:spPr/>
    </dgm:pt>
    <dgm:pt modelId="{297F3C90-C4FD-4402-A8CB-FEA2B78BE8CD}" type="pres">
      <dgm:prSet presAssocID="{703EEFFD-3D26-49EB-A1F7-EA5CF0FFABF9}" presName="rootComposite3" presStyleCnt="0"/>
      <dgm:spPr/>
    </dgm:pt>
    <dgm:pt modelId="{04542CDD-7C5F-450B-8F88-39C00F089C04}" type="pres">
      <dgm:prSet presAssocID="{703EEFFD-3D26-49EB-A1F7-EA5CF0FFABF9}" presName="rootText3" presStyleLbl="asst1" presStyleIdx="6" presStyleCnt="8" custScaleX="12332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93D9856-68B3-4198-A9CF-D5F4CAAD09AD}" type="pres">
      <dgm:prSet presAssocID="{703EEFFD-3D26-49EB-A1F7-EA5CF0FFABF9}" presName="rootConnector3" presStyleLbl="asst1" presStyleIdx="6" presStyleCnt="8"/>
      <dgm:spPr/>
      <dgm:t>
        <a:bodyPr/>
        <a:lstStyle/>
        <a:p>
          <a:endParaRPr lang="en-US"/>
        </a:p>
      </dgm:t>
    </dgm:pt>
    <dgm:pt modelId="{B2FC8BA6-5DFC-4337-9B5A-C69325BF0523}" type="pres">
      <dgm:prSet presAssocID="{703EEFFD-3D26-49EB-A1F7-EA5CF0FFABF9}" presName="hierChild6" presStyleCnt="0"/>
      <dgm:spPr/>
    </dgm:pt>
    <dgm:pt modelId="{08A9C495-C938-44D0-A470-52E4EF5DF3AF}" type="pres">
      <dgm:prSet presAssocID="{703EEFFD-3D26-49EB-A1F7-EA5CF0FFABF9}" presName="hierChild7" presStyleCnt="0"/>
      <dgm:spPr/>
    </dgm:pt>
    <dgm:pt modelId="{C6F61564-4951-499E-B5CD-9E9540E49B32}" type="pres">
      <dgm:prSet presAssocID="{67056A6A-FFCD-4CD9-A5E4-E30B9F9AE837}" presName="Name111" presStyleLbl="parChTrans1D4" presStyleIdx="2" presStyleCnt="3"/>
      <dgm:spPr/>
      <dgm:t>
        <a:bodyPr/>
        <a:lstStyle/>
        <a:p>
          <a:endParaRPr lang="en-US"/>
        </a:p>
      </dgm:t>
    </dgm:pt>
    <dgm:pt modelId="{16D3FBBD-C93C-4B82-9D7F-BD35B7B33C7A}" type="pres">
      <dgm:prSet presAssocID="{BC835844-6D1F-4948-9839-2C54F1F57FF3}" presName="hierRoot3" presStyleCnt="0">
        <dgm:presLayoutVars>
          <dgm:hierBranch val="init"/>
        </dgm:presLayoutVars>
      </dgm:prSet>
      <dgm:spPr/>
    </dgm:pt>
    <dgm:pt modelId="{A78732C3-1601-44C9-B5CB-E01453C362AA}" type="pres">
      <dgm:prSet presAssocID="{BC835844-6D1F-4948-9839-2C54F1F57FF3}" presName="rootComposite3" presStyleCnt="0"/>
      <dgm:spPr/>
    </dgm:pt>
    <dgm:pt modelId="{CF873924-F931-4408-B9D3-FB1D5F5E38D7}" type="pres">
      <dgm:prSet presAssocID="{BC835844-6D1F-4948-9839-2C54F1F57FF3}" presName="rootText3" presStyleLbl="asst1" presStyleIdx="7" presStyleCnt="8" custScaleY="15611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19970DE-94E2-4189-9A57-FC531B8C64A7}" type="pres">
      <dgm:prSet presAssocID="{BC835844-6D1F-4948-9839-2C54F1F57FF3}" presName="rootConnector3" presStyleLbl="asst1" presStyleIdx="7" presStyleCnt="8"/>
      <dgm:spPr/>
      <dgm:t>
        <a:bodyPr/>
        <a:lstStyle/>
        <a:p>
          <a:endParaRPr lang="en-US"/>
        </a:p>
      </dgm:t>
    </dgm:pt>
    <dgm:pt modelId="{1EA2E471-E06D-4D08-8B5F-3D0D631AA84C}" type="pres">
      <dgm:prSet presAssocID="{BC835844-6D1F-4948-9839-2C54F1F57FF3}" presName="hierChild6" presStyleCnt="0"/>
      <dgm:spPr/>
    </dgm:pt>
    <dgm:pt modelId="{E2481ABC-8BD4-4581-9A6B-927852DA5B3A}" type="pres">
      <dgm:prSet presAssocID="{BC835844-6D1F-4948-9839-2C54F1F57FF3}" presName="hierChild7" presStyleCnt="0"/>
      <dgm:spPr/>
    </dgm:pt>
  </dgm:ptLst>
  <dgm:cxnLst>
    <dgm:cxn modelId="{573F9395-5648-493C-AA45-D3CB8FE9C823}" type="presOf" srcId="{08A4C358-09D2-444C-80FF-61A1C23A85FF}" destId="{9D026FF9-E723-40E2-85BF-195F0E6BA5EE}" srcOrd="0" destOrd="0" presId="urn:microsoft.com/office/officeart/2005/8/layout/orgChart1"/>
    <dgm:cxn modelId="{98597A5F-50C2-4CC9-A3EA-561F55117A45}" srcId="{9CFB78F4-788D-4343-BD1A-8275C6E0D627}" destId="{C7F7AD51-FF53-4FCB-91A3-4F5C34D3C59B}" srcOrd="0" destOrd="0" parTransId="{0F4A3AEA-F3E4-4C11-A92E-97F59C7060C8}" sibTransId="{E0D51EEB-AD37-4151-A907-B652FC348AA5}"/>
    <dgm:cxn modelId="{6B7DA877-3503-4DCC-BF55-03D54BB3538A}" srcId="{E85FECB7-2C90-4A41-AF3C-90F9EE335CCA}" destId="{9CFB78F4-788D-4343-BD1A-8275C6E0D627}" srcOrd="0" destOrd="0" parTransId="{9DA9092A-B6BC-4E1A-88C4-2C6EB093BB6C}" sibTransId="{32ED2499-AB33-4CD0-A221-46A4FCE37AFB}"/>
    <dgm:cxn modelId="{93465A14-AC3E-496A-9B3F-E8085F1EB4A5}" type="presOf" srcId="{A8463496-E4C4-4642-B536-D85C0B74D57C}" destId="{98C59895-3497-4EA0-9FAD-EF6EA44A656C}" srcOrd="0" destOrd="0" presId="urn:microsoft.com/office/officeart/2005/8/layout/orgChart1"/>
    <dgm:cxn modelId="{62D8A9E0-44A2-4671-AFF1-648234FC24C1}" srcId="{E85FECB7-2C90-4A41-AF3C-90F9EE335CCA}" destId="{A8463496-E4C4-4642-B536-D85C0B74D57C}" srcOrd="1" destOrd="0" parTransId="{919277B6-64FE-4465-AFA0-8DF798A7B922}" sibTransId="{361C02BF-E7A4-46B0-A5F3-CF3C5DDB6211}"/>
    <dgm:cxn modelId="{3CC59B35-B2B3-4EE7-B4B8-6C4F123B8C47}" type="presOf" srcId="{67056A6A-FFCD-4CD9-A5E4-E30B9F9AE837}" destId="{C6F61564-4951-499E-B5CD-9E9540E49B32}" srcOrd="0" destOrd="0" presId="urn:microsoft.com/office/officeart/2005/8/layout/orgChart1"/>
    <dgm:cxn modelId="{A747B486-9521-4F24-ADB4-C56D2BB363F0}" type="presOf" srcId="{F25C5522-87CE-4582-A60A-DD780F51BACB}" destId="{825A026E-71B5-4349-9A5C-1DC85EB59D1A}" srcOrd="0" destOrd="0" presId="urn:microsoft.com/office/officeart/2005/8/layout/orgChart1"/>
    <dgm:cxn modelId="{E0F59293-6A14-4F70-B401-1B5D5EEADE8E}" type="presOf" srcId="{296C58B8-5621-4331-8260-B911B81F2649}" destId="{D035007D-48E9-4C30-9982-8A8554C4CC66}" srcOrd="1" destOrd="0" presId="urn:microsoft.com/office/officeart/2005/8/layout/orgChart1"/>
    <dgm:cxn modelId="{0BEA066A-5207-40C9-9BFE-E2ECAACE69BA}" srcId="{296C58B8-5621-4331-8260-B911B81F2649}" destId="{F25C5522-87CE-4582-A60A-DD780F51BACB}" srcOrd="0" destOrd="0" parTransId="{08A4C358-09D2-444C-80FF-61A1C23A85FF}" sibTransId="{4D5B074A-7823-4DFA-8B5D-908B92EA535F}"/>
    <dgm:cxn modelId="{FE76CF4F-D5C1-4275-A03A-0AF3FFA9D91B}" type="presOf" srcId="{703EEFFD-3D26-49EB-A1F7-EA5CF0FFABF9}" destId="{04542CDD-7C5F-450B-8F88-39C00F089C04}" srcOrd="0" destOrd="0" presId="urn:microsoft.com/office/officeart/2005/8/layout/orgChart1"/>
    <dgm:cxn modelId="{D511668A-E199-4EB6-AFA3-B546C7F35399}" type="presOf" srcId="{8E0A31F1-BE83-467A-BE2D-C96A46A27B2B}" destId="{70BFE771-AD3F-41B7-AE4F-C93F2EE04F73}" srcOrd="0" destOrd="0" presId="urn:microsoft.com/office/officeart/2005/8/layout/orgChart1"/>
    <dgm:cxn modelId="{6728E072-9A70-439C-8611-A1ABFAF02A3F}" srcId="{4F667334-8BF4-4D81-913E-B49909641154}" destId="{E85FECB7-2C90-4A41-AF3C-90F9EE335CCA}" srcOrd="0" destOrd="0" parTransId="{8BBD64DC-8E0F-41FE-A484-DFAD6B4BD3ED}" sibTransId="{0CC7045F-4D75-424D-9251-7E80E4A454A6}"/>
    <dgm:cxn modelId="{D7A1EA49-5B02-4544-9237-31DCE7D91B59}" srcId="{703EEFFD-3D26-49EB-A1F7-EA5CF0FFABF9}" destId="{BC835844-6D1F-4948-9839-2C54F1F57FF3}" srcOrd="0" destOrd="0" parTransId="{67056A6A-FFCD-4CD9-A5E4-E30B9F9AE837}" sibTransId="{EBD8ADDB-7639-46AD-8727-466352D9F65E}"/>
    <dgm:cxn modelId="{27A7DDB8-97B6-4009-85B3-4B55E45DF60B}" type="presOf" srcId="{C8796EB1-658B-4329-A306-4EE11823E6E4}" destId="{32B30F16-35EB-4561-BF2B-5E9818F45E6E}" srcOrd="0" destOrd="0" presId="urn:microsoft.com/office/officeart/2005/8/layout/orgChart1"/>
    <dgm:cxn modelId="{2494EDEE-CF44-43C1-80B3-342BF061FF1D}" type="presOf" srcId="{9CFB78F4-788D-4343-BD1A-8275C6E0D627}" destId="{46093C08-0550-4D54-B7D3-71E3250A8EBB}" srcOrd="1" destOrd="0" presId="urn:microsoft.com/office/officeart/2005/8/layout/orgChart1"/>
    <dgm:cxn modelId="{6F4A94B0-F21E-4641-88B7-0A1D4C0FDCEF}" srcId="{A8463496-E4C4-4642-B536-D85C0B74D57C}" destId="{296C58B8-5621-4331-8260-B911B81F2649}" srcOrd="0" destOrd="0" parTransId="{8E0A31F1-BE83-467A-BE2D-C96A46A27B2B}" sibTransId="{F0A9BA43-F24D-4204-B0D4-7EAB57914101}"/>
    <dgm:cxn modelId="{5ABCA763-562E-4895-B75F-CF9EB0D5E734}" type="presOf" srcId="{9DA9092A-B6BC-4E1A-88C4-2C6EB093BB6C}" destId="{0CFA954D-4A0E-4A46-A01F-DE6D2F5E190C}" srcOrd="0" destOrd="0" presId="urn:microsoft.com/office/officeart/2005/8/layout/orgChart1"/>
    <dgm:cxn modelId="{950791C5-A584-410C-AB6B-D1ABE56E319F}" type="presOf" srcId="{296C58B8-5621-4331-8260-B911B81F2649}" destId="{ECD7A54F-4E0D-425F-895B-3EA5AA52F45B}" srcOrd="0" destOrd="0" presId="urn:microsoft.com/office/officeart/2005/8/layout/orgChart1"/>
    <dgm:cxn modelId="{3108AA9F-CEEA-4D28-9582-0B4B857F9A59}" type="presOf" srcId="{4F667334-8BF4-4D81-913E-B49909641154}" destId="{D2043AD2-3DC8-4A78-924B-EF9DCDBBC26B}" srcOrd="0" destOrd="0" presId="urn:microsoft.com/office/officeart/2005/8/layout/orgChart1"/>
    <dgm:cxn modelId="{3733CD7E-8A9C-49D9-9100-4A103BFAAA3D}" type="presOf" srcId="{E85FECB7-2C90-4A41-AF3C-90F9EE335CCA}" destId="{7874D8D4-17CA-4EE7-9FED-9314259B67CB}" srcOrd="1" destOrd="0" presId="urn:microsoft.com/office/officeart/2005/8/layout/orgChart1"/>
    <dgm:cxn modelId="{350C3D29-2774-4E7E-87B7-5F70FA62B02E}" type="presOf" srcId="{BF52788A-C831-4B8A-9F6C-8E47E041F48E}" destId="{31417D2E-E553-445E-B45B-827DF08FA845}" srcOrd="0" destOrd="0" presId="urn:microsoft.com/office/officeart/2005/8/layout/orgChart1"/>
    <dgm:cxn modelId="{31DCF9D4-0123-401A-982A-93FEFE7FCEB2}" type="presOf" srcId="{F25C5522-87CE-4582-A60A-DD780F51BACB}" destId="{BC0A2BFB-DC20-4B04-9DD6-3A91DAE0F490}" srcOrd="1" destOrd="0" presId="urn:microsoft.com/office/officeart/2005/8/layout/orgChart1"/>
    <dgm:cxn modelId="{0FA31FA2-5697-4F7A-888D-816747CD0462}" type="presOf" srcId="{BC835844-6D1F-4948-9839-2C54F1F57FF3}" destId="{219970DE-94E2-4189-9A57-FC531B8C64A7}" srcOrd="1" destOrd="0" presId="urn:microsoft.com/office/officeart/2005/8/layout/orgChart1"/>
    <dgm:cxn modelId="{4E775F51-2916-4FC8-98E2-9675512AD888}" type="presOf" srcId="{BC835844-6D1F-4948-9839-2C54F1F57FF3}" destId="{CF873924-F931-4408-B9D3-FB1D5F5E38D7}" srcOrd="0" destOrd="0" presId="urn:microsoft.com/office/officeart/2005/8/layout/orgChart1"/>
    <dgm:cxn modelId="{840A4502-4ED9-4FA2-B2DB-E2BFEDD92758}" type="presOf" srcId="{0F4A3AEA-F3E4-4C11-A92E-97F59C7060C8}" destId="{77B43291-A0A9-4CF7-8584-22CC6F805868}" srcOrd="0" destOrd="0" presId="urn:microsoft.com/office/officeart/2005/8/layout/orgChart1"/>
    <dgm:cxn modelId="{2DC009CA-F5BE-420D-928E-0F76A505451E}" srcId="{A8463496-E4C4-4642-B536-D85C0B74D57C}" destId="{703EEFFD-3D26-49EB-A1F7-EA5CF0FFABF9}" srcOrd="1" destOrd="0" parTransId="{C8796EB1-658B-4329-A306-4EE11823E6E4}" sibTransId="{739105B7-B3C5-4969-B265-94D431D6E46E}"/>
    <dgm:cxn modelId="{073C7ACD-95FC-4934-B5C4-9B263EE635E2}" type="presOf" srcId="{A8463496-E4C4-4642-B536-D85C0B74D57C}" destId="{CB768085-11B5-4524-8FFC-8458F8333BC5}" srcOrd="1" destOrd="0" presId="urn:microsoft.com/office/officeart/2005/8/layout/orgChart1"/>
    <dgm:cxn modelId="{04B9FB1D-EE43-46DE-B9C5-B7C753CF5CDF}" type="presOf" srcId="{C7F7AD51-FF53-4FCB-91A3-4F5C34D3C59B}" destId="{35540B70-48CA-4822-97BB-1B386EE95FEF}" srcOrd="1" destOrd="0" presId="urn:microsoft.com/office/officeart/2005/8/layout/orgChart1"/>
    <dgm:cxn modelId="{3F23C56D-CF1E-4715-8981-0A4A2C0FDB57}" type="presOf" srcId="{60F6BE66-ADD8-4315-B715-B2D00B23B7DB}" destId="{BAB41394-DEAD-476A-81A6-CA0124FE3E3E}" srcOrd="1" destOrd="0" presId="urn:microsoft.com/office/officeart/2005/8/layout/orgChart1"/>
    <dgm:cxn modelId="{2B266B13-D413-4758-BE7F-AE80A283F281}" srcId="{C7F7AD51-FF53-4FCB-91A3-4F5C34D3C59B}" destId="{60F6BE66-ADD8-4315-B715-B2D00B23B7DB}" srcOrd="0" destOrd="0" parTransId="{BF52788A-C831-4B8A-9F6C-8E47E041F48E}" sibTransId="{9C4D8C39-A499-4738-B99D-4FA2DDA04159}"/>
    <dgm:cxn modelId="{A8088143-46D8-4976-8987-CD75F01F8680}" type="presOf" srcId="{E85FECB7-2C90-4A41-AF3C-90F9EE335CCA}" destId="{875B1A4F-4AEB-48E7-897F-9FBA4FEA36C0}" srcOrd="0" destOrd="0" presId="urn:microsoft.com/office/officeart/2005/8/layout/orgChart1"/>
    <dgm:cxn modelId="{82A242A3-F735-4FFC-8950-D04783C25BCD}" type="presOf" srcId="{919277B6-64FE-4465-AFA0-8DF798A7B922}" destId="{9E44B9C0-14B7-417D-9FF0-E3FB2E78BCFF}" srcOrd="0" destOrd="0" presId="urn:microsoft.com/office/officeart/2005/8/layout/orgChart1"/>
    <dgm:cxn modelId="{63F15627-C8D4-4C7D-88BF-920347060DA3}" type="presOf" srcId="{703EEFFD-3D26-49EB-A1F7-EA5CF0FFABF9}" destId="{793D9856-68B3-4198-A9CF-D5F4CAAD09AD}" srcOrd="1" destOrd="0" presId="urn:microsoft.com/office/officeart/2005/8/layout/orgChart1"/>
    <dgm:cxn modelId="{5809EDF8-6C3E-4D19-B96D-CC158C9D3847}" type="presOf" srcId="{60F6BE66-ADD8-4315-B715-B2D00B23B7DB}" destId="{C33BC271-F867-4677-AF5A-CDD8F1D3B379}" srcOrd="0" destOrd="0" presId="urn:microsoft.com/office/officeart/2005/8/layout/orgChart1"/>
    <dgm:cxn modelId="{1061D368-6B1D-4882-A59F-BEAA8A1E172A}" type="presOf" srcId="{9CFB78F4-788D-4343-BD1A-8275C6E0D627}" destId="{8674E3E6-1177-4092-BF33-71A40B19AFD6}" srcOrd="0" destOrd="0" presId="urn:microsoft.com/office/officeart/2005/8/layout/orgChart1"/>
    <dgm:cxn modelId="{9B2F151E-54FD-423C-8FF4-D8FA9D94B0CF}" type="presOf" srcId="{C7F7AD51-FF53-4FCB-91A3-4F5C34D3C59B}" destId="{12D4E7DF-272F-4789-9B8D-03F0EEE532FA}" srcOrd="0" destOrd="0" presId="urn:microsoft.com/office/officeart/2005/8/layout/orgChart1"/>
    <dgm:cxn modelId="{CAB461ED-FE71-4958-8379-725B347C2EB6}" type="presParOf" srcId="{D2043AD2-3DC8-4A78-924B-EF9DCDBBC26B}" destId="{448D9AA9-5A0E-415B-9E6E-9881CE555F8D}" srcOrd="0" destOrd="0" presId="urn:microsoft.com/office/officeart/2005/8/layout/orgChart1"/>
    <dgm:cxn modelId="{EE5C8917-5084-4965-A962-A3F77939ADD7}" type="presParOf" srcId="{448D9AA9-5A0E-415B-9E6E-9881CE555F8D}" destId="{9AA11349-2224-4EE8-A0FA-DEA139AF3D82}" srcOrd="0" destOrd="0" presId="urn:microsoft.com/office/officeart/2005/8/layout/orgChart1"/>
    <dgm:cxn modelId="{0B4A3DCE-79CE-4DAE-88A5-E9D09BCEA71A}" type="presParOf" srcId="{9AA11349-2224-4EE8-A0FA-DEA139AF3D82}" destId="{875B1A4F-4AEB-48E7-897F-9FBA4FEA36C0}" srcOrd="0" destOrd="0" presId="urn:microsoft.com/office/officeart/2005/8/layout/orgChart1"/>
    <dgm:cxn modelId="{72265016-8A70-4842-84F9-10AF7F7C26A4}" type="presParOf" srcId="{9AA11349-2224-4EE8-A0FA-DEA139AF3D82}" destId="{7874D8D4-17CA-4EE7-9FED-9314259B67CB}" srcOrd="1" destOrd="0" presId="urn:microsoft.com/office/officeart/2005/8/layout/orgChart1"/>
    <dgm:cxn modelId="{4C2A59E9-9789-4014-A325-B25B842DF036}" type="presParOf" srcId="{448D9AA9-5A0E-415B-9E6E-9881CE555F8D}" destId="{239C15AB-5DCD-4975-A286-D59EC7311666}" srcOrd="1" destOrd="0" presId="urn:microsoft.com/office/officeart/2005/8/layout/orgChart1"/>
    <dgm:cxn modelId="{4A78B052-E614-4F67-A841-55D8724A8809}" type="presParOf" srcId="{448D9AA9-5A0E-415B-9E6E-9881CE555F8D}" destId="{3C7997CC-76A3-4D6B-8FE6-E6B6E84EA9B3}" srcOrd="2" destOrd="0" presId="urn:microsoft.com/office/officeart/2005/8/layout/orgChart1"/>
    <dgm:cxn modelId="{F9A71B30-3C0C-43EF-B80E-4150A60A896B}" type="presParOf" srcId="{3C7997CC-76A3-4D6B-8FE6-E6B6E84EA9B3}" destId="{0CFA954D-4A0E-4A46-A01F-DE6D2F5E190C}" srcOrd="0" destOrd="0" presId="urn:microsoft.com/office/officeart/2005/8/layout/orgChart1"/>
    <dgm:cxn modelId="{9385AB48-E0EC-4B1B-BA42-4C0D57F9724D}" type="presParOf" srcId="{3C7997CC-76A3-4D6B-8FE6-E6B6E84EA9B3}" destId="{724A17B4-2C4B-4A55-89CB-33C7D4956610}" srcOrd="1" destOrd="0" presId="urn:microsoft.com/office/officeart/2005/8/layout/orgChart1"/>
    <dgm:cxn modelId="{C1C6E070-4594-4F56-8DD7-07EC16FACC25}" type="presParOf" srcId="{724A17B4-2C4B-4A55-89CB-33C7D4956610}" destId="{C27DDC03-4E82-47A4-91D5-1CEAEF20DC61}" srcOrd="0" destOrd="0" presId="urn:microsoft.com/office/officeart/2005/8/layout/orgChart1"/>
    <dgm:cxn modelId="{9DEC0AC0-0B18-4258-BB61-B75F45FD4E53}" type="presParOf" srcId="{C27DDC03-4E82-47A4-91D5-1CEAEF20DC61}" destId="{8674E3E6-1177-4092-BF33-71A40B19AFD6}" srcOrd="0" destOrd="0" presId="urn:microsoft.com/office/officeart/2005/8/layout/orgChart1"/>
    <dgm:cxn modelId="{CA8E5532-3DFD-4FF0-A779-86B8E0D608EE}" type="presParOf" srcId="{C27DDC03-4E82-47A4-91D5-1CEAEF20DC61}" destId="{46093C08-0550-4D54-B7D3-71E3250A8EBB}" srcOrd="1" destOrd="0" presId="urn:microsoft.com/office/officeart/2005/8/layout/orgChart1"/>
    <dgm:cxn modelId="{BD275545-10D8-4E20-9D77-4630CC40B871}" type="presParOf" srcId="{724A17B4-2C4B-4A55-89CB-33C7D4956610}" destId="{1E1EE465-4418-4898-994E-5143E016D706}" srcOrd="1" destOrd="0" presId="urn:microsoft.com/office/officeart/2005/8/layout/orgChart1"/>
    <dgm:cxn modelId="{92893DC8-08BC-411C-ACDC-874CEE76FC07}" type="presParOf" srcId="{724A17B4-2C4B-4A55-89CB-33C7D4956610}" destId="{505012D3-8756-4AFC-8B97-6E9DDBE23B38}" srcOrd="2" destOrd="0" presId="urn:microsoft.com/office/officeart/2005/8/layout/orgChart1"/>
    <dgm:cxn modelId="{ACB08C1F-AF06-470F-8196-220B64FB7C0F}" type="presParOf" srcId="{505012D3-8756-4AFC-8B97-6E9DDBE23B38}" destId="{77B43291-A0A9-4CF7-8584-22CC6F805868}" srcOrd="0" destOrd="0" presId="urn:microsoft.com/office/officeart/2005/8/layout/orgChart1"/>
    <dgm:cxn modelId="{CE467808-1AAD-4CD2-8320-F9532FFA54CF}" type="presParOf" srcId="{505012D3-8756-4AFC-8B97-6E9DDBE23B38}" destId="{09EF1067-A7F7-481C-980C-7CAD456ADDB0}" srcOrd="1" destOrd="0" presId="urn:microsoft.com/office/officeart/2005/8/layout/orgChart1"/>
    <dgm:cxn modelId="{715BBEA6-6BA7-49B5-91D5-73D8AD8339FA}" type="presParOf" srcId="{09EF1067-A7F7-481C-980C-7CAD456ADDB0}" destId="{14D963BE-4866-4D97-BB4B-5790C620DC30}" srcOrd="0" destOrd="0" presId="urn:microsoft.com/office/officeart/2005/8/layout/orgChart1"/>
    <dgm:cxn modelId="{119FBD87-29EF-4A91-B885-39C8EB380873}" type="presParOf" srcId="{14D963BE-4866-4D97-BB4B-5790C620DC30}" destId="{12D4E7DF-272F-4789-9B8D-03F0EEE532FA}" srcOrd="0" destOrd="0" presId="urn:microsoft.com/office/officeart/2005/8/layout/orgChart1"/>
    <dgm:cxn modelId="{BCAB0C30-713D-4577-AE82-0C9C36288896}" type="presParOf" srcId="{14D963BE-4866-4D97-BB4B-5790C620DC30}" destId="{35540B70-48CA-4822-97BB-1B386EE95FEF}" srcOrd="1" destOrd="0" presId="urn:microsoft.com/office/officeart/2005/8/layout/orgChart1"/>
    <dgm:cxn modelId="{951BC0C3-4221-48B5-8AC8-39BEA3D297AA}" type="presParOf" srcId="{09EF1067-A7F7-481C-980C-7CAD456ADDB0}" destId="{3EB82967-AD9D-465D-9A6F-C85E658FD0E1}" srcOrd="1" destOrd="0" presId="urn:microsoft.com/office/officeart/2005/8/layout/orgChart1"/>
    <dgm:cxn modelId="{3EBF8E90-21BA-4A02-9479-A3D95FE16ADC}" type="presParOf" srcId="{09EF1067-A7F7-481C-980C-7CAD456ADDB0}" destId="{A9F787B9-FAD8-4B45-A246-638CFDDFB141}" srcOrd="2" destOrd="0" presId="urn:microsoft.com/office/officeart/2005/8/layout/orgChart1"/>
    <dgm:cxn modelId="{0EFA9AD7-67E5-44D8-9CFC-DF922EB5433C}" type="presParOf" srcId="{A9F787B9-FAD8-4B45-A246-638CFDDFB141}" destId="{31417D2E-E553-445E-B45B-827DF08FA845}" srcOrd="0" destOrd="0" presId="urn:microsoft.com/office/officeart/2005/8/layout/orgChart1"/>
    <dgm:cxn modelId="{2DCAA391-8CEB-4B93-A6A0-86441C9A732F}" type="presParOf" srcId="{A9F787B9-FAD8-4B45-A246-638CFDDFB141}" destId="{6CB7701D-D095-4FA1-BEA7-B96BFF23D001}" srcOrd="1" destOrd="0" presId="urn:microsoft.com/office/officeart/2005/8/layout/orgChart1"/>
    <dgm:cxn modelId="{5E3D9E9C-0931-4912-AE34-F6534255B8B5}" type="presParOf" srcId="{6CB7701D-D095-4FA1-BEA7-B96BFF23D001}" destId="{878AE112-07D1-432C-986F-367048212FC4}" srcOrd="0" destOrd="0" presId="urn:microsoft.com/office/officeart/2005/8/layout/orgChart1"/>
    <dgm:cxn modelId="{7AE829E7-0BE5-4C4F-AC0D-E46177909CB4}" type="presParOf" srcId="{878AE112-07D1-432C-986F-367048212FC4}" destId="{C33BC271-F867-4677-AF5A-CDD8F1D3B379}" srcOrd="0" destOrd="0" presId="urn:microsoft.com/office/officeart/2005/8/layout/orgChart1"/>
    <dgm:cxn modelId="{D12A62A6-A218-4030-B7F1-6155BDA8783F}" type="presParOf" srcId="{878AE112-07D1-432C-986F-367048212FC4}" destId="{BAB41394-DEAD-476A-81A6-CA0124FE3E3E}" srcOrd="1" destOrd="0" presId="urn:microsoft.com/office/officeart/2005/8/layout/orgChart1"/>
    <dgm:cxn modelId="{805F712A-AC0B-4C1E-9335-0A188DB60DCD}" type="presParOf" srcId="{6CB7701D-D095-4FA1-BEA7-B96BFF23D001}" destId="{4DE16302-825E-40EB-8C8F-BCC5880A8F60}" srcOrd="1" destOrd="0" presId="urn:microsoft.com/office/officeart/2005/8/layout/orgChart1"/>
    <dgm:cxn modelId="{BC546CED-775A-4C04-AB41-E25D24CDA9A4}" type="presParOf" srcId="{6CB7701D-D095-4FA1-BEA7-B96BFF23D001}" destId="{11FFC8F0-65AD-4699-BA56-D8B5DC44E8DA}" srcOrd="2" destOrd="0" presId="urn:microsoft.com/office/officeart/2005/8/layout/orgChart1"/>
    <dgm:cxn modelId="{7891C6DB-E86D-48E7-9F81-E6AE6EC2E79A}" type="presParOf" srcId="{3C7997CC-76A3-4D6B-8FE6-E6B6E84EA9B3}" destId="{9E44B9C0-14B7-417D-9FF0-E3FB2E78BCFF}" srcOrd="2" destOrd="0" presId="urn:microsoft.com/office/officeart/2005/8/layout/orgChart1"/>
    <dgm:cxn modelId="{FE1F1A13-ECCC-494F-98B4-45E38B3FA9E2}" type="presParOf" srcId="{3C7997CC-76A3-4D6B-8FE6-E6B6E84EA9B3}" destId="{9989FE9D-69B0-4823-9CC8-514A4C02F6D5}" srcOrd="3" destOrd="0" presId="urn:microsoft.com/office/officeart/2005/8/layout/orgChart1"/>
    <dgm:cxn modelId="{CE702F9F-FD0B-45E5-B44E-9934F06D434B}" type="presParOf" srcId="{9989FE9D-69B0-4823-9CC8-514A4C02F6D5}" destId="{BD7DCC90-3D85-470E-8A6D-7185934EEF1D}" srcOrd="0" destOrd="0" presId="urn:microsoft.com/office/officeart/2005/8/layout/orgChart1"/>
    <dgm:cxn modelId="{C7CD586A-F94E-42BC-8D74-47FF0A266B52}" type="presParOf" srcId="{BD7DCC90-3D85-470E-8A6D-7185934EEF1D}" destId="{98C59895-3497-4EA0-9FAD-EF6EA44A656C}" srcOrd="0" destOrd="0" presId="urn:microsoft.com/office/officeart/2005/8/layout/orgChart1"/>
    <dgm:cxn modelId="{4063109B-6A00-49FB-B909-918F73700922}" type="presParOf" srcId="{BD7DCC90-3D85-470E-8A6D-7185934EEF1D}" destId="{CB768085-11B5-4524-8FFC-8458F8333BC5}" srcOrd="1" destOrd="0" presId="urn:microsoft.com/office/officeart/2005/8/layout/orgChart1"/>
    <dgm:cxn modelId="{F26ABCA6-170E-456A-80AC-DF5C956175B1}" type="presParOf" srcId="{9989FE9D-69B0-4823-9CC8-514A4C02F6D5}" destId="{195FFF8D-2729-42CB-A1BE-2B5E3579F52C}" srcOrd="1" destOrd="0" presId="urn:microsoft.com/office/officeart/2005/8/layout/orgChart1"/>
    <dgm:cxn modelId="{4F16EFB6-88B1-441E-986B-E5CE21913BB9}" type="presParOf" srcId="{9989FE9D-69B0-4823-9CC8-514A4C02F6D5}" destId="{B41F9F39-BFC9-4D68-B4AF-BCA75F5A3E04}" srcOrd="2" destOrd="0" presId="urn:microsoft.com/office/officeart/2005/8/layout/orgChart1"/>
    <dgm:cxn modelId="{CEAB86D7-6F2E-4681-A13E-CAD07A64C8AB}" type="presParOf" srcId="{B41F9F39-BFC9-4D68-B4AF-BCA75F5A3E04}" destId="{70BFE771-AD3F-41B7-AE4F-C93F2EE04F73}" srcOrd="0" destOrd="0" presId="urn:microsoft.com/office/officeart/2005/8/layout/orgChart1"/>
    <dgm:cxn modelId="{46DD3E91-CAAD-448D-913C-D3662C0E7F75}" type="presParOf" srcId="{B41F9F39-BFC9-4D68-B4AF-BCA75F5A3E04}" destId="{9743C40C-DE88-4C94-AC38-A209B772D98D}" srcOrd="1" destOrd="0" presId="urn:microsoft.com/office/officeart/2005/8/layout/orgChart1"/>
    <dgm:cxn modelId="{1627A77E-F4D1-4D82-8FBC-D74155E94A7B}" type="presParOf" srcId="{9743C40C-DE88-4C94-AC38-A209B772D98D}" destId="{1B90FE4B-40E3-4B45-9650-FE375B64ECF7}" srcOrd="0" destOrd="0" presId="urn:microsoft.com/office/officeart/2005/8/layout/orgChart1"/>
    <dgm:cxn modelId="{82F62878-7978-48F0-BC28-CF08FEEEAF33}" type="presParOf" srcId="{1B90FE4B-40E3-4B45-9650-FE375B64ECF7}" destId="{ECD7A54F-4E0D-425F-895B-3EA5AA52F45B}" srcOrd="0" destOrd="0" presId="urn:microsoft.com/office/officeart/2005/8/layout/orgChart1"/>
    <dgm:cxn modelId="{95170170-A82E-4E0B-B8DC-0F0F33823A8C}" type="presParOf" srcId="{1B90FE4B-40E3-4B45-9650-FE375B64ECF7}" destId="{D035007D-48E9-4C30-9982-8A8554C4CC66}" srcOrd="1" destOrd="0" presId="urn:microsoft.com/office/officeart/2005/8/layout/orgChart1"/>
    <dgm:cxn modelId="{D1DA29A3-779D-4B1A-893A-2E50FF6BECB5}" type="presParOf" srcId="{9743C40C-DE88-4C94-AC38-A209B772D98D}" destId="{21E3BE59-717E-4E03-935F-FAD820559667}" srcOrd="1" destOrd="0" presId="urn:microsoft.com/office/officeart/2005/8/layout/orgChart1"/>
    <dgm:cxn modelId="{29B0B810-0D73-47D4-BA9C-DE8EFAC3B3F7}" type="presParOf" srcId="{9743C40C-DE88-4C94-AC38-A209B772D98D}" destId="{F151E341-94DE-4690-A00A-B864892DE373}" srcOrd="2" destOrd="0" presId="urn:microsoft.com/office/officeart/2005/8/layout/orgChart1"/>
    <dgm:cxn modelId="{C007D534-3E6B-4830-92E7-E3B924A98FF0}" type="presParOf" srcId="{F151E341-94DE-4690-A00A-B864892DE373}" destId="{9D026FF9-E723-40E2-85BF-195F0E6BA5EE}" srcOrd="0" destOrd="0" presId="urn:microsoft.com/office/officeart/2005/8/layout/orgChart1"/>
    <dgm:cxn modelId="{7E6B2397-9D36-42E3-9541-BDE1234DBC51}" type="presParOf" srcId="{F151E341-94DE-4690-A00A-B864892DE373}" destId="{6FB0C4C8-0DEE-482F-B993-F56DD080B2F8}" srcOrd="1" destOrd="0" presId="urn:microsoft.com/office/officeart/2005/8/layout/orgChart1"/>
    <dgm:cxn modelId="{F18C0521-EEA3-47C5-819C-AD1076570D3B}" type="presParOf" srcId="{6FB0C4C8-0DEE-482F-B993-F56DD080B2F8}" destId="{3F59BD8A-7352-4D0F-A8BE-E852CAD718E2}" srcOrd="0" destOrd="0" presId="urn:microsoft.com/office/officeart/2005/8/layout/orgChart1"/>
    <dgm:cxn modelId="{665738A0-901D-4795-A2A9-E5CE3838EB58}" type="presParOf" srcId="{3F59BD8A-7352-4D0F-A8BE-E852CAD718E2}" destId="{825A026E-71B5-4349-9A5C-1DC85EB59D1A}" srcOrd="0" destOrd="0" presId="urn:microsoft.com/office/officeart/2005/8/layout/orgChart1"/>
    <dgm:cxn modelId="{B92B4365-B29B-4863-98EC-EEB4F0ACB3F5}" type="presParOf" srcId="{3F59BD8A-7352-4D0F-A8BE-E852CAD718E2}" destId="{BC0A2BFB-DC20-4B04-9DD6-3A91DAE0F490}" srcOrd="1" destOrd="0" presId="urn:microsoft.com/office/officeart/2005/8/layout/orgChart1"/>
    <dgm:cxn modelId="{39925DED-1121-4486-8FF1-C4266F923CBC}" type="presParOf" srcId="{6FB0C4C8-0DEE-482F-B993-F56DD080B2F8}" destId="{59E759B7-2377-4FF5-9025-FDD9AF11E39B}" srcOrd="1" destOrd="0" presId="urn:microsoft.com/office/officeart/2005/8/layout/orgChart1"/>
    <dgm:cxn modelId="{93003AF8-7E6B-4183-9FFB-6451B31256EF}" type="presParOf" srcId="{6FB0C4C8-0DEE-482F-B993-F56DD080B2F8}" destId="{EE0AC70A-9CA3-47AC-86B4-876E2CE72327}" srcOrd="2" destOrd="0" presId="urn:microsoft.com/office/officeart/2005/8/layout/orgChart1"/>
    <dgm:cxn modelId="{79B8593B-D026-4F19-9021-0D96392EBD01}" type="presParOf" srcId="{B41F9F39-BFC9-4D68-B4AF-BCA75F5A3E04}" destId="{32B30F16-35EB-4561-BF2B-5E9818F45E6E}" srcOrd="2" destOrd="0" presId="urn:microsoft.com/office/officeart/2005/8/layout/orgChart1"/>
    <dgm:cxn modelId="{95171B51-BAB9-4599-B88C-6B3EE17612CD}" type="presParOf" srcId="{B41F9F39-BFC9-4D68-B4AF-BCA75F5A3E04}" destId="{F8421677-2834-4441-8A32-6DE8EA3C1CAC}" srcOrd="3" destOrd="0" presId="urn:microsoft.com/office/officeart/2005/8/layout/orgChart1"/>
    <dgm:cxn modelId="{F6FB5C7D-27D2-408E-8039-032DA42B7B2B}" type="presParOf" srcId="{F8421677-2834-4441-8A32-6DE8EA3C1CAC}" destId="{297F3C90-C4FD-4402-A8CB-FEA2B78BE8CD}" srcOrd="0" destOrd="0" presId="urn:microsoft.com/office/officeart/2005/8/layout/orgChart1"/>
    <dgm:cxn modelId="{AD6572BA-28DF-4220-BDF4-5B3EC46EB03F}" type="presParOf" srcId="{297F3C90-C4FD-4402-A8CB-FEA2B78BE8CD}" destId="{04542CDD-7C5F-450B-8F88-39C00F089C04}" srcOrd="0" destOrd="0" presId="urn:microsoft.com/office/officeart/2005/8/layout/orgChart1"/>
    <dgm:cxn modelId="{527447AA-32D8-4623-968F-257B5CE36E0D}" type="presParOf" srcId="{297F3C90-C4FD-4402-A8CB-FEA2B78BE8CD}" destId="{793D9856-68B3-4198-A9CF-D5F4CAAD09AD}" srcOrd="1" destOrd="0" presId="urn:microsoft.com/office/officeart/2005/8/layout/orgChart1"/>
    <dgm:cxn modelId="{82267405-FF2A-4D45-A47F-3EF23F35D78F}" type="presParOf" srcId="{F8421677-2834-4441-8A32-6DE8EA3C1CAC}" destId="{B2FC8BA6-5DFC-4337-9B5A-C69325BF0523}" srcOrd="1" destOrd="0" presId="urn:microsoft.com/office/officeart/2005/8/layout/orgChart1"/>
    <dgm:cxn modelId="{6E02CA73-3205-4CA6-B0B6-9749077F8ECC}" type="presParOf" srcId="{F8421677-2834-4441-8A32-6DE8EA3C1CAC}" destId="{08A9C495-C938-44D0-A470-52E4EF5DF3AF}" srcOrd="2" destOrd="0" presId="urn:microsoft.com/office/officeart/2005/8/layout/orgChart1"/>
    <dgm:cxn modelId="{C619A326-22E6-431B-B522-072CEAFD1B25}" type="presParOf" srcId="{08A9C495-C938-44D0-A470-52E4EF5DF3AF}" destId="{C6F61564-4951-499E-B5CD-9E9540E49B32}" srcOrd="0" destOrd="0" presId="urn:microsoft.com/office/officeart/2005/8/layout/orgChart1"/>
    <dgm:cxn modelId="{E71527C3-2751-4BAC-9082-12B4D670A3A2}" type="presParOf" srcId="{08A9C495-C938-44D0-A470-52E4EF5DF3AF}" destId="{16D3FBBD-C93C-4B82-9D7F-BD35B7B33C7A}" srcOrd="1" destOrd="0" presId="urn:microsoft.com/office/officeart/2005/8/layout/orgChart1"/>
    <dgm:cxn modelId="{3A622B7D-39CD-4393-B6B4-E7CB311E7CE8}" type="presParOf" srcId="{16D3FBBD-C93C-4B82-9D7F-BD35B7B33C7A}" destId="{A78732C3-1601-44C9-B5CB-E01453C362AA}" srcOrd="0" destOrd="0" presId="urn:microsoft.com/office/officeart/2005/8/layout/orgChart1"/>
    <dgm:cxn modelId="{20BE7B9A-9671-4B6E-8C92-FE4031AE0D3F}" type="presParOf" srcId="{A78732C3-1601-44C9-B5CB-E01453C362AA}" destId="{CF873924-F931-4408-B9D3-FB1D5F5E38D7}" srcOrd="0" destOrd="0" presId="urn:microsoft.com/office/officeart/2005/8/layout/orgChart1"/>
    <dgm:cxn modelId="{55627C4E-6AEF-495A-A644-1F302952C010}" type="presParOf" srcId="{A78732C3-1601-44C9-B5CB-E01453C362AA}" destId="{219970DE-94E2-4189-9A57-FC531B8C64A7}" srcOrd="1" destOrd="0" presId="urn:microsoft.com/office/officeart/2005/8/layout/orgChart1"/>
    <dgm:cxn modelId="{06C5C58F-7D97-40D6-8D4C-E6D316E642EA}" type="presParOf" srcId="{16D3FBBD-C93C-4B82-9D7F-BD35B7B33C7A}" destId="{1EA2E471-E06D-4D08-8B5F-3D0D631AA84C}" srcOrd="1" destOrd="0" presId="urn:microsoft.com/office/officeart/2005/8/layout/orgChart1"/>
    <dgm:cxn modelId="{F79753A9-4FF6-4C67-8126-E10D5923FB32}" type="presParOf" srcId="{16D3FBBD-C93C-4B82-9D7F-BD35B7B33C7A}" destId="{E2481ABC-8BD4-4581-9A6B-927852DA5B3A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6F61564-4951-499E-B5CD-9E9540E49B32}">
      <dsp:nvSpPr>
        <dsp:cNvPr id="0" name=""/>
        <dsp:cNvSpPr/>
      </dsp:nvSpPr>
      <dsp:spPr>
        <a:xfrm>
          <a:off x="7028526" y="2985249"/>
          <a:ext cx="129317" cy="739298"/>
        </a:xfrm>
        <a:custGeom>
          <a:avLst/>
          <a:gdLst/>
          <a:ahLst/>
          <a:cxnLst/>
          <a:rect l="0" t="0" r="0" b="0"/>
          <a:pathLst>
            <a:path>
              <a:moveTo>
                <a:pt x="129317" y="0"/>
              </a:moveTo>
              <a:lnTo>
                <a:pt x="129317" y="739298"/>
              </a:lnTo>
              <a:lnTo>
                <a:pt x="0" y="73929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B30F16-35EB-4561-BF2B-5E9818F45E6E}">
      <dsp:nvSpPr>
        <dsp:cNvPr id="0" name=""/>
        <dsp:cNvSpPr/>
      </dsp:nvSpPr>
      <dsp:spPr>
        <a:xfrm>
          <a:off x="5667614" y="2110817"/>
          <a:ext cx="730828" cy="56653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66533"/>
              </a:lnTo>
              <a:lnTo>
                <a:pt x="730828" y="566533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D026FF9-E723-40E2-85BF-195F0E6BA5EE}">
      <dsp:nvSpPr>
        <dsp:cNvPr id="0" name=""/>
        <dsp:cNvSpPr/>
      </dsp:nvSpPr>
      <dsp:spPr>
        <a:xfrm>
          <a:off x="4670675" y="2985249"/>
          <a:ext cx="129317" cy="739298"/>
        </a:xfrm>
        <a:custGeom>
          <a:avLst/>
          <a:gdLst/>
          <a:ahLst/>
          <a:cxnLst/>
          <a:rect l="0" t="0" r="0" b="0"/>
          <a:pathLst>
            <a:path>
              <a:moveTo>
                <a:pt x="129317" y="0"/>
              </a:moveTo>
              <a:lnTo>
                <a:pt x="129317" y="739298"/>
              </a:lnTo>
              <a:lnTo>
                <a:pt x="0" y="73929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0BFE771-AD3F-41B7-AE4F-C93F2EE04F73}">
      <dsp:nvSpPr>
        <dsp:cNvPr id="0" name=""/>
        <dsp:cNvSpPr/>
      </dsp:nvSpPr>
      <dsp:spPr>
        <a:xfrm>
          <a:off x="5538297" y="2110817"/>
          <a:ext cx="129317" cy="566533"/>
        </a:xfrm>
        <a:custGeom>
          <a:avLst/>
          <a:gdLst/>
          <a:ahLst/>
          <a:cxnLst/>
          <a:rect l="0" t="0" r="0" b="0"/>
          <a:pathLst>
            <a:path>
              <a:moveTo>
                <a:pt x="129317" y="0"/>
              </a:moveTo>
              <a:lnTo>
                <a:pt x="129317" y="566533"/>
              </a:lnTo>
              <a:lnTo>
                <a:pt x="0" y="566533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44B9C0-14B7-417D-9FF0-E3FB2E78BCFF}">
      <dsp:nvSpPr>
        <dsp:cNvPr id="0" name=""/>
        <dsp:cNvSpPr/>
      </dsp:nvSpPr>
      <dsp:spPr>
        <a:xfrm>
          <a:off x="4031983" y="1167786"/>
          <a:ext cx="1019834" cy="63513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35133"/>
              </a:lnTo>
              <a:lnTo>
                <a:pt x="1019834" y="63513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1417D2E-E553-445E-B45B-827DF08FA845}">
      <dsp:nvSpPr>
        <dsp:cNvPr id="0" name=""/>
        <dsp:cNvSpPr/>
      </dsp:nvSpPr>
      <dsp:spPr>
        <a:xfrm>
          <a:off x="1533066" y="2985249"/>
          <a:ext cx="129317" cy="782558"/>
        </a:xfrm>
        <a:custGeom>
          <a:avLst/>
          <a:gdLst/>
          <a:ahLst/>
          <a:cxnLst/>
          <a:rect l="0" t="0" r="0" b="0"/>
          <a:pathLst>
            <a:path>
              <a:moveTo>
                <a:pt x="129317" y="0"/>
              </a:moveTo>
              <a:lnTo>
                <a:pt x="129317" y="782558"/>
              </a:lnTo>
              <a:lnTo>
                <a:pt x="0" y="78255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7B43291-A0A9-4CF7-8584-22CC6F805868}">
      <dsp:nvSpPr>
        <dsp:cNvPr id="0" name=""/>
        <dsp:cNvSpPr/>
      </dsp:nvSpPr>
      <dsp:spPr>
        <a:xfrm>
          <a:off x="2435332" y="2110817"/>
          <a:ext cx="129317" cy="566533"/>
        </a:xfrm>
        <a:custGeom>
          <a:avLst/>
          <a:gdLst/>
          <a:ahLst/>
          <a:cxnLst/>
          <a:rect l="0" t="0" r="0" b="0"/>
          <a:pathLst>
            <a:path>
              <a:moveTo>
                <a:pt x="129317" y="0"/>
              </a:moveTo>
              <a:lnTo>
                <a:pt x="129317" y="566533"/>
              </a:lnTo>
              <a:lnTo>
                <a:pt x="0" y="566533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CFA954D-4A0E-4A46-A01F-DE6D2F5E190C}">
      <dsp:nvSpPr>
        <dsp:cNvPr id="0" name=""/>
        <dsp:cNvSpPr/>
      </dsp:nvSpPr>
      <dsp:spPr>
        <a:xfrm>
          <a:off x="3180446" y="1167786"/>
          <a:ext cx="851536" cy="635133"/>
        </a:xfrm>
        <a:custGeom>
          <a:avLst/>
          <a:gdLst/>
          <a:ahLst/>
          <a:cxnLst/>
          <a:rect l="0" t="0" r="0" b="0"/>
          <a:pathLst>
            <a:path>
              <a:moveTo>
                <a:pt x="851536" y="0"/>
              </a:moveTo>
              <a:lnTo>
                <a:pt x="851536" y="635133"/>
              </a:lnTo>
              <a:lnTo>
                <a:pt x="0" y="63513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75B1A4F-4AEB-48E7-897F-9FBA4FEA36C0}">
      <dsp:nvSpPr>
        <dsp:cNvPr id="0" name=""/>
        <dsp:cNvSpPr/>
      </dsp:nvSpPr>
      <dsp:spPr>
        <a:xfrm>
          <a:off x="3416186" y="551988"/>
          <a:ext cx="1231594" cy="61579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35000"/>
                <a:satMod val="253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tint val="42000"/>
                <a:satMod val="255000"/>
              </a:schemeClr>
            </a:gs>
            <a:gs pos="97000">
              <a:schemeClr val="accent1">
                <a:hueOff val="0"/>
                <a:satOff val="0"/>
                <a:lumOff val="0"/>
                <a:alphaOff val="0"/>
                <a:tint val="53000"/>
                <a:satMod val="26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b="1" kern="1200" dirty="0" smtClean="0"/>
            <a:t>Some/ Any</a:t>
          </a:r>
          <a:endParaRPr lang="x-none" sz="1800" b="1" kern="1200" dirty="0"/>
        </a:p>
      </dsp:txBody>
      <dsp:txXfrm>
        <a:off x="3416186" y="551988"/>
        <a:ext cx="1231594" cy="615797"/>
      </dsp:txXfrm>
    </dsp:sp>
    <dsp:sp modelId="{8674E3E6-1177-4092-BF33-71A40B19AFD6}">
      <dsp:nvSpPr>
        <dsp:cNvPr id="0" name=""/>
        <dsp:cNvSpPr/>
      </dsp:nvSpPr>
      <dsp:spPr>
        <a:xfrm>
          <a:off x="1948852" y="1495020"/>
          <a:ext cx="1231594" cy="61579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35000"/>
                <a:satMod val="253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tint val="42000"/>
                <a:satMod val="255000"/>
              </a:schemeClr>
            </a:gs>
            <a:gs pos="97000">
              <a:schemeClr val="accent1">
                <a:hueOff val="0"/>
                <a:satOff val="0"/>
                <a:lumOff val="0"/>
                <a:alphaOff val="0"/>
                <a:tint val="53000"/>
                <a:satMod val="26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b="1" kern="1200" cap="none" spc="0" dirty="0" smtClean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rPr>
            <a:t>some</a:t>
          </a:r>
          <a:endParaRPr lang="x-none" sz="1400" kern="1200" dirty="0">
            <a:solidFill>
              <a:srgbClr val="002060"/>
            </a:solidFill>
          </a:endParaRPr>
        </a:p>
      </dsp:txBody>
      <dsp:txXfrm>
        <a:off x="1948852" y="1495020"/>
        <a:ext cx="1231594" cy="615797"/>
      </dsp:txXfrm>
    </dsp:sp>
    <dsp:sp modelId="{12D4E7DF-272F-4789-9B8D-03F0EEE532FA}">
      <dsp:nvSpPr>
        <dsp:cNvPr id="0" name=""/>
        <dsp:cNvSpPr/>
      </dsp:nvSpPr>
      <dsp:spPr>
        <a:xfrm>
          <a:off x="889434" y="2369452"/>
          <a:ext cx="1545897" cy="61579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35000"/>
                <a:satMod val="253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tint val="42000"/>
                <a:satMod val="255000"/>
              </a:schemeClr>
            </a:gs>
            <a:gs pos="97000">
              <a:schemeClr val="accent1">
                <a:hueOff val="0"/>
                <a:satOff val="0"/>
                <a:lumOff val="0"/>
                <a:alphaOff val="0"/>
                <a:tint val="53000"/>
                <a:satMod val="26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b="1" kern="1200" dirty="0" smtClean="0"/>
            <a:t>Positive + plural </a:t>
          </a:r>
          <a:endParaRPr lang="x-none" sz="1800" b="1" kern="1200" dirty="0"/>
        </a:p>
      </dsp:txBody>
      <dsp:txXfrm>
        <a:off x="889434" y="2369452"/>
        <a:ext cx="1545897" cy="615797"/>
      </dsp:txXfrm>
    </dsp:sp>
    <dsp:sp modelId="{C33BC271-F867-4677-AF5A-CDD8F1D3B379}">
      <dsp:nvSpPr>
        <dsp:cNvPr id="0" name=""/>
        <dsp:cNvSpPr/>
      </dsp:nvSpPr>
      <dsp:spPr>
        <a:xfrm>
          <a:off x="3635" y="3243884"/>
          <a:ext cx="1529430" cy="1047846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35000"/>
                <a:satMod val="253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tint val="42000"/>
                <a:satMod val="255000"/>
              </a:schemeClr>
            </a:gs>
            <a:gs pos="97000">
              <a:schemeClr val="accent1">
                <a:hueOff val="0"/>
                <a:satOff val="0"/>
                <a:lumOff val="0"/>
                <a:alphaOff val="0"/>
                <a:tint val="53000"/>
                <a:satMod val="26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b="1" kern="1200" cap="none" spc="0" dirty="0" smtClean="0">
              <a:ln w="1905"/>
              <a:solidFill>
                <a:srgbClr val="C0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rPr>
            <a:t>For example: </a:t>
          </a:r>
        </a:p>
        <a:p>
          <a:pPr lvl="0" algn="ctr" defTabSz="666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b="1" kern="1200" dirty="0" smtClean="0"/>
            <a:t>There </a:t>
          </a:r>
          <a:r>
            <a:rPr lang="en-US" sz="1500" b="1" u="sng" kern="1200" dirty="0" smtClean="0"/>
            <a:t>are</a:t>
          </a:r>
          <a:r>
            <a:rPr lang="en-US" sz="1500" b="1" kern="1200" dirty="0" smtClean="0"/>
            <a:t> </a:t>
          </a:r>
          <a:r>
            <a:rPr lang="en-US" sz="1500" b="1" i="1" kern="1200" dirty="0" smtClean="0"/>
            <a:t>some</a:t>
          </a:r>
          <a:r>
            <a:rPr lang="en-US" sz="1500" b="1" kern="1200" dirty="0" smtClean="0"/>
            <a:t> book</a:t>
          </a:r>
          <a:r>
            <a:rPr lang="en-US" sz="1500" b="1" u="sng" kern="1200" dirty="0" smtClean="0"/>
            <a:t>s</a:t>
          </a:r>
          <a:endParaRPr lang="x-none" sz="1500" b="1" u="sng" kern="1200" dirty="0"/>
        </a:p>
      </dsp:txBody>
      <dsp:txXfrm>
        <a:off x="3635" y="3243884"/>
        <a:ext cx="1529430" cy="1047846"/>
      </dsp:txXfrm>
    </dsp:sp>
    <dsp:sp modelId="{98C59895-3497-4EA0-9FAD-EF6EA44A656C}">
      <dsp:nvSpPr>
        <dsp:cNvPr id="0" name=""/>
        <dsp:cNvSpPr/>
      </dsp:nvSpPr>
      <dsp:spPr>
        <a:xfrm>
          <a:off x="5051817" y="1495020"/>
          <a:ext cx="1231594" cy="61579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35000"/>
                <a:satMod val="253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tint val="42000"/>
                <a:satMod val="255000"/>
              </a:schemeClr>
            </a:gs>
            <a:gs pos="97000">
              <a:schemeClr val="accent1">
                <a:hueOff val="0"/>
                <a:satOff val="0"/>
                <a:lumOff val="0"/>
                <a:alphaOff val="0"/>
                <a:tint val="53000"/>
                <a:satMod val="26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b="1" kern="1200" cap="none" spc="0" dirty="0" smtClean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rPr>
            <a:t>any</a:t>
          </a:r>
          <a:endParaRPr lang="x-none" sz="1400" kern="1200" dirty="0">
            <a:solidFill>
              <a:srgbClr val="002060"/>
            </a:solidFill>
          </a:endParaRPr>
        </a:p>
      </dsp:txBody>
      <dsp:txXfrm>
        <a:off x="5051817" y="1495020"/>
        <a:ext cx="1231594" cy="615797"/>
      </dsp:txXfrm>
    </dsp:sp>
    <dsp:sp modelId="{ECD7A54F-4E0D-425F-895B-3EA5AA52F45B}">
      <dsp:nvSpPr>
        <dsp:cNvPr id="0" name=""/>
        <dsp:cNvSpPr/>
      </dsp:nvSpPr>
      <dsp:spPr>
        <a:xfrm>
          <a:off x="4061689" y="2369452"/>
          <a:ext cx="1476607" cy="61579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35000"/>
                <a:satMod val="253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tint val="42000"/>
                <a:satMod val="255000"/>
              </a:schemeClr>
            </a:gs>
            <a:gs pos="97000">
              <a:schemeClr val="accent1">
                <a:hueOff val="0"/>
                <a:satOff val="0"/>
                <a:lumOff val="0"/>
                <a:alphaOff val="0"/>
                <a:tint val="53000"/>
                <a:satMod val="26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b="1" kern="1200" dirty="0" smtClean="0"/>
            <a:t>Negative + plural</a:t>
          </a:r>
          <a:endParaRPr lang="x-none" sz="1800" b="1" kern="1200" dirty="0"/>
        </a:p>
      </dsp:txBody>
      <dsp:txXfrm>
        <a:off x="4061689" y="2369452"/>
        <a:ext cx="1476607" cy="615797"/>
      </dsp:txXfrm>
    </dsp:sp>
    <dsp:sp modelId="{825A026E-71B5-4349-9A5C-1DC85EB59D1A}">
      <dsp:nvSpPr>
        <dsp:cNvPr id="0" name=""/>
        <dsp:cNvSpPr/>
      </dsp:nvSpPr>
      <dsp:spPr>
        <a:xfrm>
          <a:off x="3439081" y="3243884"/>
          <a:ext cx="1231594" cy="96132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35000"/>
                <a:satMod val="253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tint val="42000"/>
                <a:satMod val="255000"/>
              </a:schemeClr>
            </a:gs>
            <a:gs pos="97000">
              <a:schemeClr val="accent1">
                <a:hueOff val="0"/>
                <a:satOff val="0"/>
                <a:lumOff val="0"/>
                <a:alphaOff val="0"/>
                <a:tint val="53000"/>
                <a:satMod val="26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b="1" kern="1200" cap="none" spc="0" dirty="0" smtClean="0">
              <a:ln w="1905"/>
              <a:solidFill>
                <a:srgbClr val="C0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rPr>
            <a:t>For example:</a:t>
          </a:r>
        </a:p>
        <a:p>
          <a:pPr lvl="0" algn="ctr" defTabSz="666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b="1" kern="1200" dirty="0" smtClean="0"/>
            <a:t>There are not </a:t>
          </a:r>
          <a:r>
            <a:rPr lang="en-US" sz="1500" b="1" i="1" kern="1200" dirty="0" smtClean="0"/>
            <a:t>any</a:t>
          </a:r>
          <a:r>
            <a:rPr lang="en-US" sz="1500" b="1" kern="1200" dirty="0" smtClean="0"/>
            <a:t> book</a:t>
          </a:r>
          <a:r>
            <a:rPr lang="en-US" sz="1500" b="1" u="sng" kern="1200" dirty="0" smtClean="0"/>
            <a:t>s</a:t>
          </a:r>
          <a:endParaRPr lang="x-none" sz="1500" b="1" u="sng" kern="1200" dirty="0"/>
        </a:p>
      </dsp:txBody>
      <dsp:txXfrm>
        <a:off x="3439081" y="3243884"/>
        <a:ext cx="1231594" cy="961327"/>
      </dsp:txXfrm>
    </dsp:sp>
    <dsp:sp modelId="{04542CDD-7C5F-450B-8F88-39C00F089C04}">
      <dsp:nvSpPr>
        <dsp:cNvPr id="0" name=""/>
        <dsp:cNvSpPr/>
      </dsp:nvSpPr>
      <dsp:spPr>
        <a:xfrm>
          <a:off x="6398442" y="2369452"/>
          <a:ext cx="1518802" cy="61579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35000"/>
                <a:satMod val="253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tint val="42000"/>
                <a:satMod val="255000"/>
              </a:schemeClr>
            </a:gs>
            <a:gs pos="97000">
              <a:schemeClr val="accent1">
                <a:hueOff val="0"/>
                <a:satOff val="0"/>
                <a:lumOff val="0"/>
                <a:alphaOff val="0"/>
                <a:tint val="53000"/>
                <a:satMod val="26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b="1" kern="1200" dirty="0" smtClean="0"/>
            <a:t>Question + plural</a:t>
          </a:r>
          <a:endParaRPr lang="x-none" sz="1800" b="1" kern="1200" dirty="0"/>
        </a:p>
      </dsp:txBody>
      <dsp:txXfrm>
        <a:off x="6398442" y="2369452"/>
        <a:ext cx="1518802" cy="615797"/>
      </dsp:txXfrm>
    </dsp:sp>
    <dsp:sp modelId="{CF873924-F931-4408-B9D3-FB1D5F5E38D7}">
      <dsp:nvSpPr>
        <dsp:cNvPr id="0" name=""/>
        <dsp:cNvSpPr/>
      </dsp:nvSpPr>
      <dsp:spPr>
        <a:xfrm>
          <a:off x="5796931" y="3243884"/>
          <a:ext cx="1231594" cy="96132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35000"/>
                <a:satMod val="253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tint val="42000"/>
                <a:satMod val="255000"/>
              </a:schemeClr>
            </a:gs>
            <a:gs pos="97000">
              <a:schemeClr val="accent1">
                <a:hueOff val="0"/>
                <a:satOff val="0"/>
                <a:lumOff val="0"/>
                <a:alphaOff val="0"/>
                <a:tint val="53000"/>
                <a:satMod val="26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b="1" kern="1200" cap="none" spc="0" dirty="0" smtClean="0">
              <a:ln w="1905"/>
              <a:solidFill>
                <a:srgbClr val="C0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rPr>
            <a:t>For example</a:t>
          </a:r>
          <a:r>
            <a:rPr lang="en-US" sz="1500" kern="1200" dirty="0" smtClean="0"/>
            <a:t>:</a:t>
          </a:r>
        </a:p>
        <a:p>
          <a:pPr lvl="0" algn="ctr" defTabSz="666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b="1" kern="1200" dirty="0" smtClean="0"/>
            <a:t>Are there </a:t>
          </a:r>
          <a:r>
            <a:rPr lang="en-US" sz="1500" b="1" i="1" kern="1200" dirty="0" smtClean="0"/>
            <a:t>any</a:t>
          </a:r>
          <a:r>
            <a:rPr lang="en-US" sz="1500" b="1" kern="1200" dirty="0" smtClean="0"/>
            <a:t> book</a:t>
          </a:r>
          <a:r>
            <a:rPr lang="en-US" sz="1500" b="1" u="sng" kern="1200" dirty="0" smtClean="0"/>
            <a:t>s</a:t>
          </a:r>
          <a:r>
            <a:rPr lang="en-US" sz="1500" b="1" kern="1200" dirty="0" smtClean="0"/>
            <a:t>?</a:t>
          </a:r>
          <a:endParaRPr lang="x-none" sz="1500" b="1" kern="1200" dirty="0"/>
        </a:p>
      </dsp:txBody>
      <dsp:txXfrm>
        <a:off x="5796931" y="3243884"/>
        <a:ext cx="1231594" cy="96132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عنوان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x-none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22" name="عنوان فرعي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x-none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20" name="عنصر نائب للتذييل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x-none"/>
          </a:p>
        </p:txBody>
      </p:sp>
      <p:sp>
        <p:nvSpPr>
          <p:cNvPr id="10" name="عنصر نائب لرقم الشريحة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  <p:sp>
        <p:nvSpPr>
          <p:cNvPr id="8" name="شكل بيضاوي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شكل بيضاوي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ransition xmlns:p14="http://schemas.microsoft.com/office/powerpoint/2010/main">
    <p:dissolv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x-none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x-none" smtClean="0"/>
              <a:t>انقر لتحرير أنماط النص الرئيسي</a:t>
            </a:r>
          </a:p>
          <a:p>
            <a:pPr lvl="1" eaLnBrk="1" latinLnBrk="0" hangingPunct="1"/>
            <a:r>
              <a:rPr lang="x-none" smtClean="0"/>
              <a:t>المستوى الثاني</a:t>
            </a:r>
          </a:p>
          <a:p>
            <a:pPr lvl="2" eaLnBrk="1" latinLnBrk="0" hangingPunct="1"/>
            <a:r>
              <a:rPr lang="x-none" smtClean="0"/>
              <a:t>المستوى الثالث</a:t>
            </a:r>
          </a:p>
          <a:p>
            <a:pPr lvl="3" eaLnBrk="1" latinLnBrk="0" hangingPunct="1"/>
            <a:r>
              <a:rPr lang="x-none" smtClean="0"/>
              <a:t>المستوى الرابع</a:t>
            </a:r>
          </a:p>
          <a:p>
            <a:pPr lvl="4" eaLnBrk="1" latinLnBrk="0" hangingPunct="1"/>
            <a:r>
              <a:rPr lang="x-none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x-none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</p:spTree>
  </p:cSld>
  <p:clrMapOvr>
    <a:masterClrMapping/>
  </p:clrMapOvr>
  <p:transition xmlns:p14="http://schemas.microsoft.com/office/powerpoint/2010/main">
    <p:dissolv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x-none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x-none" smtClean="0"/>
              <a:t>انقر لتحرير أنماط النص الرئيسي</a:t>
            </a:r>
          </a:p>
          <a:p>
            <a:pPr lvl="1" eaLnBrk="1" latinLnBrk="0" hangingPunct="1"/>
            <a:r>
              <a:rPr lang="x-none" smtClean="0"/>
              <a:t>المستوى الثاني</a:t>
            </a:r>
          </a:p>
          <a:p>
            <a:pPr lvl="2" eaLnBrk="1" latinLnBrk="0" hangingPunct="1"/>
            <a:r>
              <a:rPr lang="x-none" smtClean="0"/>
              <a:t>المستوى الثالث</a:t>
            </a:r>
          </a:p>
          <a:p>
            <a:pPr lvl="3" eaLnBrk="1" latinLnBrk="0" hangingPunct="1"/>
            <a:r>
              <a:rPr lang="x-none" smtClean="0"/>
              <a:t>المستوى الرابع</a:t>
            </a:r>
          </a:p>
          <a:p>
            <a:pPr lvl="4" eaLnBrk="1" latinLnBrk="0" hangingPunct="1"/>
            <a:r>
              <a:rPr lang="x-none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x-none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</p:spTree>
  </p:cSld>
  <p:clrMapOvr>
    <a:masterClrMapping/>
  </p:clrMapOvr>
  <p:transition xmlns:p14="http://schemas.microsoft.com/office/powerpoint/2010/main">
    <p:dissolv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x-none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x-none" smtClean="0"/>
              <a:t>انقر لتحرير أنماط النص الرئيسي</a:t>
            </a:r>
          </a:p>
          <a:p>
            <a:pPr lvl="1" eaLnBrk="1" latinLnBrk="0" hangingPunct="1"/>
            <a:r>
              <a:rPr lang="x-none" smtClean="0"/>
              <a:t>المستوى الثاني</a:t>
            </a:r>
          </a:p>
          <a:p>
            <a:pPr lvl="2" eaLnBrk="1" latinLnBrk="0" hangingPunct="1"/>
            <a:r>
              <a:rPr lang="x-none" smtClean="0"/>
              <a:t>المستوى الثالث</a:t>
            </a:r>
          </a:p>
          <a:p>
            <a:pPr lvl="3" eaLnBrk="1" latinLnBrk="0" hangingPunct="1"/>
            <a:r>
              <a:rPr lang="x-none" smtClean="0"/>
              <a:t>المستوى الرابع</a:t>
            </a:r>
          </a:p>
          <a:p>
            <a:pPr lvl="4" eaLnBrk="1" latinLnBrk="0" hangingPunct="1"/>
            <a:r>
              <a:rPr lang="x-none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x-none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</p:spTree>
  </p:cSld>
  <p:clrMapOvr>
    <a:masterClrMapping/>
  </p:clrMapOvr>
  <p:transition xmlns:p14="http://schemas.microsoft.com/office/powerpoint/2010/main">
    <p:dissolv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x-none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x-none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x-none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  <p:sp>
        <p:nvSpPr>
          <p:cNvPr id="10" name="مستطيل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شكل بيضاوي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شكل بيضاوي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ransition xmlns:p14="http://schemas.microsoft.com/office/powerpoint/2010/main">
    <p:dissolv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x-none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x-none" smtClean="0"/>
              <a:t>انقر لتحرير أنماط النص الرئيسي</a:t>
            </a:r>
          </a:p>
          <a:p>
            <a:pPr lvl="1" eaLnBrk="1" latinLnBrk="0" hangingPunct="1"/>
            <a:r>
              <a:rPr lang="x-none" smtClean="0"/>
              <a:t>المستوى الثاني</a:t>
            </a:r>
          </a:p>
          <a:p>
            <a:pPr lvl="2" eaLnBrk="1" latinLnBrk="0" hangingPunct="1"/>
            <a:r>
              <a:rPr lang="x-none" smtClean="0"/>
              <a:t>المستوى الثالث</a:t>
            </a:r>
          </a:p>
          <a:p>
            <a:pPr lvl="3" eaLnBrk="1" latinLnBrk="0" hangingPunct="1"/>
            <a:r>
              <a:rPr lang="x-none" smtClean="0"/>
              <a:t>المستوى الرابع</a:t>
            </a:r>
          </a:p>
          <a:p>
            <a:pPr lvl="4" eaLnBrk="1" latinLnBrk="0" hangingPunct="1"/>
            <a:r>
              <a:rPr lang="x-none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x-none" smtClean="0"/>
              <a:t>انقر لتحرير أنماط النص الرئيسي</a:t>
            </a:r>
          </a:p>
          <a:p>
            <a:pPr lvl="1" eaLnBrk="1" latinLnBrk="0" hangingPunct="1"/>
            <a:r>
              <a:rPr lang="x-none" smtClean="0"/>
              <a:t>المستوى الثاني</a:t>
            </a:r>
          </a:p>
          <a:p>
            <a:pPr lvl="2" eaLnBrk="1" latinLnBrk="0" hangingPunct="1"/>
            <a:r>
              <a:rPr lang="x-none" smtClean="0"/>
              <a:t>المستوى الثالث</a:t>
            </a:r>
          </a:p>
          <a:p>
            <a:pPr lvl="3" eaLnBrk="1" latinLnBrk="0" hangingPunct="1"/>
            <a:r>
              <a:rPr lang="x-none" smtClean="0"/>
              <a:t>المستوى الرابع</a:t>
            </a:r>
          </a:p>
          <a:p>
            <a:pPr lvl="4" eaLnBrk="1" latinLnBrk="0" hangingPunct="1"/>
            <a:r>
              <a:rPr lang="x-none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x-none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</p:spTree>
  </p:cSld>
  <p:clrMapOvr>
    <a:masterClrMapping/>
  </p:clrMapOvr>
  <p:transition xmlns:p14="http://schemas.microsoft.com/office/powerpoint/2010/main">
    <p:dissolv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x-none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x-none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x-none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x-none" smtClean="0"/>
              <a:t>انقر لتحرير أنماط النص الرئيسي</a:t>
            </a:r>
          </a:p>
          <a:p>
            <a:pPr lvl="1" eaLnBrk="1" latinLnBrk="0" hangingPunct="1"/>
            <a:r>
              <a:rPr lang="x-none" smtClean="0"/>
              <a:t>المستوى الثاني</a:t>
            </a:r>
          </a:p>
          <a:p>
            <a:pPr lvl="2" eaLnBrk="1" latinLnBrk="0" hangingPunct="1"/>
            <a:r>
              <a:rPr lang="x-none" smtClean="0"/>
              <a:t>المستوى الثالث</a:t>
            </a:r>
          </a:p>
          <a:p>
            <a:pPr lvl="3" eaLnBrk="1" latinLnBrk="0" hangingPunct="1"/>
            <a:r>
              <a:rPr lang="x-none" smtClean="0"/>
              <a:t>المستوى الرابع</a:t>
            </a:r>
          </a:p>
          <a:p>
            <a:pPr lvl="4" eaLnBrk="1" latinLnBrk="0" hangingPunct="1"/>
            <a:r>
              <a:rPr lang="x-none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x-none" smtClean="0"/>
              <a:t>انقر لتحرير أنماط النص الرئيسي</a:t>
            </a:r>
          </a:p>
          <a:p>
            <a:pPr lvl="1" eaLnBrk="1" latinLnBrk="0" hangingPunct="1"/>
            <a:r>
              <a:rPr lang="x-none" smtClean="0"/>
              <a:t>المستوى الثاني</a:t>
            </a:r>
          </a:p>
          <a:p>
            <a:pPr lvl="2" eaLnBrk="1" latinLnBrk="0" hangingPunct="1"/>
            <a:r>
              <a:rPr lang="x-none" smtClean="0"/>
              <a:t>المستوى الثالث</a:t>
            </a:r>
          </a:p>
          <a:p>
            <a:pPr lvl="3" eaLnBrk="1" latinLnBrk="0" hangingPunct="1"/>
            <a:r>
              <a:rPr lang="x-none" smtClean="0"/>
              <a:t>المستوى الرابع</a:t>
            </a:r>
          </a:p>
          <a:p>
            <a:pPr lvl="4" eaLnBrk="1" latinLnBrk="0" hangingPunct="1"/>
            <a:r>
              <a:rPr lang="x-none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x-none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</p:spTree>
  </p:cSld>
  <p:clrMapOvr>
    <a:masterClrMapping/>
  </p:clrMapOvr>
  <p:transition xmlns:p14="http://schemas.microsoft.com/office/powerpoint/2010/main">
    <p:dissolv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x-none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x-none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</p:spTree>
  </p:cSld>
  <p:clrMapOvr>
    <a:masterClrMapping/>
  </p:clrMapOvr>
  <p:transition xmlns:p14="http://schemas.microsoft.com/office/powerpoint/2010/main">
    <p:dissolv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مستطيل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x-none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  <p:sp>
        <p:nvSpPr>
          <p:cNvPr id="6" name="مستطيل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ransition xmlns:p14="http://schemas.microsoft.com/office/powerpoint/2010/main">
    <p:dissolv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x-none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x-none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x-none" smtClean="0"/>
              <a:t>انقر لتحرير أنماط النص الرئيسي</a:t>
            </a:r>
          </a:p>
          <a:p>
            <a:pPr lvl="1" eaLnBrk="1" latinLnBrk="0" hangingPunct="1"/>
            <a:r>
              <a:rPr lang="x-none" smtClean="0"/>
              <a:t>المستوى الثاني</a:t>
            </a:r>
          </a:p>
          <a:p>
            <a:pPr lvl="2" eaLnBrk="1" latinLnBrk="0" hangingPunct="1"/>
            <a:r>
              <a:rPr lang="x-none" smtClean="0"/>
              <a:t>المستوى الثالث</a:t>
            </a:r>
          </a:p>
          <a:p>
            <a:pPr lvl="3" eaLnBrk="1" latinLnBrk="0" hangingPunct="1"/>
            <a:r>
              <a:rPr lang="x-none" smtClean="0"/>
              <a:t>المستوى الرابع</a:t>
            </a:r>
          </a:p>
          <a:p>
            <a:pPr lvl="4" eaLnBrk="1" latinLnBrk="0" hangingPunct="1"/>
            <a:r>
              <a:rPr lang="x-none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x-none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</p:spTree>
  </p:cSld>
  <p:clrMapOvr>
    <a:masterClrMapping/>
  </p:clrMapOvr>
  <p:transition xmlns:p14="http://schemas.microsoft.com/office/powerpoint/2010/main">
    <p:dissolv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x-none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x-none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  <p:sp>
        <p:nvSpPr>
          <p:cNvPr id="8" name="مستطيل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x-none" smtClean="0"/>
              <a:t>انقر فوق الرمز لإضافة صورة</a:t>
            </a:r>
            <a:endParaRPr kumimoji="0" lang="en-US" dirty="0"/>
          </a:p>
        </p:txBody>
      </p:sp>
      <p:sp>
        <p:nvSpPr>
          <p:cNvPr id="9" name="مخطط انسيابي: معالجة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مخطط انسيابي: معالجة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x-none" smtClean="0"/>
              <a:t>انقر لتحرير أنماط النص الرئيسي</a:t>
            </a:r>
          </a:p>
        </p:txBody>
      </p:sp>
    </p:spTree>
  </p:cSld>
  <p:clrMapOvr>
    <a:masterClrMapping/>
  </p:clrMapOvr>
  <p:transition xmlns:p14="http://schemas.microsoft.com/office/powerpoint/2010/main">
    <p:dissolve/>
  </p:transition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دائري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شكل بيضاوي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دائرة مجوفة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مستطيل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عنصر نائب للعنوان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x-none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9" name="عنصر نائب للنص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x-none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x-none" smtClean="0"/>
              <a:t>المستوى الثاني</a:t>
            </a:r>
          </a:p>
          <a:p>
            <a:pPr lvl="2" eaLnBrk="1" latinLnBrk="0" hangingPunct="1"/>
            <a:r>
              <a:rPr kumimoji="0" lang="x-none" smtClean="0"/>
              <a:t>المستوى الثالث</a:t>
            </a:r>
          </a:p>
          <a:p>
            <a:pPr lvl="3" eaLnBrk="1" latinLnBrk="0" hangingPunct="1"/>
            <a:r>
              <a:rPr kumimoji="0" lang="x-none" smtClean="0"/>
              <a:t>المستوى الرابع</a:t>
            </a:r>
          </a:p>
          <a:p>
            <a:pPr lvl="4" eaLnBrk="1" latinLnBrk="0" hangingPunct="1"/>
            <a:r>
              <a:rPr kumimoji="0" lang="x-none" smtClean="0"/>
              <a:t>المستوى الخامس</a:t>
            </a:r>
            <a:endParaRPr kumimoji="0" lang="en-US"/>
          </a:p>
        </p:txBody>
      </p:sp>
      <p:sp>
        <p:nvSpPr>
          <p:cNvPr id="24" name="عنصر نائب للتاريخ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D4DDA0FE-3259-49AB-BC49-40BFE547AF84}" type="datetimeFigureOut">
              <a:rPr lang="x-none" smtClean="0"/>
              <a:t>3/3/13</a:t>
            </a:fld>
            <a:endParaRPr lang="x-none"/>
          </a:p>
        </p:txBody>
      </p:sp>
      <p:sp>
        <p:nvSpPr>
          <p:cNvPr id="10" name="عنصر نائب للتذييل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x-none"/>
          </a:p>
        </p:txBody>
      </p:sp>
      <p:sp>
        <p:nvSpPr>
          <p:cNvPr id="22" name="عنصر نائب لرقم الشريحة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AA7EBEF8-2727-4D6A-A37B-86715BE83204}" type="slidenum">
              <a:rPr lang="x-none" smtClean="0"/>
              <a:t>‹#›</a:t>
            </a:fld>
            <a:endParaRPr lang="x-none"/>
          </a:p>
        </p:txBody>
      </p:sp>
      <p:sp>
        <p:nvSpPr>
          <p:cNvPr id="15" name="مستطيل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 xmlns:p14="http://schemas.microsoft.com/office/powerpoint/2010/main">
    <p:dissolve/>
  </p:transition>
  <p:txStyles>
    <p:titleStyle>
      <a:lvl1pPr algn="l" rtl="1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r" rtl="1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r" rtl="1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r" rtl="1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r" rtl="1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r" rtl="1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r" rtl="1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r" rtl="1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rtl="0"/>
            <a:r>
              <a:rPr lang="en-US" dirty="0" smtClean="0"/>
              <a:t>Headway</a:t>
            </a:r>
            <a:br>
              <a:rPr lang="en-US" dirty="0" smtClean="0"/>
            </a:br>
            <a:r>
              <a:rPr lang="en-US" dirty="0" smtClean="0"/>
              <a:t>Unit 5 </a:t>
            </a:r>
            <a:endParaRPr lang="x-none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403648" y="2636912"/>
            <a:ext cx="7406640" cy="1752600"/>
          </a:xfrm>
        </p:spPr>
        <p:txBody>
          <a:bodyPr>
            <a:normAutofit/>
          </a:bodyPr>
          <a:lstStyle/>
          <a:p>
            <a:pPr algn="ctr" rtl="0"/>
            <a:r>
              <a:rPr lang="en-US" sz="4400" dirty="0" smtClean="0"/>
              <a:t>Where do you live?</a:t>
            </a:r>
            <a:endParaRPr lang="x-none" sz="4400" dirty="0"/>
          </a:p>
        </p:txBody>
      </p:sp>
    </p:spTree>
  </p:cSld>
  <p:clrMapOvr>
    <a:masterClrMapping/>
  </p:clrMapOvr>
  <p:transition xmlns:p14="http://schemas.microsoft.com/office/powerpoint/2010/main">
    <p:dissolve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03648" y="0"/>
            <a:ext cx="7498080" cy="1143000"/>
          </a:xfrm>
        </p:spPr>
        <p:txBody>
          <a:bodyPr/>
          <a:lstStyle/>
          <a:p>
            <a:pPr algn="ctr" rtl="0"/>
            <a:r>
              <a:rPr lang="en-US" dirty="0" smtClean="0"/>
              <a:t>Grammar </a:t>
            </a:r>
            <a:endParaRPr lang="x-none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1115616" y="980728"/>
            <a:ext cx="7818072" cy="5267672"/>
          </a:xfrm>
        </p:spPr>
        <p:txBody>
          <a:bodyPr/>
          <a:lstStyle/>
          <a:p>
            <a:pPr algn="ctr" rtl="0">
              <a:buNone/>
            </a:pPr>
            <a:r>
              <a:rPr lang="en-US" b="1" dirty="0" smtClean="0"/>
              <a:t>There is / are</a:t>
            </a:r>
          </a:p>
          <a:p>
            <a:pPr algn="l" rtl="0"/>
            <a:r>
              <a:rPr lang="en-US" sz="2800" dirty="0" smtClean="0"/>
              <a:t>Positive</a:t>
            </a:r>
          </a:p>
          <a:p>
            <a:pPr algn="l" rtl="0">
              <a:buNone/>
            </a:pPr>
            <a:endParaRPr lang="en-US" sz="2800" dirty="0" smtClean="0"/>
          </a:p>
          <a:p>
            <a:pPr algn="l" rtl="0">
              <a:buNone/>
            </a:pPr>
            <a:endParaRPr lang="en-US" sz="2800" dirty="0" smtClean="0"/>
          </a:p>
          <a:p>
            <a:pPr algn="l" rtl="0"/>
            <a:r>
              <a:rPr lang="en-US" sz="2800" dirty="0" smtClean="0"/>
              <a:t>Negative</a:t>
            </a:r>
          </a:p>
          <a:p>
            <a:pPr algn="l" rtl="0"/>
            <a:endParaRPr lang="en-US" sz="2800" dirty="0" smtClean="0"/>
          </a:p>
          <a:p>
            <a:pPr algn="l" rtl="0"/>
            <a:endParaRPr lang="en-US" sz="2800" dirty="0" smtClean="0"/>
          </a:p>
          <a:p>
            <a:pPr algn="l" rtl="0"/>
            <a:r>
              <a:rPr lang="en-US" sz="2800" dirty="0" smtClean="0"/>
              <a:t>Yes/ No Question</a:t>
            </a:r>
          </a:p>
          <a:p>
            <a:pPr algn="l" rtl="0"/>
            <a:endParaRPr lang="x-none" dirty="0"/>
          </a:p>
        </p:txBody>
      </p:sp>
      <p:graphicFrame>
        <p:nvGraphicFramePr>
          <p:cNvPr id="4" name="جدول 3"/>
          <p:cNvGraphicFramePr>
            <a:graphicFrameLocks noGrp="1"/>
          </p:cNvGraphicFramePr>
          <p:nvPr/>
        </p:nvGraphicFramePr>
        <p:xfrm>
          <a:off x="1691680" y="2060848"/>
          <a:ext cx="6480720" cy="91440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2246110"/>
                <a:gridCol w="2074370"/>
                <a:gridCol w="2160240"/>
              </a:tblGrid>
              <a:tr h="370840">
                <a:tc>
                  <a:txBody>
                    <a:bodyPr/>
                    <a:lstStyle/>
                    <a:p>
                      <a:pPr algn="ctr" rtl="0"/>
                      <a:r>
                        <a:rPr lang="en-US" sz="2400" b="1" u="sng" dirty="0" smtClean="0"/>
                        <a:t>a</a:t>
                      </a:r>
                      <a:r>
                        <a:rPr lang="en-US" sz="2400" b="1" baseline="0" dirty="0" smtClean="0"/>
                        <a:t> book</a:t>
                      </a:r>
                      <a:endParaRPr lang="x-none" sz="2400" b="1" dirty="0"/>
                    </a:p>
                  </a:txBody>
                  <a:tcPr>
                    <a:solidFill>
                      <a:srgbClr val="7030A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400" b="1" dirty="0" smtClean="0"/>
                        <a:t>is</a:t>
                      </a:r>
                      <a:endParaRPr lang="x-none" sz="2400" b="1" dirty="0"/>
                    </a:p>
                  </a:txBody>
                  <a:tcPr>
                    <a:solidFill>
                      <a:srgbClr val="7030A0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0"/>
                      <a:r>
                        <a:rPr lang="en-US" sz="2400" b="1" dirty="0" smtClean="0"/>
                        <a:t>There </a:t>
                      </a:r>
                      <a:endParaRPr lang="x-none" sz="2400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 rtl="0"/>
                      <a:r>
                        <a:rPr lang="en-US" sz="2400" b="1" dirty="0" smtClean="0"/>
                        <a:t>three book</a:t>
                      </a:r>
                      <a:r>
                        <a:rPr lang="en-US" sz="2400" b="1" u="sng" dirty="0" smtClean="0"/>
                        <a:t>s</a:t>
                      </a:r>
                      <a:endParaRPr lang="x-none" sz="2400" b="1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400" b="1" dirty="0" smtClean="0"/>
                        <a:t>are</a:t>
                      </a:r>
                      <a:endParaRPr lang="x-none" sz="24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x-none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جدول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8010457"/>
              </p:ext>
            </p:extLst>
          </p:nvPr>
        </p:nvGraphicFramePr>
        <p:xfrm>
          <a:off x="1547664" y="3573016"/>
          <a:ext cx="6629130" cy="91440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2474880"/>
                <a:gridCol w="2077125"/>
                <a:gridCol w="2077125"/>
              </a:tblGrid>
              <a:tr h="370840">
                <a:tc>
                  <a:txBody>
                    <a:bodyPr/>
                    <a:lstStyle/>
                    <a:p>
                      <a:pPr algn="ctr" rtl="0"/>
                      <a:r>
                        <a:rPr lang="en-US" sz="2400" b="1" u="sng" dirty="0" smtClean="0"/>
                        <a:t>a</a:t>
                      </a:r>
                      <a:r>
                        <a:rPr lang="en-US" sz="2400" b="1" baseline="0" dirty="0" smtClean="0"/>
                        <a:t> book</a:t>
                      </a:r>
                      <a:endParaRPr lang="x-none" sz="2400" b="1" dirty="0"/>
                    </a:p>
                  </a:txBody>
                  <a:tcPr>
                    <a:solidFill>
                      <a:srgbClr val="7030A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400" b="1" dirty="0" smtClean="0"/>
                        <a:t>is</a:t>
                      </a:r>
                      <a:r>
                        <a:rPr lang="en-US" sz="2400" b="1" baseline="0" dirty="0" smtClean="0"/>
                        <a:t> </a:t>
                      </a:r>
                      <a:r>
                        <a:rPr lang="en-US" sz="2400" b="1" baseline="0" dirty="0" smtClean="0">
                          <a:solidFill>
                            <a:srgbClr val="FF0000"/>
                          </a:solidFill>
                        </a:rPr>
                        <a:t>not</a:t>
                      </a:r>
                      <a:endParaRPr lang="x-none" sz="2400" b="1" dirty="0"/>
                    </a:p>
                  </a:txBody>
                  <a:tcPr>
                    <a:solidFill>
                      <a:srgbClr val="7030A0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0"/>
                      <a:r>
                        <a:rPr lang="en-US" sz="2400" b="1" dirty="0" smtClean="0"/>
                        <a:t>There </a:t>
                      </a:r>
                      <a:endParaRPr lang="x-none" sz="2400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 rtl="0"/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a</a:t>
                      </a:r>
                      <a:r>
                        <a:rPr lang="en-US" sz="2400" b="1" smtClean="0">
                          <a:solidFill>
                            <a:srgbClr val="FF0000"/>
                          </a:solidFill>
                        </a:rPr>
                        <a:t>ny </a:t>
                      </a:r>
                      <a:r>
                        <a:rPr lang="en-US" sz="2400" b="1" dirty="0" smtClean="0"/>
                        <a:t>book</a:t>
                      </a:r>
                      <a:r>
                        <a:rPr lang="en-US" sz="2400" b="1" u="sng" dirty="0" smtClean="0"/>
                        <a:t>s</a:t>
                      </a:r>
                      <a:endParaRPr lang="x-none" sz="2400" b="1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400" b="1" dirty="0" smtClean="0"/>
                        <a:t>are </a:t>
                      </a:r>
                      <a:r>
                        <a:rPr lang="en-US" sz="2400" b="1" baseline="0" dirty="0" smtClean="0">
                          <a:solidFill>
                            <a:srgbClr val="FF0000"/>
                          </a:solidFill>
                        </a:rPr>
                        <a:t>not</a:t>
                      </a:r>
                      <a:endParaRPr lang="x-none" sz="24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x-none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جدول 5"/>
          <p:cNvGraphicFramePr>
            <a:graphicFrameLocks noGrp="1"/>
          </p:cNvGraphicFramePr>
          <p:nvPr/>
        </p:nvGraphicFramePr>
        <p:xfrm>
          <a:off x="1331640" y="5085184"/>
          <a:ext cx="7632848" cy="128016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2380052"/>
                <a:gridCol w="2106960"/>
                <a:gridCol w="1683362"/>
                <a:gridCol w="1462474"/>
              </a:tblGrid>
              <a:tr h="505460">
                <a:tc rowSpan="2">
                  <a:txBody>
                    <a:bodyPr/>
                    <a:lstStyle/>
                    <a:p>
                      <a:pPr algn="ctr" rtl="0"/>
                      <a:r>
                        <a:rPr lang="en-US" b="1" dirty="0" smtClean="0"/>
                        <a:t>Yes, there is</a:t>
                      </a:r>
                    </a:p>
                    <a:p>
                      <a:pPr algn="ctr" rtl="0"/>
                      <a:r>
                        <a:rPr lang="en-US" b="1" dirty="0" smtClean="0"/>
                        <a:t>No, there is not</a:t>
                      </a:r>
                      <a:endParaRPr lang="x-none" b="1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rtl="0"/>
                      <a:r>
                        <a:rPr lang="en-US" sz="2400" b="1" u="sng" dirty="0" smtClean="0"/>
                        <a:t>a</a:t>
                      </a:r>
                      <a:r>
                        <a:rPr lang="en-US" sz="2400" b="1" baseline="0" dirty="0" smtClean="0"/>
                        <a:t> book?</a:t>
                      </a:r>
                      <a:endParaRPr lang="x-none" sz="2400" b="1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2400" b="1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b="1" dirty="0" smtClean="0"/>
                        <a:t>there </a:t>
                      </a:r>
                      <a:endParaRPr lang="x-none" sz="2400" b="1" dirty="0" smtClean="0"/>
                    </a:p>
                    <a:p>
                      <a:pPr algn="ctr" rtl="0"/>
                      <a:endParaRPr lang="x-none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400" b="1" dirty="0" smtClean="0"/>
                        <a:t>Is </a:t>
                      </a:r>
                      <a:endParaRPr lang="x-none" sz="2400" b="1" dirty="0"/>
                    </a:p>
                  </a:txBody>
                  <a:tcPr/>
                </a:tc>
              </a:tr>
              <a:tr h="134620">
                <a:tc vMerge="1">
                  <a:txBody>
                    <a:bodyPr/>
                    <a:lstStyle/>
                    <a:p>
                      <a:pPr rtl="1"/>
                      <a:endParaRPr lang="x-none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x-none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x-none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rtl="0"/>
                      <a:r>
                        <a:rPr lang="en-US" sz="2400" b="1" dirty="0" smtClean="0"/>
                        <a:t>Are</a:t>
                      </a:r>
                      <a:endParaRPr lang="x-none" sz="2400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/>
                        <a:t>Yes, there are</a:t>
                      </a:r>
                    </a:p>
                    <a:p>
                      <a:pPr algn="ctr" rtl="0"/>
                      <a:r>
                        <a:rPr lang="en-US" b="1" dirty="0" smtClean="0"/>
                        <a:t>No, there are not</a:t>
                      </a:r>
                      <a:endParaRPr lang="x-none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400" b="1" dirty="0" smtClean="0">
                          <a:solidFill>
                            <a:srgbClr val="FF0000"/>
                          </a:solidFill>
                        </a:rPr>
                        <a:t>any </a:t>
                      </a:r>
                      <a:r>
                        <a:rPr lang="en-US" sz="2400" b="1" dirty="0" smtClean="0"/>
                        <a:t> book</a:t>
                      </a:r>
                      <a:r>
                        <a:rPr lang="en-US" sz="2400" b="1" u="sng" dirty="0" smtClean="0"/>
                        <a:t>s</a:t>
                      </a:r>
                      <a:r>
                        <a:rPr lang="en-US" sz="2400" b="1" dirty="0" smtClean="0"/>
                        <a:t>?</a:t>
                      </a:r>
                      <a:endParaRPr lang="x-none" sz="24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ctr" rtl="0"/>
                      <a:endParaRPr lang="x-none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x-none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 xmlns:p14="http://schemas.microsoft.com/office/powerpoint/2010/main">
    <p:dissolve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0"/>
            <a:r>
              <a:rPr lang="en-US" dirty="0" smtClean="0"/>
              <a:t>Grammar </a:t>
            </a:r>
            <a:endParaRPr lang="x-none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1187624" y="1447800"/>
            <a:ext cx="7746064" cy="4800600"/>
          </a:xfrm>
        </p:spPr>
        <p:txBody>
          <a:bodyPr/>
          <a:lstStyle/>
          <a:p>
            <a:pPr algn="ctr" rtl="0">
              <a:buNone/>
            </a:pPr>
            <a:r>
              <a:rPr lang="en-US" b="1" dirty="0" smtClean="0"/>
              <a:t>How many ….. ?</a:t>
            </a:r>
          </a:p>
          <a:p>
            <a:pPr algn="ctr" rtl="0">
              <a:buNone/>
            </a:pPr>
            <a:endParaRPr lang="en-US" b="1" dirty="0" smtClean="0"/>
          </a:p>
          <a:p>
            <a:pPr algn="l" rtl="0">
              <a:buNone/>
            </a:pPr>
            <a:r>
              <a:rPr lang="en-US" dirty="0" smtClean="0"/>
              <a:t>We use "How many" for questions using </a:t>
            </a:r>
            <a:r>
              <a:rPr lang="en-US" u="sng" dirty="0" smtClean="0"/>
              <a:t>countable or plural object</a:t>
            </a:r>
            <a:r>
              <a:rPr lang="en-US" dirty="0" smtClean="0"/>
              <a:t>s </a:t>
            </a:r>
          </a:p>
          <a:p>
            <a:pPr algn="l" rtl="0">
              <a:buNone/>
            </a:pPr>
            <a:endParaRPr lang="en-US" b="1" dirty="0" smtClean="0"/>
          </a:p>
          <a:p>
            <a:pPr algn="l" rtl="0">
              <a:buNone/>
            </a:pPr>
            <a:r>
              <a:rPr lang="en-US" dirty="0" smtClean="0">
                <a:solidFill>
                  <a:srgbClr val="C00000"/>
                </a:solidFill>
              </a:rPr>
              <a:t>For example: </a:t>
            </a:r>
            <a:r>
              <a:rPr lang="en-US" i="1" dirty="0" smtClean="0"/>
              <a:t>how many book</a:t>
            </a:r>
            <a:r>
              <a:rPr lang="en-US" b="1" i="1" u="sng" dirty="0" smtClean="0"/>
              <a:t>s</a:t>
            </a:r>
            <a:r>
              <a:rPr lang="en-US" i="1" dirty="0" smtClean="0"/>
              <a:t> do you have?</a:t>
            </a:r>
            <a:endParaRPr lang="x-none" i="1" dirty="0"/>
          </a:p>
        </p:txBody>
      </p:sp>
    </p:spTree>
  </p:cSld>
  <p:clrMapOvr>
    <a:masterClrMapping/>
  </p:clrMapOvr>
  <p:transition xmlns:p14="http://schemas.microsoft.com/office/powerpoint/2010/main">
    <p:dissolve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0"/>
            <a:r>
              <a:rPr lang="en-US" dirty="0" smtClean="0"/>
              <a:t>Grammar </a:t>
            </a:r>
            <a:endParaRPr lang="x-none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 rtl="0">
              <a:buNone/>
            </a:pPr>
            <a:r>
              <a:rPr lang="en-US" b="1" dirty="0" smtClean="0"/>
              <a:t>Some / Any</a:t>
            </a:r>
          </a:p>
          <a:p>
            <a:pPr algn="l" rtl="0"/>
            <a:endParaRPr lang="x-none" dirty="0"/>
          </a:p>
        </p:txBody>
      </p:sp>
      <p:graphicFrame>
        <p:nvGraphicFramePr>
          <p:cNvPr id="4" name="رسم تخطيطي 3"/>
          <p:cNvGraphicFramePr/>
          <p:nvPr/>
        </p:nvGraphicFramePr>
        <p:xfrm>
          <a:off x="1043608" y="1556792"/>
          <a:ext cx="7920880" cy="491232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 xmlns:p14="http://schemas.microsoft.com/office/powerpoint/2010/main">
    <p:dissolve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AsOne/>
      </p:bldGraphic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0"/>
            <a:r>
              <a:rPr lang="en-US" dirty="0" smtClean="0"/>
              <a:t>Class Activity</a:t>
            </a:r>
            <a:endParaRPr lang="x-none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1187624" y="1447800"/>
            <a:ext cx="7746064" cy="4800600"/>
          </a:xfrm>
        </p:spPr>
        <p:txBody>
          <a:bodyPr>
            <a:normAutofit/>
          </a:bodyPr>
          <a:lstStyle/>
          <a:p>
            <a:pPr algn="l" rtl="0">
              <a:buNone/>
            </a:pPr>
            <a:r>
              <a:rPr lang="en-US" sz="3600" b="1" dirty="0" smtClean="0"/>
              <a:t>Choose the correct answer:</a:t>
            </a:r>
          </a:p>
          <a:p>
            <a:pPr algn="l" rtl="0"/>
            <a:r>
              <a:rPr lang="en-US" sz="3600" dirty="0" smtClean="0"/>
              <a:t>Are there (some – any) students?</a:t>
            </a:r>
          </a:p>
          <a:p>
            <a:pPr algn="l" rtl="0">
              <a:buNone/>
            </a:pPr>
            <a:endParaRPr lang="en-US" sz="3600" dirty="0" smtClean="0"/>
          </a:p>
          <a:p>
            <a:pPr algn="l" rtl="0"/>
            <a:r>
              <a:rPr lang="en-US" sz="3600" dirty="0" smtClean="0"/>
              <a:t>She has (some – any) pens</a:t>
            </a:r>
          </a:p>
          <a:p>
            <a:pPr algn="l" rtl="0">
              <a:buNone/>
            </a:pPr>
            <a:endParaRPr lang="en-US" sz="3600" dirty="0" smtClean="0"/>
          </a:p>
          <a:p>
            <a:pPr algn="l" rtl="0"/>
            <a:r>
              <a:rPr lang="en-US" sz="3600" dirty="0" smtClean="0"/>
              <a:t>They do not get (some- any ) marks</a:t>
            </a:r>
          </a:p>
          <a:p>
            <a:pPr algn="l" rtl="0"/>
            <a:endParaRPr lang="x-none" sz="3600" dirty="0"/>
          </a:p>
        </p:txBody>
      </p:sp>
      <p:cxnSp>
        <p:nvCxnSpPr>
          <p:cNvPr id="7" name="رابط مستقيم 6"/>
          <p:cNvCxnSpPr/>
          <p:nvPr/>
        </p:nvCxnSpPr>
        <p:spPr>
          <a:xfrm>
            <a:off x="5148064" y="2636912"/>
            <a:ext cx="720080" cy="0"/>
          </a:xfrm>
          <a:prstGeom prst="line">
            <a:avLst/>
          </a:prstGeom>
          <a:ln w="28575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رابط مستقيم 7"/>
          <p:cNvCxnSpPr/>
          <p:nvPr/>
        </p:nvCxnSpPr>
        <p:spPr>
          <a:xfrm>
            <a:off x="3347864" y="3933056"/>
            <a:ext cx="720080" cy="0"/>
          </a:xfrm>
          <a:prstGeom prst="line">
            <a:avLst/>
          </a:prstGeom>
          <a:ln w="28575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رابط مستقيم 8"/>
          <p:cNvCxnSpPr/>
          <p:nvPr/>
        </p:nvCxnSpPr>
        <p:spPr>
          <a:xfrm>
            <a:off x="6228184" y="5229200"/>
            <a:ext cx="576064" cy="0"/>
          </a:xfrm>
          <a:prstGeom prst="line">
            <a:avLst/>
          </a:prstGeom>
          <a:ln w="28575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 xmlns:p14="http://schemas.microsoft.com/office/powerpoint/2010/main">
    <p:dissolve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8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8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8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0"/>
            <a:r>
              <a:rPr lang="en-US" dirty="0" smtClean="0"/>
              <a:t>Grammar </a:t>
            </a:r>
            <a:endParaRPr lang="x-none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971600" y="1268760"/>
            <a:ext cx="7962088" cy="5410200"/>
          </a:xfrm>
        </p:spPr>
        <p:txBody>
          <a:bodyPr>
            <a:normAutofit fontScale="92500" lnSpcReduction="20000"/>
          </a:bodyPr>
          <a:lstStyle/>
          <a:p>
            <a:pPr algn="ctr" rtl="0">
              <a:buNone/>
            </a:pPr>
            <a:r>
              <a:rPr lang="en-US" b="1" dirty="0" smtClean="0"/>
              <a:t>This / That / These / Those</a:t>
            </a:r>
          </a:p>
          <a:p>
            <a:pPr algn="l" rtl="0"/>
            <a:r>
              <a:rPr lang="en-US" dirty="0" smtClean="0"/>
              <a:t>We use “ </a:t>
            </a:r>
            <a:r>
              <a:rPr lang="en-US" i="1" dirty="0" smtClean="0"/>
              <a:t>this</a:t>
            </a:r>
            <a:r>
              <a:rPr lang="en-US" dirty="0" smtClean="0"/>
              <a:t>” and “</a:t>
            </a:r>
            <a:r>
              <a:rPr lang="en-US" i="1" dirty="0" smtClean="0"/>
              <a:t>these</a:t>
            </a:r>
            <a:r>
              <a:rPr lang="en-US" dirty="0" smtClean="0"/>
              <a:t>” to talk about people/ things that are near to us</a:t>
            </a:r>
          </a:p>
          <a:p>
            <a:pPr lvl="1" algn="l" rtl="0"/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 like </a:t>
            </a:r>
            <a:r>
              <a:rPr lang="en-US" b="1" dirty="0" smtClean="0">
                <a:ln w="1905"/>
                <a:solidFill>
                  <a:srgbClr val="C0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this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book  </a:t>
            </a:r>
            <a:r>
              <a:rPr lang="en-US" b="1" dirty="0" smtClean="0">
                <a:ln w="1905"/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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 </a:t>
            </a:r>
            <a:r>
              <a:rPr lang="en-US" b="1" dirty="0" smtClean="0">
                <a:ln w="1905"/>
                <a:solidFill>
                  <a:srgbClr val="00B0F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singular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	</a:t>
            </a:r>
          </a:p>
          <a:p>
            <a:pPr lvl="1" algn="l" rtl="0"/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Do you go to </a:t>
            </a:r>
            <a:r>
              <a:rPr lang="en-US" b="1" dirty="0" smtClean="0">
                <a:ln w="1905"/>
                <a:solidFill>
                  <a:srgbClr val="C0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this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school   </a:t>
            </a:r>
            <a:r>
              <a:rPr lang="en-US" b="1" dirty="0" smtClean="0">
                <a:ln w="1905"/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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 </a:t>
            </a:r>
            <a:r>
              <a:rPr lang="en-US" b="1" dirty="0" smtClean="0">
                <a:ln w="1905"/>
                <a:solidFill>
                  <a:srgbClr val="00B0F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singular</a:t>
            </a:r>
            <a:endParaRPr lang="en-US" b="1" dirty="0" smtClean="0">
              <a:ln w="1905"/>
              <a:solidFill>
                <a:srgbClr val="7030A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  <a:p>
            <a:pPr lvl="1" algn="l" rtl="0"/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 like </a:t>
            </a:r>
            <a:r>
              <a:rPr lang="en-US" b="1" dirty="0" smtClean="0">
                <a:ln w="1905"/>
                <a:solidFill>
                  <a:srgbClr val="C0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these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book</a:t>
            </a:r>
            <a:r>
              <a:rPr lang="en-US" b="1" u="sng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 </a:t>
            </a:r>
            <a:r>
              <a:rPr lang="en-US" b="1" dirty="0" smtClean="0">
                <a:ln w="1905"/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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 </a:t>
            </a:r>
            <a:r>
              <a:rPr lang="en-US" b="1" dirty="0" smtClean="0">
                <a:ln w="1905"/>
                <a:solidFill>
                  <a:srgbClr val="00B0F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plural</a:t>
            </a:r>
            <a:endParaRPr lang="en-US" b="1" u="sng" dirty="0" smtClean="0">
              <a:ln w="1905"/>
              <a:solidFill>
                <a:srgbClr val="7030A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  <a:p>
            <a:pPr lvl="1" algn="l" rtl="0"/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Does she wear </a:t>
            </a:r>
            <a:r>
              <a:rPr lang="en-US" b="1" dirty="0" smtClean="0">
                <a:ln w="1905"/>
                <a:solidFill>
                  <a:srgbClr val="C0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these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sho</a:t>
            </a:r>
            <a:r>
              <a:rPr lang="en-US" b="1" u="sng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es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? </a:t>
            </a:r>
            <a:r>
              <a:rPr lang="en-US" b="1" dirty="0" smtClean="0">
                <a:ln w="1905"/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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 </a:t>
            </a:r>
            <a:r>
              <a:rPr lang="en-US" b="1" dirty="0" smtClean="0">
                <a:ln w="1905"/>
                <a:solidFill>
                  <a:srgbClr val="00B0F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plural</a:t>
            </a:r>
            <a:endParaRPr lang="en-US" b="1" dirty="0" smtClean="0">
              <a:ln w="1905"/>
              <a:solidFill>
                <a:srgbClr val="7030A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  <a:p>
            <a:pPr algn="l" rtl="0"/>
            <a:r>
              <a:rPr lang="en-US" dirty="0" smtClean="0"/>
              <a:t>We use “</a:t>
            </a:r>
            <a:r>
              <a:rPr lang="en-US" i="1" dirty="0" smtClean="0"/>
              <a:t>that”</a:t>
            </a:r>
            <a:r>
              <a:rPr lang="en-US" dirty="0" smtClean="0"/>
              <a:t> and “</a:t>
            </a:r>
            <a:r>
              <a:rPr lang="en-US" i="1" dirty="0" smtClean="0"/>
              <a:t>those</a:t>
            </a:r>
            <a:r>
              <a:rPr lang="en-US" dirty="0" smtClean="0"/>
              <a:t>” to talk about people/ things that </a:t>
            </a:r>
            <a:r>
              <a:rPr lang="en-US" u="sng" dirty="0" smtClean="0"/>
              <a:t>are not </a:t>
            </a:r>
            <a:r>
              <a:rPr lang="en-US" dirty="0" smtClean="0"/>
              <a:t>near to us</a:t>
            </a:r>
          </a:p>
          <a:p>
            <a:pPr lvl="1" algn="l" rtl="0"/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 like </a:t>
            </a:r>
            <a:r>
              <a:rPr lang="en-US" b="1" dirty="0" smtClean="0">
                <a:ln w="1905"/>
                <a:solidFill>
                  <a:srgbClr val="C0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that 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book </a:t>
            </a:r>
            <a:r>
              <a:rPr lang="en-US" b="1" dirty="0" smtClean="0">
                <a:ln w="1905"/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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 </a:t>
            </a:r>
            <a:r>
              <a:rPr lang="en-US" b="1" dirty="0" smtClean="0">
                <a:ln w="1905"/>
                <a:solidFill>
                  <a:srgbClr val="00B0F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singular 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	</a:t>
            </a:r>
          </a:p>
          <a:p>
            <a:pPr lvl="1" algn="l" rtl="0"/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Do you go to </a:t>
            </a:r>
            <a:r>
              <a:rPr lang="en-US" b="1" dirty="0" smtClean="0">
                <a:ln w="1905"/>
                <a:solidFill>
                  <a:srgbClr val="C0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that 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school </a:t>
            </a:r>
            <a:r>
              <a:rPr lang="en-US" b="1" dirty="0" smtClean="0">
                <a:ln w="1905"/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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 </a:t>
            </a:r>
            <a:r>
              <a:rPr lang="en-US" b="1" dirty="0" smtClean="0">
                <a:ln w="1905"/>
                <a:solidFill>
                  <a:srgbClr val="00B0F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singular</a:t>
            </a:r>
            <a:endParaRPr lang="en-US" b="1" dirty="0" smtClean="0">
              <a:ln w="1905"/>
              <a:solidFill>
                <a:srgbClr val="7030A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  <a:p>
            <a:pPr lvl="1" algn="l" rtl="0"/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 like </a:t>
            </a:r>
            <a:r>
              <a:rPr lang="en-US" b="1" dirty="0" smtClean="0">
                <a:ln w="1905"/>
                <a:solidFill>
                  <a:srgbClr val="C0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those 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book</a:t>
            </a:r>
            <a:r>
              <a:rPr lang="en-US" b="1" u="sng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 </a:t>
            </a:r>
            <a:r>
              <a:rPr lang="en-US" b="1" dirty="0" smtClean="0">
                <a:ln w="1905"/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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 </a:t>
            </a:r>
            <a:r>
              <a:rPr lang="en-US" b="1" dirty="0" smtClean="0">
                <a:ln w="1905"/>
                <a:solidFill>
                  <a:srgbClr val="00B0F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plural</a:t>
            </a:r>
            <a:endParaRPr lang="en-US" b="1" u="sng" dirty="0" smtClean="0">
              <a:ln w="1905"/>
              <a:solidFill>
                <a:srgbClr val="7030A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  <a:p>
            <a:pPr lvl="1" algn="l" rtl="0"/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Does she wear </a:t>
            </a:r>
            <a:r>
              <a:rPr lang="en-US" b="1" dirty="0" smtClean="0">
                <a:ln w="1905"/>
                <a:solidFill>
                  <a:srgbClr val="C0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those 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sho</a:t>
            </a:r>
            <a:r>
              <a:rPr lang="en-US" b="1" u="sng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es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? </a:t>
            </a:r>
            <a:r>
              <a:rPr lang="en-US" b="1" dirty="0" smtClean="0">
                <a:ln w="1905"/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</a:t>
            </a:r>
            <a:r>
              <a:rPr lang="en-US" b="1" dirty="0" smtClean="0">
                <a:ln w="1905"/>
                <a:solidFill>
                  <a:srgbClr val="7030A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sym typeface="Wingdings" pitchFamily="2" charset="2"/>
              </a:rPr>
              <a:t> </a:t>
            </a:r>
            <a:r>
              <a:rPr lang="en-US" b="1" dirty="0" smtClean="0">
                <a:ln w="1905"/>
                <a:solidFill>
                  <a:srgbClr val="00B0F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plural</a:t>
            </a:r>
            <a:endParaRPr lang="en-US" dirty="0" smtClean="0"/>
          </a:p>
          <a:p>
            <a:pPr lvl="1" algn="l" rtl="0"/>
            <a:endParaRPr lang="en-US" dirty="0" smtClean="0">
              <a:solidFill>
                <a:srgbClr val="7030A0"/>
              </a:solidFill>
            </a:endParaRPr>
          </a:p>
          <a:p>
            <a:pPr lvl="1" algn="l" rtl="0"/>
            <a:endParaRPr lang="x-none" dirty="0"/>
          </a:p>
        </p:txBody>
      </p:sp>
    </p:spTree>
  </p:cSld>
  <p:clrMapOvr>
    <a:masterClrMapping/>
  </p:clrMapOvr>
  <p:transition xmlns:p14="http://schemas.microsoft.com/office/powerpoint/2010/main">
    <p:dissolve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0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0"/>
            <a:r>
              <a:rPr lang="en-US" dirty="0" smtClean="0"/>
              <a:t>Class Activity</a:t>
            </a:r>
            <a:endParaRPr lang="x-none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>
              <a:buNone/>
            </a:pPr>
            <a:r>
              <a:rPr lang="en-US" b="1" dirty="0" smtClean="0"/>
              <a:t>Choose the correct answer:</a:t>
            </a:r>
          </a:p>
          <a:p>
            <a:pPr algn="l" rtl="0"/>
            <a:r>
              <a:rPr lang="en-US" dirty="0" smtClean="0"/>
              <a:t>(These – This) are cute children</a:t>
            </a:r>
          </a:p>
          <a:p>
            <a:pPr algn="l" rtl="0"/>
            <a:endParaRPr lang="en-US" dirty="0" smtClean="0"/>
          </a:p>
          <a:p>
            <a:pPr algn="l" rtl="0"/>
            <a:r>
              <a:rPr lang="en-US" dirty="0" smtClean="0"/>
              <a:t>Look at (those – that) women</a:t>
            </a:r>
          </a:p>
          <a:p>
            <a:pPr algn="l" rtl="0"/>
            <a:endParaRPr lang="en-US" dirty="0" smtClean="0"/>
          </a:p>
          <a:p>
            <a:pPr algn="l" rtl="0"/>
            <a:r>
              <a:rPr lang="en-US" dirty="0" smtClean="0"/>
              <a:t>I really love (that – those) game</a:t>
            </a:r>
          </a:p>
          <a:p>
            <a:pPr algn="l" rtl="0"/>
            <a:endParaRPr lang="en-US" dirty="0" smtClean="0"/>
          </a:p>
          <a:p>
            <a:pPr algn="l" rtl="0"/>
            <a:r>
              <a:rPr lang="en-US" dirty="0" smtClean="0"/>
              <a:t>Why do you bring (this – those) bag ?</a:t>
            </a:r>
            <a:endParaRPr lang="x-none" dirty="0"/>
          </a:p>
        </p:txBody>
      </p:sp>
      <p:cxnSp>
        <p:nvCxnSpPr>
          <p:cNvPr id="4" name="رابط مستقيم 3"/>
          <p:cNvCxnSpPr/>
          <p:nvPr/>
        </p:nvCxnSpPr>
        <p:spPr>
          <a:xfrm>
            <a:off x="2123728" y="2564904"/>
            <a:ext cx="936104" cy="0"/>
          </a:xfrm>
          <a:prstGeom prst="line">
            <a:avLst/>
          </a:prstGeom>
          <a:ln w="28575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رابط مستقيم 5"/>
          <p:cNvCxnSpPr/>
          <p:nvPr/>
        </p:nvCxnSpPr>
        <p:spPr>
          <a:xfrm>
            <a:off x="3491880" y="3645024"/>
            <a:ext cx="720080" cy="0"/>
          </a:xfrm>
          <a:prstGeom prst="line">
            <a:avLst/>
          </a:prstGeom>
          <a:ln w="28575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رابط مستقيم 6"/>
          <p:cNvCxnSpPr/>
          <p:nvPr/>
        </p:nvCxnSpPr>
        <p:spPr>
          <a:xfrm>
            <a:off x="4067944" y="4797152"/>
            <a:ext cx="720080" cy="0"/>
          </a:xfrm>
          <a:prstGeom prst="line">
            <a:avLst/>
          </a:prstGeom>
          <a:ln w="28575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رابط مستقيم 7"/>
          <p:cNvCxnSpPr/>
          <p:nvPr/>
        </p:nvCxnSpPr>
        <p:spPr>
          <a:xfrm>
            <a:off x="5148064" y="5877272"/>
            <a:ext cx="576064" cy="0"/>
          </a:xfrm>
          <a:prstGeom prst="line">
            <a:avLst/>
          </a:prstGeom>
          <a:ln w="28575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 xmlns:p14="http://schemas.microsoft.com/office/powerpoint/2010/main">
    <p:dissolve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8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8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8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0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انقلاب">
  <a:themeElements>
    <a:clrScheme name="انقلاب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انقلاب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انقلاب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156</TotalTime>
  <Words>232</Words>
  <Application>Microsoft Macintosh PowerPoint</Application>
  <PresentationFormat>On-screen Show (4:3)</PresentationFormat>
  <Paragraphs>79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انقلاب</vt:lpstr>
      <vt:lpstr>Headway Unit 5 </vt:lpstr>
      <vt:lpstr>Grammar </vt:lpstr>
      <vt:lpstr>Grammar </vt:lpstr>
      <vt:lpstr>Grammar </vt:lpstr>
      <vt:lpstr>Class Activity</vt:lpstr>
      <vt:lpstr>Grammar </vt:lpstr>
      <vt:lpstr>Class Activity</vt:lpstr>
    </vt:vector>
  </TitlesOfParts>
  <Company>Toshiba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Headway Unit 5</dc:title>
  <dc:creator>vista-user</dc:creator>
  <cp:lastModifiedBy>M AlAhmed</cp:lastModifiedBy>
  <cp:revision>25</cp:revision>
  <dcterms:created xsi:type="dcterms:W3CDTF">2013-03-01T17:33:06Z</dcterms:created>
  <dcterms:modified xsi:type="dcterms:W3CDTF">2013-03-03T08:50:31Z</dcterms:modified>
</cp:coreProperties>
</file>

<file path=docProps/thumbnail.jpeg>
</file>