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3" r:id="rId8"/>
    <p:sldId id="261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23" autoAdjust="0"/>
  </p:normalViewPr>
  <p:slideViewPr>
    <p:cSldViewPr>
      <p:cViewPr varScale="1">
        <p:scale>
          <a:sx n="63" d="100"/>
          <a:sy n="63" d="100"/>
        </p:scale>
        <p:origin x="-3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E97EF5-6796-4D8F-A64B-F7BF49916872}" type="datetimeFigureOut">
              <a:rPr lang="en-US" smtClean="0"/>
              <a:pPr/>
              <a:t>3/1/2013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832937-F4DE-478F-A62B-81A273542E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Histology</a:t>
            </a:r>
            <a:endParaRPr lang="en-GB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Nerve cell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1646238"/>
            <a:ext cx="607223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Spinal cord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929354" cy="437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 types of tissues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5400" dirty="0" smtClean="0"/>
              <a:t>1-Connective tissue</a:t>
            </a:r>
          </a:p>
          <a:p>
            <a:pPr algn="l"/>
            <a:r>
              <a:rPr lang="en-GB" sz="5400" dirty="0" smtClean="0"/>
              <a:t>2-Muscle tissue</a:t>
            </a:r>
          </a:p>
          <a:p>
            <a:pPr algn="l"/>
            <a:r>
              <a:rPr lang="en-GB" sz="5400" dirty="0" smtClean="0"/>
              <a:t>3-Nervous tissue</a:t>
            </a:r>
          </a:p>
          <a:p>
            <a:pPr algn="l"/>
            <a:r>
              <a:rPr lang="en-GB" sz="5400" dirty="0" smtClean="0"/>
              <a:t>4-Epithelial tissue</a:t>
            </a:r>
            <a:endParaRPr lang="en-GB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Connective tissue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GB" dirty="0" smtClean="0"/>
              <a:t>1-Artery.</a:t>
            </a:r>
          </a:p>
          <a:p>
            <a:pPr algn="l"/>
            <a:r>
              <a:rPr lang="en-GB" dirty="0" smtClean="0"/>
              <a:t>2-Vein.</a:t>
            </a:r>
          </a:p>
          <a:p>
            <a:pPr algn="l"/>
            <a:r>
              <a:rPr lang="en-GB" dirty="0" smtClean="0"/>
              <a:t>3-Hyaline cartilage.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Vein and Artery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55576" y="1628800"/>
            <a:ext cx="684076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Hyaline Cartilage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899592" y="1999456"/>
            <a:ext cx="6696743" cy="445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Muscle tissue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GB" dirty="0" smtClean="0"/>
              <a:t>1- Striated muscle.</a:t>
            </a:r>
          </a:p>
          <a:p>
            <a:pPr algn="l"/>
            <a:r>
              <a:rPr lang="en-GB" dirty="0" smtClean="0"/>
              <a:t>2- Cardiac muscle.</a:t>
            </a:r>
          </a:p>
          <a:p>
            <a:pPr marL="0" indent="0" algn="l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Striated Muscle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647950" y="2024062"/>
            <a:ext cx="43053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Cardiac Muscle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638425" y="1952625"/>
            <a:ext cx="43243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Nervous tissue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GB" dirty="0" smtClean="0"/>
              <a:t>1- Nerve cell (neuron).</a:t>
            </a:r>
          </a:p>
          <a:p>
            <a:pPr algn="l"/>
            <a:r>
              <a:rPr lang="en-GB" dirty="0" smtClean="0"/>
              <a:t>2-Spinal cord.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282</TotalTime>
  <Words>56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Histology</vt:lpstr>
      <vt:lpstr>4 types of tissues</vt:lpstr>
      <vt:lpstr>Connective tissue</vt:lpstr>
      <vt:lpstr>Vein and Artery</vt:lpstr>
      <vt:lpstr>Hyaline Cartilage</vt:lpstr>
      <vt:lpstr>Muscle tissue</vt:lpstr>
      <vt:lpstr>Striated Muscle</vt:lpstr>
      <vt:lpstr>Cardiac Muscle</vt:lpstr>
      <vt:lpstr>Nervous tissue</vt:lpstr>
      <vt:lpstr>Nerve cell</vt:lpstr>
      <vt:lpstr>Spinal cord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Histology</dc:title>
  <dc:creator>Green</dc:creator>
  <cp:lastModifiedBy>acer</cp:lastModifiedBy>
  <cp:revision>25</cp:revision>
  <dcterms:created xsi:type="dcterms:W3CDTF">2012-02-26T08:46:10Z</dcterms:created>
  <dcterms:modified xsi:type="dcterms:W3CDTF">2013-03-01T21:16:28Z</dcterms:modified>
</cp:coreProperties>
</file>