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8CA636-B0B4-4739-A2A5-871F45B12A84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2805C0A-62CF-4C7D-B0FE-D665C20AFB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Write Research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Abeer</a:t>
            </a:r>
            <a:r>
              <a:rPr lang="en-US" dirty="0" smtClean="0"/>
              <a:t> Bin </a:t>
            </a:r>
            <a:r>
              <a:rPr lang="en-US" dirty="0" err="1" smtClean="0"/>
              <a:t>Humaid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b="1" dirty="0" smtClean="0"/>
              <a:t>Every research should include: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Abstract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Introduction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/>
              <a:t> </a:t>
            </a:r>
            <a:r>
              <a:rPr lang="en-US" sz="2400" b="1" dirty="0" smtClean="0"/>
              <a:t>Objective And Aims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/>
              <a:t> </a:t>
            </a:r>
            <a:r>
              <a:rPr lang="en-US" sz="2400" b="1" dirty="0" smtClean="0"/>
              <a:t>Problem Statement &amp; Background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Research Design and methods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Advantages Vs. Disadvantages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Conclusion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rule of writing abstracts is to know the </a:t>
            </a:r>
            <a:r>
              <a:rPr lang="en-US" b="1" i="1" u="sng" dirty="0" smtClean="0"/>
              <a:t>rules</a:t>
            </a:r>
          </a:p>
          <a:p>
            <a:r>
              <a:rPr lang="en-US" dirty="0" smtClean="0"/>
              <a:t>The abstract is usually divided into five unique sections: Title and Author Information, Introduction, Methods, Results, and Conclusions stated clearly and concisely within word limit.</a:t>
            </a:r>
          </a:p>
          <a:p>
            <a:r>
              <a:rPr lang="en-US" dirty="0" smtClean="0"/>
              <a:t> Details should not be included in the abstract. </a:t>
            </a:r>
            <a:br>
              <a:rPr lang="en-US" dirty="0" smtClean="0"/>
            </a:br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Topic &amp; Context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paragraph or two begins in a broad manner and clearly explains the problem </a:t>
            </a:r>
            <a:r>
              <a:rPr lang="en-US" b="1" dirty="0"/>
              <a:t>to</a:t>
            </a:r>
            <a:r>
              <a:rPr lang="en-US" dirty="0" smtClean="0"/>
              <a:t> be investigated. Statement of problem, significance and purpose are clearly stated.</a:t>
            </a:r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good introduction explains how you mean to solve the </a:t>
            </a:r>
            <a:r>
              <a:rPr lang="en-US" dirty="0" smtClean="0"/>
              <a:t>research problem, </a:t>
            </a:r>
            <a:r>
              <a:rPr lang="en-US" dirty="0"/>
              <a:t>and creates </a:t>
            </a:r>
            <a:r>
              <a:rPr lang="en-US" dirty="0" smtClean="0"/>
              <a:t>solution methods </a:t>
            </a:r>
            <a:r>
              <a:rPr lang="en-US" dirty="0"/>
              <a:t>to make the reader want to delve further into your </a:t>
            </a:r>
            <a:r>
              <a:rPr lang="en-US" dirty="0" smtClean="0"/>
              <a:t>work</a:t>
            </a:r>
          </a:p>
          <a:p>
            <a:pPr>
              <a:buNone/>
            </a:pPr>
            <a:endParaRPr lang="en-US" b="1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 Hint: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(Make the first sentence of the introduction as interesting and dramatic as possible. For example, "100,000 people each year die of…" 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Statement ,Objectives And Background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Problem &amp; Background :</a:t>
            </a:r>
          </a:p>
          <a:p>
            <a:pPr>
              <a:buNone/>
            </a:pPr>
            <a:r>
              <a:rPr lang="en-US" dirty="0" smtClean="0"/>
              <a:t>This is a statement of problem which requires research that you are doing or to find a solution for it.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Objectives: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This describes what will happen through a research.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Typically it describes,</a:t>
            </a:r>
            <a:br>
              <a:rPr lang="en-US" dirty="0" smtClean="0"/>
            </a:br>
            <a:r>
              <a:rPr lang="en-US" dirty="0" smtClean="0"/>
              <a:t>- Who, what, why, whom, when, where etc</a:t>
            </a:r>
            <a:br>
              <a:rPr lang="en-US" dirty="0" smtClean="0"/>
            </a:br>
            <a:r>
              <a:rPr lang="en-US" dirty="0" smtClean="0"/>
              <a:t>- Research may have several objectives.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Research Design and methods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describes step by step instructions for carrying out the research.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Study context ( geographical, social, political, environmental etc)</a:t>
            </a:r>
            <a:br>
              <a:rPr lang="en-US" dirty="0" smtClean="0"/>
            </a:br>
            <a:r>
              <a:rPr lang="en-US" dirty="0" smtClean="0"/>
              <a:t>- Study population</a:t>
            </a:r>
            <a:br>
              <a:rPr lang="en-US" dirty="0" smtClean="0"/>
            </a:br>
            <a:r>
              <a:rPr lang="en-US" dirty="0" smtClean="0"/>
              <a:t>- Sampling ( element, size, techniques)</a:t>
            </a:r>
            <a:br>
              <a:rPr lang="en-US" dirty="0" smtClean="0"/>
            </a:br>
            <a:r>
              <a:rPr lang="en-US" dirty="0" smtClean="0"/>
              <a:t>- Variables ( conceptual and operational definitions)</a:t>
            </a:r>
            <a:br>
              <a:rPr lang="en-US" dirty="0" smtClean="0"/>
            </a:br>
            <a:r>
              <a:rPr lang="en-US" dirty="0" smtClean="0"/>
              <a:t>- Data collection methods</a:t>
            </a:r>
            <a:br>
              <a:rPr lang="en-US" dirty="0" smtClean="0"/>
            </a:br>
            <a:r>
              <a:rPr lang="en-US" dirty="0" smtClean="0"/>
              <a:t>- Data collection instruments</a:t>
            </a:r>
            <a:br>
              <a:rPr lang="en-US" dirty="0" smtClean="0"/>
            </a:br>
            <a:r>
              <a:rPr lang="en-US" dirty="0" smtClean="0"/>
              <a:t>- Ethical considerations</a:t>
            </a:r>
            <a:br>
              <a:rPr lang="en-US" dirty="0" smtClean="0"/>
            </a:br>
            <a:r>
              <a:rPr lang="en-US" dirty="0" smtClean="0"/>
              <a:t>- Data quality control ( pre-testing, training, supervision, re-interview, consistency check etc)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your all studies and thoughts been done, result and findings can be briefly described  together with the advantages and the disadvantages for your result 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Conclusion is the shorter section .</a:t>
            </a:r>
          </a:p>
          <a:p>
            <a:r>
              <a:rPr lang="en-US" dirty="0" smtClean="0"/>
              <a:t>Two functions: The first is to summarize and bring together the main areas covered in the writing, which might be called "looking back"; and the second is to give a final comment or judgment on this. The final comment may also include making suggestions for improvement and speculating on future directions.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Thanks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101</TotalTime>
  <Words>232</Words>
  <Application>Microsoft Office PowerPoint</Application>
  <PresentationFormat>عرض على الشاشة (3:4)‏</PresentationFormat>
  <Paragraphs>40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أصل</vt:lpstr>
      <vt:lpstr>How To Write Research</vt:lpstr>
      <vt:lpstr>The Beginning</vt:lpstr>
      <vt:lpstr>Abstract</vt:lpstr>
      <vt:lpstr>Introduction</vt:lpstr>
      <vt:lpstr>Problem Statement ,Objectives And Background</vt:lpstr>
      <vt:lpstr>Research Design and methods </vt:lpstr>
      <vt:lpstr>Cont.</vt:lpstr>
      <vt:lpstr>Conclusion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Research</dc:title>
  <dc:creator>حساب عام</dc:creator>
  <cp:lastModifiedBy>HAYA</cp:lastModifiedBy>
  <cp:revision>27</cp:revision>
  <dcterms:created xsi:type="dcterms:W3CDTF">2012-04-07T09:25:45Z</dcterms:created>
  <dcterms:modified xsi:type="dcterms:W3CDTF">2012-04-16T11:10:57Z</dcterms:modified>
</cp:coreProperties>
</file>