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1DE213-C8A6-4652-A744-AAC8435969DC}" type="datetimeFigureOut">
              <a:rPr lang="en-US" smtClean="0"/>
              <a:t>2/4/2012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B0BF30-2F83-4D39-96AD-DBA92A7B80C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143000" y="990600"/>
            <a:ext cx="6400800" cy="480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user</cp:lastModifiedBy>
  <cp:revision>1</cp:revision>
  <dcterms:created xsi:type="dcterms:W3CDTF">2012-02-04T09:01:54Z</dcterms:created>
  <dcterms:modified xsi:type="dcterms:W3CDTF">2012-02-04T09:03:14Z</dcterms:modified>
</cp:coreProperties>
</file>

<file path=docProps/thumbnail.jpeg>
</file>