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DE213-C8A6-4652-A744-AAC8435969DC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0BF30-2F83-4D39-96AD-DBA92A7B80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90600"/>
            <a:ext cx="640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2012-02-04T09:01:54Z</dcterms:created>
  <dcterms:modified xsi:type="dcterms:W3CDTF">2012-02-04T09:03:14Z</dcterms:modified>
</cp:coreProperties>
</file>