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662C977-0401-4B24-90AC-2F7F692CB446}" type="datetimeFigureOut">
              <a:rPr lang="en-US" smtClean="0"/>
              <a:pPr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INFLAMMATION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250280"/>
            <a:ext cx="8382000" cy="3845720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inflammation?</a:t>
            </a:r>
          </a:p>
          <a:p>
            <a:pPr algn="just">
              <a:lnSpc>
                <a:spcPct val="200000"/>
              </a:lnSpc>
            </a:pP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it’s a body response against ( MILD or MODERATE) injury , it’s a first line of defense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Not severe enough to cause cell death (necrosis).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Acute inflammatory cells: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070" y="1600200"/>
            <a:ext cx="7759130" cy="485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Mechanism of inflammation: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1- Vascular changes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2- Leukocytes “cellular” events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3- Chemical mediators of inflammation </a:t>
            </a: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8- </a:t>
            </a:r>
            <a:r>
              <a:rPr lang="en-US" dirty="0" err="1" smtClean="0"/>
              <a:t>Margination</a:t>
            </a:r>
            <a:r>
              <a:rPr lang="en-US" dirty="0" smtClean="0"/>
              <a:t> of WBC’s:</a:t>
            </a:r>
            <a:endParaRPr lang="en-US" dirty="0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280" y="1447800"/>
            <a:ext cx="7912720" cy="500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9- Immigration of WBC’s</a:t>
            </a:r>
            <a:endParaRPr lang="en-US" dirty="0"/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524000"/>
            <a:ext cx="8229600" cy="4910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10- inflammatory reaction “dilated blood vessels”</a:t>
            </a:r>
            <a:endParaRPr lang="en-US" dirty="0"/>
          </a:p>
        </p:txBody>
      </p:sp>
      <p:pic>
        <p:nvPicPr>
          <p:cNvPr id="4" name="Content Placeholder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828800"/>
            <a:ext cx="7136196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Inflammation is of two types: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acute </a:t>
            </a:r>
            <a:r>
              <a:rPr lang="en-US" dirty="0" smtClean="0"/>
              <a:t>: 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</a:rPr>
              <a:t>sudden onset 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chronic </a:t>
            </a:r>
            <a:r>
              <a:rPr lang="en-US" dirty="0" smtClean="0"/>
              <a:t>: 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</a:rPr>
              <a:t>gradually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3-sub-acute</a:t>
            </a:r>
            <a:r>
              <a:rPr lang="en-US" smtClean="0"/>
              <a:t>: 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</a:rPr>
              <a:t>something between the acute and chronic.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Aim of inflammation: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1- remove and destroy the irritant.</a:t>
            </a:r>
          </a:p>
          <a:p>
            <a:r>
              <a:rPr lang="en-US" dirty="0" smtClean="0"/>
              <a:t>2- prevent further spreading of the irritant.</a:t>
            </a:r>
          </a:p>
          <a:p>
            <a:pPr>
              <a:buNone/>
            </a:pPr>
            <a:r>
              <a:rPr lang="en-US" dirty="0" smtClean="0"/>
              <a:t>This irritant may be:</a:t>
            </a:r>
          </a:p>
          <a:p>
            <a:pPr>
              <a:buNone/>
            </a:pPr>
            <a:r>
              <a:rPr lang="en-US" dirty="0" smtClean="0"/>
              <a:t>1- living : bacteria, viruses, parasites or fungi.</a:t>
            </a:r>
          </a:p>
          <a:p>
            <a:pPr>
              <a:buNone/>
            </a:pPr>
            <a:r>
              <a:rPr lang="en-US" dirty="0" smtClean="0"/>
              <a:t>2- non-living: mechanical: shock, accident</a:t>
            </a:r>
          </a:p>
          <a:p>
            <a:pPr>
              <a:buNone/>
            </a:pPr>
            <a:r>
              <a:rPr lang="en-US" dirty="0" smtClean="0"/>
              <a:t>Chemical, immunological.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chronic inflammatory cells 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540862"/>
            <a:ext cx="7772400" cy="4913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chronic inflammatory cells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676400"/>
            <a:ext cx="7391400" cy="479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chronic inflammatory cells: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524000"/>
            <a:ext cx="7297224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Giant cell ( </a:t>
            </a:r>
            <a:r>
              <a:rPr lang="en-US" dirty="0" err="1" smtClean="0"/>
              <a:t>langerhan’s</a:t>
            </a:r>
            <a:r>
              <a:rPr lang="en-US" dirty="0" smtClean="0"/>
              <a:t>) specific 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1" y="1905000"/>
            <a:ext cx="734408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Giant cell (foreign body) non-specific: 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641936"/>
            <a:ext cx="7696200" cy="4812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foreign body:</a:t>
            </a:r>
            <a:endParaRPr lang="en-US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070" y="1308824"/>
            <a:ext cx="7759130" cy="5145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90</TotalTime>
  <Words>179</Words>
  <Application>Microsoft Office PowerPoint</Application>
  <PresentationFormat>On-screen Show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Verve</vt:lpstr>
      <vt:lpstr>INFLAMMATION</vt:lpstr>
      <vt:lpstr>Inflammation is of two types:</vt:lpstr>
      <vt:lpstr>Aim of inflammation:</vt:lpstr>
      <vt:lpstr>1- chronic inflammatory cells </vt:lpstr>
      <vt:lpstr>2- chronic inflammatory cells</vt:lpstr>
      <vt:lpstr>3- chronic inflammatory cells:</vt:lpstr>
      <vt:lpstr>4- Giant cell ( langerhan’s) specific :</vt:lpstr>
      <vt:lpstr>5- Giant cell (foreign body) non-specific: </vt:lpstr>
      <vt:lpstr>6- foreign body:</vt:lpstr>
      <vt:lpstr>7- Acute inflammatory cells:</vt:lpstr>
      <vt:lpstr>Mechanism of inflammation:</vt:lpstr>
      <vt:lpstr>8- Margination of WBC’s:</vt:lpstr>
      <vt:lpstr>9- Immigration of WBC’s</vt:lpstr>
      <vt:lpstr>10- inflammatory reaction “dilated blood vessels”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INFLAMMATION</dc:title>
  <dc:creator>dell</dc:creator>
  <cp:lastModifiedBy>dell</cp:lastModifiedBy>
  <cp:revision>11</cp:revision>
  <dcterms:created xsi:type="dcterms:W3CDTF">2010-01-08T18:33:29Z</dcterms:created>
  <dcterms:modified xsi:type="dcterms:W3CDTF">2010-09-16T22:05:57Z</dcterms:modified>
</cp:coreProperties>
</file>