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708" r:id="rId1"/>
  </p:sldMasterIdLst>
  <p:sldIdLst>
    <p:sldId id="256" r:id="rId2"/>
    <p:sldId id="257" r:id="rId3"/>
    <p:sldId id="258" r:id="rId4"/>
    <p:sldId id="259" r:id="rId5"/>
    <p:sldId id="261" r:id="rId6"/>
    <p:sldId id="260" r:id="rId7"/>
    <p:sldId id="262" r:id="rId8"/>
    <p:sldId id="263" r:id="rId9"/>
    <p:sldId id="266" r:id="rId10"/>
    <p:sldId id="264" r:id="rId11"/>
    <p:sldId id="265" r:id="rId12"/>
    <p:sldId id="268" r:id="rId13"/>
    <p:sldId id="267" r:id="rId14"/>
    <p:sldId id="269" r:id="rId15"/>
    <p:sldId id="270" r:id="rId16"/>
    <p:sldId id="271" r:id="rId17"/>
    <p:sldId id="272" r:id="rId18"/>
    <p:sldId id="273" r:id="rId19"/>
    <p:sldId id="274" r:id="rId20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>
      <p:cViewPr varScale="1">
        <p:scale>
          <a:sx n="66" d="100"/>
          <a:sy n="66" d="100"/>
        </p:scale>
        <p:origin x="-1506" y="-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sphere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50374" y="0"/>
            <a:ext cx="2293626" cy="6858000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38400" y="3581400"/>
            <a:ext cx="3962400" cy="2133600"/>
          </a:xfrm>
        </p:spPr>
        <p:txBody>
          <a:bodyPr anchor="t">
            <a:normAutofit/>
          </a:bodyPr>
          <a:lstStyle>
            <a:lvl1pPr marL="0" indent="0" algn="r">
              <a:buNone/>
              <a:defRPr sz="14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en-US" dirty="0"/>
          </a:p>
        </p:txBody>
      </p:sp>
      <p:sp>
        <p:nvSpPr>
          <p:cNvPr id="16" name="Title 15"/>
          <p:cNvSpPr>
            <a:spLocks noGrp="1"/>
          </p:cNvSpPr>
          <p:nvPr>
            <p:ph type="title"/>
          </p:nvPr>
        </p:nvSpPr>
        <p:spPr>
          <a:xfrm>
            <a:off x="2438400" y="1447800"/>
            <a:ext cx="3962400" cy="2133600"/>
          </a:xfrm>
        </p:spPr>
        <p:txBody>
          <a:bodyPr anchor="b"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>
          <a:xfrm>
            <a:off x="3582988" y="6426201"/>
            <a:ext cx="2819399" cy="126999"/>
          </a:xfrm>
        </p:spPr>
        <p:txBody>
          <a:bodyPr/>
          <a:lstStyle/>
          <a:p>
            <a:fld id="{96CF5BCD-926C-40E2-AF3D-41BC4B29110C}" type="datetimeFigureOut">
              <a:rPr lang="ar-SA" smtClean="0"/>
              <a:t>20/04/34</a:t>
            </a:fld>
            <a:endParaRPr lang="ar-SA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>
          <a:xfrm>
            <a:off x="6414976" y="6400800"/>
            <a:ext cx="457200" cy="152400"/>
          </a:xfrm>
        </p:spPr>
        <p:txBody>
          <a:bodyPr/>
          <a:lstStyle>
            <a:lvl1pPr algn="r">
              <a:defRPr/>
            </a:lvl1pPr>
          </a:lstStyle>
          <a:p>
            <a:fld id="{AC8DEA2F-34AE-4F09-A1B8-647D880E07F8}" type="slidenum">
              <a:rPr lang="ar-SA" smtClean="0"/>
              <a:t>‹#›</a:t>
            </a:fld>
            <a:endParaRPr lang="ar-SA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>
          <a:xfrm>
            <a:off x="3581400" y="6296248"/>
            <a:ext cx="2820987" cy="152400"/>
          </a:xfrm>
        </p:spPr>
        <p:txBody>
          <a:bodyPr/>
          <a:lstStyle/>
          <a:p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CF5BCD-926C-40E2-AF3D-41BC4B29110C}" type="datetimeFigureOut">
              <a:rPr lang="ar-SA" smtClean="0"/>
              <a:t>20/04/34</a:t>
            </a:fld>
            <a:endParaRPr lang="ar-SA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C8DEA2F-34AE-4F09-A1B8-647D880E07F8}" type="slidenum">
              <a:rPr lang="ar-SA" smtClean="0"/>
              <a:t>‹#›</a:t>
            </a:fld>
            <a:endParaRPr lang="ar-SA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CF5BCD-926C-40E2-AF3D-41BC4B29110C}" type="datetimeFigureOut">
              <a:rPr lang="ar-SA" smtClean="0"/>
              <a:t>20/04/34</a:t>
            </a:fld>
            <a:endParaRPr lang="ar-SA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C8DEA2F-34AE-4F09-A1B8-647D880E07F8}" type="slidenum">
              <a:rPr lang="ar-SA" smtClean="0"/>
              <a:t>‹#›</a:t>
            </a:fld>
            <a:endParaRPr lang="ar-SA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57200"/>
            <a:ext cx="3657600" cy="5714999"/>
          </a:xfrm>
        </p:spPr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CF5BCD-926C-40E2-AF3D-41BC4B29110C}" type="datetimeFigureOut">
              <a:rPr lang="ar-SA" smtClean="0"/>
              <a:t>20/04/34</a:t>
            </a:fld>
            <a:endParaRPr lang="ar-SA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C8DEA2F-34AE-4F09-A1B8-647D880E07F8}" type="slidenum">
              <a:rPr lang="ar-SA" smtClean="0"/>
              <a:t>‹#›</a:t>
            </a:fld>
            <a:endParaRPr lang="ar-SA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sphere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58000" y="0"/>
            <a:ext cx="2293626" cy="6858000"/>
          </a:xfrm>
          <a:prstGeom prst="rect">
            <a:avLst/>
          </a:prstGeom>
        </p:spPr>
      </p:pic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839788" y="6426201"/>
            <a:ext cx="2819399" cy="126999"/>
          </a:xfrm>
        </p:spPr>
        <p:txBody>
          <a:bodyPr/>
          <a:lstStyle/>
          <a:p>
            <a:fld id="{96CF5BCD-926C-40E2-AF3D-41BC4B29110C}" type="datetimeFigureOut">
              <a:rPr lang="ar-SA" smtClean="0"/>
              <a:t>20/04/34</a:t>
            </a:fld>
            <a:endParaRPr lang="ar-SA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4116388" y="6400800"/>
            <a:ext cx="533400" cy="152400"/>
          </a:xfrm>
        </p:spPr>
        <p:txBody>
          <a:bodyPr/>
          <a:lstStyle/>
          <a:p>
            <a:fld id="{AC8DEA2F-34AE-4F09-A1B8-647D880E07F8}" type="slidenum">
              <a:rPr lang="ar-SA" smtClean="0"/>
              <a:t>‹#›</a:t>
            </a:fld>
            <a:endParaRPr lang="ar-SA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838200" y="6296248"/>
            <a:ext cx="2820987" cy="152400"/>
          </a:xfrm>
        </p:spPr>
        <p:txBody>
          <a:bodyPr/>
          <a:lstStyle/>
          <a:p>
            <a:endParaRPr lang="ar-SA"/>
          </a:p>
        </p:txBody>
      </p:sp>
      <p:sp>
        <p:nvSpPr>
          <p:cNvPr id="15" name="Title 14"/>
          <p:cNvSpPr>
            <a:spLocks noGrp="1"/>
          </p:cNvSpPr>
          <p:nvPr>
            <p:ph type="title"/>
          </p:nvPr>
        </p:nvSpPr>
        <p:spPr>
          <a:xfrm>
            <a:off x="457200" y="1828800"/>
            <a:ext cx="3200400" cy="1752600"/>
          </a:xfrm>
        </p:spPr>
        <p:txBody>
          <a:bodyPr anchor="b"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457200" y="3578224"/>
            <a:ext cx="3200645" cy="1459767"/>
          </a:xfrm>
        </p:spPr>
        <p:txBody>
          <a:bodyPr anchor="t">
            <a:normAutofit/>
          </a:bodyPr>
          <a:lstStyle>
            <a:lvl1pPr marL="0" indent="0" algn="r" defTabSz="914400" rtl="0" eaLnBrk="1" latinLnBrk="0" hangingPunct="1">
              <a:spcBef>
                <a:spcPct val="20000"/>
              </a:spcBef>
              <a:buClr>
                <a:schemeClr val="tx1">
                  <a:lumMod val="50000"/>
                  <a:lumOff val="50000"/>
                </a:schemeClr>
              </a:buClr>
              <a:buFont typeface="Wingdings" pitchFamily="2" charset="2"/>
              <a:buNone/>
              <a:defRPr lang="en-US" sz="140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3429000"/>
            <a:ext cx="3124200" cy="2667000"/>
          </a:xfrm>
        </p:spPr>
        <p:txBody>
          <a:bodyPr>
            <a:normAutofit/>
          </a:bodyPr>
          <a:lstStyle>
            <a:lvl1pPr marL="228600" indent="-182880"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457200"/>
            <a:ext cx="3124200" cy="2667000"/>
          </a:xfrm>
        </p:spPr>
        <p:txBody>
          <a:bodyPr>
            <a:normAutofit/>
          </a:bodyPr>
          <a:lstStyle>
            <a:lvl1pPr marL="228600" indent="-182880"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4876800" y="457200"/>
            <a:ext cx="2819400" cy="5714999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CF5BCD-926C-40E2-AF3D-41BC4B29110C}" type="datetimeFigureOut">
              <a:rPr lang="ar-SA" smtClean="0"/>
              <a:t>20/04/34</a:t>
            </a:fld>
            <a:endParaRPr lang="ar-SA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C8DEA2F-34AE-4F09-A1B8-647D880E07F8}" type="slidenum">
              <a:rPr lang="ar-SA" smtClean="0"/>
              <a:t>‹#›</a:t>
            </a:fld>
            <a:endParaRPr lang="ar-SA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75238"/>
            <a:ext cx="3581400" cy="411162"/>
          </a:xfrm>
        </p:spPr>
        <p:txBody>
          <a:bodyPr anchor="b">
            <a:noAutofit/>
          </a:bodyPr>
          <a:lstStyle>
            <a:lvl1pPr marL="0" indent="0" algn="ctr">
              <a:buNone/>
              <a:defRPr sz="1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675288"/>
            <a:ext cx="3581400" cy="2525112"/>
          </a:xfrm>
        </p:spPr>
        <p:txBody>
          <a:bodyPr anchor="t">
            <a:normAutofit/>
          </a:bodyPr>
          <a:lstStyle>
            <a:lvl1pPr marL="228600" indent="-182880"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 baseline="0"/>
            </a:lvl4pPr>
            <a:lvl5pPr>
              <a:buFont typeface="Wingdings" pitchFamily="2" charset="2"/>
              <a:buChar char="§"/>
              <a:defRPr sz="1400"/>
            </a:lvl5pPr>
            <a:lvl6pPr>
              <a:buFont typeface="Wingdings" pitchFamily="2" charset="2"/>
              <a:buChar char="§"/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 smtClean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7199" y="3429000"/>
            <a:ext cx="3581400" cy="411162"/>
          </a:xfrm>
        </p:spPr>
        <p:txBody>
          <a:bodyPr anchor="b">
            <a:noAutofit/>
          </a:bodyPr>
          <a:lstStyle>
            <a:lvl1pPr marL="0" indent="0" algn="ctr">
              <a:buNone/>
              <a:defRPr sz="1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57199" y="3840162"/>
            <a:ext cx="3581400" cy="2515198"/>
          </a:xfrm>
        </p:spPr>
        <p:txBody>
          <a:bodyPr anchor="t">
            <a:normAutofit/>
          </a:bodyPr>
          <a:lstStyle>
            <a:lvl1pPr marL="228600" indent="-182880"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 smtClean="0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4876800" y="457200"/>
            <a:ext cx="2819400" cy="5714999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CF5BCD-926C-40E2-AF3D-41BC4B29110C}" type="datetimeFigureOut">
              <a:rPr lang="ar-SA" smtClean="0"/>
              <a:t>20/04/34</a:t>
            </a:fld>
            <a:endParaRPr lang="ar-SA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C8DEA2F-34AE-4F09-A1B8-647D880E07F8}" type="slidenum">
              <a:rPr lang="ar-SA" smtClean="0"/>
              <a:t>‹#›</a:t>
            </a:fld>
            <a:endParaRPr lang="ar-SA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33800" y="457200"/>
            <a:ext cx="3962400" cy="5715000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CF5BCD-926C-40E2-AF3D-41BC4B29110C}" type="datetimeFigureOut">
              <a:rPr lang="ar-SA" smtClean="0"/>
              <a:t>20/04/34</a:t>
            </a:fld>
            <a:endParaRPr lang="ar-SA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C8DEA2F-34AE-4F09-A1B8-647D880E07F8}" type="slidenum">
              <a:rPr lang="ar-SA" smtClean="0"/>
              <a:t>‹#›</a:t>
            </a:fld>
            <a:endParaRPr lang="ar-SA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CF5BCD-926C-40E2-AF3D-41BC4B29110C}" type="datetimeFigureOut">
              <a:rPr lang="ar-SA" smtClean="0"/>
              <a:t>20/04/34</a:t>
            </a:fld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C8DEA2F-34AE-4F09-A1B8-647D880E07F8}" type="slidenum">
              <a:rPr lang="ar-SA" smtClean="0"/>
              <a:t>‹#›</a:t>
            </a:fld>
            <a:endParaRPr lang="ar-SA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81600" y="1676400"/>
            <a:ext cx="2514600" cy="1874837"/>
          </a:xfrm>
        </p:spPr>
        <p:txBody>
          <a:bodyPr anchor="b">
            <a:normAutofit/>
          </a:bodyPr>
          <a:lstStyle>
            <a:lvl1pPr algn="r">
              <a:defRPr sz="2000" b="0">
                <a:effectLst/>
              </a:defRPr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76400"/>
            <a:ext cx="4700016" cy="3505200"/>
          </a:xfrm>
        </p:spPr>
        <p:txBody>
          <a:bodyPr>
            <a:normAutofit/>
          </a:bodyPr>
          <a:lstStyle>
            <a:lvl1pPr marL="228600" indent="-182880">
              <a:defRPr sz="1200"/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 smtClean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2"/>
          </p:nvPr>
        </p:nvSpPr>
        <p:spPr>
          <a:xfrm>
            <a:off x="5486400" y="3552372"/>
            <a:ext cx="2209800" cy="1629228"/>
          </a:xfrm>
        </p:spPr>
        <p:txBody>
          <a:bodyPr anchor="t">
            <a:normAutofit/>
          </a:bodyPr>
          <a:lstStyle>
            <a:lvl1pPr marL="0" indent="0" algn="r">
              <a:buNone/>
              <a:defRPr sz="12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CF5BCD-926C-40E2-AF3D-41BC4B29110C}" type="datetimeFigureOut">
              <a:rPr lang="ar-SA" smtClean="0"/>
              <a:t>20/04/34</a:t>
            </a:fld>
            <a:endParaRPr lang="ar-SA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C8DEA2F-34AE-4F09-A1B8-647D880E07F8}" type="slidenum">
              <a:rPr lang="ar-SA" smtClean="0"/>
              <a:t>‹#›</a:t>
            </a:fld>
            <a:endParaRPr lang="ar-SA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4800" y="1676400"/>
            <a:ext cx="4696967" cy="35052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ar-SA" smtClean="0"/>
              <a:t>انقر فوق الأيقونة لإضافة صورة</a:t>
            </a:r>
            <a:endParaRPr lang="en-US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5181600" y="1676400"/>
            <a:ext cx="2514600" cy="1875972"/>
          </a:xfrm>
        </p:spPr>
        <p:txBody>
          <a:bodyPr anchor="b">
            <a:normAutofit/>
          </a:bodyPr>
          <a:lstStyle>
            <a:lvl1pPr algn="r">
              <a:defRPr sz="2000" b="0">
                <a:effectLst/>
              </a:defRPr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2"/>
          </p:nvPr>
        </p:nvSpPr>
        <p:spPr>
          <a:xfrm>
            <a:off x="5486400" y="3552372"/>
            <a:ext cx="2209800" cy="1629228"/>
          </a:xfrm>
        </p:spPr>
        <p:txBody>
          <a:bodyPr anchor="t">
            <a:normAutofit/>
          </a:bodyPr>
          <a:lstStyle>
            <a:lvl1pPr marL="0" indent="0" algn="r">
              <a:buNone/>
              <a:defRPr sz="12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CF5BCD-926C-40E2-AF3D-41BC4B29110C}" type="datetimeFigureOut">
              <a:rPr lang="ar-SA" smtClean="0"/>
              <a:t>20/04/34</a:t>
            </a:fld>
            <a:endParaRPr lang="ar-SA"/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C8DEA2F-34AE-4F09-A1B8-647D880E07F8}" type="slidenum">
              <a:rPr lang="ar-SA" smtClean="0"/>
              <a:t>‹#›</a:t>
            </a:fld>
            <a:endParaRPr lang="ar-SA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sphere2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8823693" y="0"/>
            <a:ext cx="320307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876800" y="457200"/>
            <a:ext cx="2819400" cy="5715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457200"/>
            <a:ext cx="3657600" cy="57149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7772400" y="6400800"/>
            <a:ext cx="533400" cy="152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5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AC8DEA2F-34AE-4F09-A1B8-647D880E07F8}" type="slidenum">
              <a:rPr lang="ar-SA" smtClean="0"/>
              <a:t>‹#›</a:t>
            </a:fld>
            <a:endParaRPr lang="ar-SA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2"/>
          </p:nvPr>
        </p:nvSpPr>
        <p:spPr>
          <a:xfrm>
            <a:off x="4876801" y="6426201"/>
            <a:ext cx="2819399" cy="1269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96CF5BCD-926C-40E2-AF3D-41BC4B29110C}" type="datetimeFigureOut">
              <a:rPr lang="ar-SA" smtClean="0"/>
              <a:t>20/04/34</a:t>
            </a:fld>
            <a:endParaRPr lang="ar-SA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4875213" y="6296248"/>
            <a:ext cx="2820987" cy="1524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50">
                <a:solidFill>
                  <a:schemeClr val="tx1"/>
                </a:solidFill>
              </a:defRPr>
            </a:lvl1pPr>
          </a:lstStyle>
          <a:p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iming>
    <p:tnLst>
      <p:par>
        <p:cTn id="1" dur="indefinite" restart="never" nodeType="tmRoot"/>
      </p:par>
    </p:tnLst>
  </p:timing>
  <p:txStyles>
    <p:titleStyle>
      <a:lvl1pPr algn="r" defTabSz="914400" rtl="1" eaLnBrk="1" latinLnBrk="0" hangingPunct="1">
        <a:spcBef>
          <a:spcPct val="0"/>
        </a:spcBef>
        <a:buNone/>
        <a:defRPr sz="2800" kern="1200">
          <a:gradFill>
            <a:gsLst>
              <a:gs pos="0">
                <a:schemeClr val="tx1">
                  <a:lumMod val="50000"/>
                </a:schemeClr>
              </a:gs>
              <a:gs pos="61000">
                <a:schemeClr val="tx1"/>
              </a:gs>
            </a:gsLst>
            <a:lin ang="5400000" scaled="0"/>
          </a:gradFill>
          <a:effectLst/>
          <a:latin typeface="+mj-lt"/>
          <a:ea typeface="+mj-ea"/>
          <a:cs typeface="+mj-cs"/>
        </a:defRPr>
      </a:lvl1pPr>
    </p:titleStyle>
    <p:bodyStyle>
      <a:lvl1pPr marL="182880" indent="-182880" algn="r" defTabSz="914400" rtl="1" eaLnBrk="1" latinLnBrk="0" hangingPunct="1">
        <a:spcBef>
          <a:spcPct val="20000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800" kern="1200">
          <a:solidFill>
            <a:schemeClr val="tx1">
              <a:lumMod val="85000"/>
            </a:schemeClr>
          </a:solidFill>
          <a:latin typeface="+mn-lt"/>
          <a:ea typeface="+mn-ea"/>
          <a:cs typeface="+mn-cs"/>
        </a:defRPr>
      </a:lvl1pPr>
      <a:lvl2pPr marL="411480" indent="-182880" algn="r" defTabSz="914400" rtl="1" eaLnBrk="1" latinLnBrk="0" hangingPunct="1">
        <a:spcBef>
          <a:spcPct val="20000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>
          <a:solidFill>
            <a:schemeClr val="tx1">
              <a:lumMod val="85000"/>
            </a:schemeClr>
          </a:solidFill>
          <a:latin typeface="+mn-lt"/>
          <a:ea typeface="+mn-ea"/>
          <a:cs typeface="+mn-cs"/>
        </a:defRPr>
      </a:lvl2pPr>
      <a:lvl3pPr marL="594360" indent="-182880" algn="r" defTabSz="914400" rtl="1" eaLnBrk="1" latinLnBrk="0" hangingPunct="1">
        <a:spcBef>
          <a:spcPct val="20000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>
          <a:solidFill>
            <a:schemeClr val="tx1">
              <a:lumMod val="85000"/>
            </a:schemeClr>
          </a:solidFill>
          <a:latin typeface="+mn-lt"/>
          <a:ea typeface="+mn-ea"/>
          <a:cs typeface="+mn-cs"/>
        </a:defRPr>
      </a:lvl3pPr>
      <a:lvl4pPr marL="777240" indent="-182880" algn="r" defTabSz="914400" rtl="1" eaLnBrk="1" latinLnBrk="0" hangingPunct="1">
        <a:spcBef>
          <a:spcPct val="20000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>
          <a:solidFill>
            <a:schemeClr val="tx1">
              <a:lumMod val="85000"/>
            </a:schemeClr>
          </a:solidFill>
          <a:latin typeface="+mn-lt"/>
          <a:ea typeface="+mn-ea"/>
          <a:cs typeface="+mn-cs"/>
        </a:defRPr>
      </a:lvl4pPr>
      <a:lvl5pPr marL="960120" indent="-182880" algn="r" defTabSz="914400" rtl="1" eaLnBrk="1" latinLnBrk="0" hangingPunct="1">
        <a:spcBef>
          <a:spcPct val="20000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>
          <a:solidFill>
            <a:schemeClr val="tx1">
              <a:lumMod val="85000"/>
            </a:schemeClr>
          </a:solidFill>
          <a:latin typeface="+mn-lt"/>
          <a:ea typeface="+mn-ea"/>
          <a:cs typeface="+mn-cs"/>
        </a:defRPr>
      </a:lvl5pPr>
      <a:lvl6pPr marL="1143000" indent="-182880" algn="r" defTabSz="914400" rtl="1" eaLnBrk="1" latinLnBrk="0" hangingPunct="1">
        <a:spcBef>
          <a:spcPts val="288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325880" indent="-182880" algn="r" defTabSz="914400" rtl="1" eaLnBrk="1" latinLnBrk="0" hangingPunct="1">
        <a:spcBef>
          <a:spcPts val="288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508760" indent="-182880" algn="r" defTabSz="914400" rtl="1" eaLnBrk="1" latinLnBrk="0" hangingPunct="1">
        <a:spcBef>
          <a:spcPts val="288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691640" indent="-182880" algn="r" defTabSz="914400" rtl="1" eaLnBrk="1" latinLnBrk="0" hangingPunct="1">
        <a:spcBef>
          <a:spcPts val="288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technet.microsoft.com/en-us/windowsserver/bb414778.aspx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Installing Windows Server 2008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316271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عنصر نائب للمحتوى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1052736"/>
            <a:ext cx="7992887" cy="5688632"/>
          </a:xfrm>
        </p:spPr>
      </p:pic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/>
          </a:bodyPr>
          <a:lstStyle/>
          <a:p>
            <a:r>
              <a:rPr lang="en-US" dirty="0" smtClean="0"/>
              <a:t>Installing Windows Server 2008 </a:t>
            </a:r>
            <a:endParaRPr lang="ar-SA" dirty="0"/>
          </a:p>
        </p:txBody>
      </p:sp>
      <p:sp>
        <p:nvSpPr>
          <p:cNvPr id="6" name="مستطيل مستدير الزوايا 5"/>
          <p:cNvSpPr/>
          <p:nvPr/>
        </p:nvSpPr>
        <p:spPr>
          <a:xfrm>
            <a:off x="2915816" y="4077072"/>
            <a:ext cx="3240360" cy="1008112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Then, you have to allocate hard disk capacity.</a:t>
            </a:r>
          </a:p>
          <a:p>
            <a:pPr algn="ctr"/>
            <a:r>
              <a:rPr lang="en-US" dirty="0" smtClean="0">
                <a:solidFill>
                  <a:schemeClr val="tx1"/>
                </a:solidFill>
              </a:rPr>
              <a:t>6-10 GB will be enough </a:t>
            </a:r>
            <a:endParaRPr lang="ar-SA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2000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عنصر نائب للمحتوى 8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1052736"/>
            <a:ext cx="8352928" cy="5544616"/>
          </a:xfrm>
        </p:spPr>
      </p:pic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/>
          </a:bodyPr>
          <a:lstStyle/>
          <a:p>
            <a:r>
              <a:rPr lang="en-US" dirty="0" smtClean="0"/>
              <a:t>Installing Windows Server 2008 </a:t>
            </a:r>
            <a:endParaRPr lang="ar-SA" dirty="0"/>
          </a:p>
        </p:txBody>
      </p:sp>
      <p:sp>
        <p:nvSpPr>
          <p:cNvPr id="10" name="إطار 9"/>
          <p:cNvSpPr/>
          <p:nvPr/>
        </p:nvSpPr>
        <p:spPr>
          <a:xfrm>
            <a:off x="1331640" y="1484784"/>
            <a:ext cx="648072" cy="720080"/>
          </a:xfrm>
          <a:prstGeom prst="frame">
            <a:avLst/>
          </a:prstGeom>
          <a:solidFill>
            <a:srgbClr val="FF0000"/>
          </a:solidFill>
          <a:ln w="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9509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وان 1"/>
          <p:cNvSpPr txBox="1">
            <a:spLocks/>
          </p:cNvSpPr>
          <p:nvPr/>
        </p:nvSpPr>
        <p:spPr>
          <a:xfrm>
            <a:off x="457200" y="274638"/>
            <a:ext cx="8229600" cy="634082"/>
          </a:xfrm>
          <a:prstGeom prst="rect">
            <a:avLst/>
          </a:prstGeom>
        </p:spPr>
        <p:txBody>
          <a:bodyPr vert="horz" lIns="91440" tIns="45720" rIns="91440" bIns="45720" rtlCol="1" anchor="ctr">
            <a:normAutofit fontScale="90000" lnSpcReduction="20000"/>
          </a:bodyPr>
          <a:lstStyle>
            <a:lvl1pPr algn="ctr" defTabSz="914400" rtl="1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Installing Windows Server 2008 </a:t>
            </a:r>
            <a:endParaRPr lang="ar-SA" dirty="0"/>
          </a:p>
        </p:txBody>
      </p:sp>
      <p:sp>
        <p:nvSpPr>
          <p:cNvPr id="5" name="عنوان 1"/>
          <p:cNvSpPr>
            <a:spLocks noGrp="1"/>
          </p:cNvSpPr>
          <p:nvPr>
            <p:ph idx="1"/>
          </p:nvPr>
        </p:nvSpPr>
        <p:spPr>
          <a:xfrm>
            <a:off x="457200" y="457200"/>
            <a:ext cx="8003232" cy="5714999"/>
          </a:xfrm>
        </p:spPr>
        <p:txBody>
          <a:bodyPr>
            <a:normAutofit fontScale="97500"/>
          </a:bodyPr>
          <a:lstStyle/>
          <a:p>
            <a:pPr algn="l" rtl="0"/>
            <a:r>
              <a:rPr lang="en-US" sz="2400" dirty="0" smtClean="0"/>
              <a:t>Windows Server 2008 should start then you will be asked for OS ISO file</a:t>
            </a:r>
          </a:p>
          <a:p>
            <a:pPr algn="l" rtl="0"/>
            <a:r>
              <a:rPr lang="en-US" sz="2400" dirty="0" smtClean="0"/>
              <a:t>Browse for it then open it</a:t>
            </a:r>
            <a:endParaRPr lang="ar-SA" sz="2400" dirty="0"/>
          </a:p>
        </p:txBody>
      </p:sp>
    </p:spTree>
    <p:extLst>
      <p:ext uri="{BB962C8B-B14F-4D97-AF65-F5344CB8AC3E}">
        <p14:creationId xmlns:p14="http://schemas.microsoft.com/office/powerpoint/2010/main" val="1450623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عنصر نائب للمحتوى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3" y="980728"/>
            <a:ext cx="8712968" cy="5616624"/>
          </a:xfrm>
        </p:spPr>
      </p:pic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/>
          </a:bodyPr>
          <a:lstStyle/>
          <a:p>
            <a:r>
              <a:rPr lang="en-US" dirty="0" smtClean="0"/>
              <a:t>Installing Windows Server 2008 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472608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عنصر نائب للمحتوى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3" y="1052736"/>
            <a:ext cx="8352928" cy="5616624"/>
          </a:xfrm>
        </p:spPr>
      </p:pic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/>
          </a:bodyPr>
          <a:lstStyle/>
          <a:p>
            <a:r>
              <a:rPr lang="en-US" dirty="0" smtClean="0"/>
              <a:t>Installing Windows Server 2008 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890151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عنصر نائب للمحتوى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3" y="980728"/>
            <a:ext cx="7920880" cy="5688632"/>
          </a:xfrm>
        </p:spPr>
      </p:pic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/>
          </a:bodyPr>
          <a:lstStyle/>
          <a:p>
            <a:r>
              <a:rPr lang="en-US" dirty="0" smtClean="0"/>
              <a:t>Installing Windows Server 2008 </a:t>
            </a:r>
            <a:endParaRPr lang="ar-SA" dirty="0"/>
          </a:p>
        </p:txBody>
      </p:sp>
      <p:sp>
        <p:nvSpPr>
          <p:cNvPr id="7" name="خماسي 6"/>
          <p:cNvSpPr/>
          <p:nvPr/>
        </p:nvSpPr>
        <p:spPr>
          <a:xfrm>
            <a:off x="1115616" y="2852936"/>
            <a:ext cx="720080" cy="288032"/>
          </a:xfrm>
          <a:prstGeom prst="homePlat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3974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عنصر نائب للمحتوى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980728"/>
            <a:ext cx="8208912" cy="5616624"/>
          </a:xfrm>
        </p:spPr>
      </p:pic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/>
          </a:bodyPr>
          <a:lstStyle/>
          <a:p>
            <a:r>
              <a:rPr lang="en-US" dirty="0" smtClean="0"/>
              <a:t>Installing Windows Server 2008 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797757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عنصر نائب للمحتوى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7" y="908720"/>
            <a:ext cx="7776864" cy="5760640"/>
          </a:xfrm>
        </p:spPr>
      </p:pic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/>
          </a:bodyPr>
          <a:lstStyle/>
          <a:p>
            <a:r>
              <a:rPr lang="en-US" dirty="0" smtClean="0"/>
              <a:t>Installing Windows Server 2008 </a:t>
            </a:r>
            <a:endParaRPr lang="ar-SA" dirty="0"/>
          </a:p>
        </p:txBody>
      </p:sp>
      <p:sp>
        <p:nvSpPr>
          <p:cNvPr id="6" name="خماسي 5"/>
          <p:cNvSpPr/>
          <p:nvPr/>
        </p:nvSpPr>
        <p:spPr>
          <a:xfrm>
            <a:off x="1187624" y="3501008"/>
            <a:ext cx="792088" cy="360040"/>
          </a:xfrm>
          <a:prstGeom prst="homePlat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165756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عنصر نائب للمحتوى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1" y="1124744"/>
            <a:ext cx="8136904" cy="5400600"/>
          </a:xfrm>
        </p:spPr>
      </p:pic>
      <p:sp>
        <p:nvSpPr>
          <p:cNvPr id="5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/>
          </a:bodyPr>
          <a:lstStyle/>
          <a:p>
            <a:r>
              <a:rPr lang="en-US" dirty="0" smtClean="0"/>
              <a:t>Installing Windows Server 2008 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4211557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عنصر نائب للمحتوى 2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3" y="980728"/>
            <a:ext cx="8280920" cy="5688632"/>
          </a:xfrm>
        </p:spPr>
      </p:pic>
      <p:sp>
        <p:nvSpPr>
          <p:cNvPr id="5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/>
          </a:bodyPr>
          <a:lstStyle/>
          <a:p>
            <a:r>
              <a:rPr lang="en-US" dirty="0" smtClean="0"/>
              <a:t>Installing Windows Server 2008 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83335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785395"/>
          </a:xfrm>
        </p:spPr>
        <p:txBody>
          <a:bodyPr>
            <a:normAutofit/>
          </a:bodyPr>
          <a:lstStyle/>
          <a:p>
            <a:pPr algn="l" rtl="0"/>
            <a:r>
              <a:rPr lang="en-US" sz="2400" dirty="0" smtClean="0"/>
              <a:t>First, check if Windows Server 2008 minimum hardware requirements matches your computer hardware through link below</a:t>
            </a:r>
          </a:p>
          <a:p>
            <a:pPr marL="0" indent="0" algn="ctr" rtl="0">
              <a:buNone/>
            </a:pPr>
            <a:r>
              <a:rPr lang="en-US" sz="2800" dirty="0" smtClean="0">
                <a:hlinkClick r:id="rId2"/>
              </a:rPr>
              <a:t>http://technet.microsoft.com/en-us/windowsserver/bb414778.aspx</a:t>
            </a:r>
            <a:r>
              <a:rPr lang="en-US" sz="2800" dirty="0" smtClean="0"/>
              <a:t> </a:t>
            </a:r>
          </a:p>
          <a:p>
            <a:pPr algn="l" rtl="0"/>
            <a:r>
              <a:rPr lang="en-US" sz="2400" dirty="0" smtClean="0"/>
              <a:t>you have to install Virtual Box to enable Windows Server install on your computer.</a:t>
            </a:r>
          </a:p>
          <a:p>
            <a:pPr algn="l" rtl="0"/>
            <a:r>
              <a:rPr lang="en-US" sz="2400" dirty="0" smtClean="0"/>
              <a:t>Install Windows Server 2008 R2 by following the steps. </a:t>
            </a:r>
            <a:endParaRPr lang="ar-SA" sz="2400" dirty="0"/>
          </a:p>
        </p:txBody>
      </p:sp>
      <p:sp>
        <p:nvSpPr>
          <p:cNvPr id="4" name="مربع نص 3"/>
          <p:cNvSpPr txBox="1"/>
          <p:nvPr/>
        </p:nvSpPr>
        <p:spPr>
          <a:xfrm>
            <a:off x="1475656" y="260648"/>
            <a:ext cx="6120680" cy="76944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 rtl="0"/>
            <a:r>
              <a:rPr lang="en-US" sz="4400" b="1" dirty="0" smtClean="0"/>
              <a:t>Installation Steps</a:t>
            </a:r>
            <a:endParaRPr lang="ar-SA" sz="4400" b="1" dirty="0"/>
          </a:p>
        </p:txBody>
      </p:sp>
    </p:spTree>
    <p:extLst>
      <p:ext uri="{BB962C8B-B14F-4D97-AF65-F5344CB8AC3E}">
        <p14:creationId xmlns:p14="http://schemas.microsoft.com/office/powerpoint/2010/main" val="2091276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عنصر نائب للمحتوى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980728"/>
            <a:ext cx="8496944" cy="5760640"/>
          </a:xfrm>
        </p:spPr>
      </p:pic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/>
          </a:bodyPr>
          <a:lstStyle/>
          <a:p>
            <a:r>
              <a:rPr lang="en-US" dirty="0" smtClean="0"/>
              <a:t>Installing Windows Server 2008 </a:t>
            </a:r>
            <a:endParaRPr lang="ar-SA" dirty="0"/>
          </a:p>
        </p:txBody>
      </p:sp>
      <p:sp>
        <p:nvSpPr>
          <p:cNvPr id="6" name="إطار 5"/>
          <p:cNvSpPr/>
          <p:nvPr/>
        </p:nvSpPr>
        <p:spPr>
          <a:xfrm>
            <a:off x="395536" y="1484784"/>
            <a:ext cx="576064" cy="648072"/>
          </a:xfrm>
          <a:prstGeom prst="frame">
            <a:avLst/>
          </a:prstGeom>
          <a:solidFill>
            <a:srgbClr val="FF0000"/>
          </a:solidFill>
          <a:ln w="31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4477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عنصر نائب للمحتوى 7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980728"/>
            <a:ext cx="8208912" cy="5760640"/>
          </a:xfrm>
        </p:spPr>
      </p:pic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/>
          </a:bodyPr>
          <a:lstStyle/>
          <a:p>
            <a:r>
              <a:rPr lang="en-US" dirty="0" smtClean="0"/>
              <a:t>Installing Windows Server 2008 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399028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457200"/>
            <a:ext cx="7355160" cy="5714999"/>
          </a:xfrm>
        </p:spPr>
        <p:txBody>
          <a:bodyPr>
            <a:normAutofit/>
          </a:bodyPr>
          <a:lstStyle/>
          <a:p>
            <a:pPr algn="l" rtl="0"/>
            <a:r>
              <a:rPr lang="en-US" sz="2800" dirty="0" smtClean="0"/>
              <a:t>Next, you have to allocate RAM capacity for Windows Server 2008 </a:t>
            </a:r>
          </a:p>
          <a:p>
            <a:pPr algn="l" rtl="0"/>
            <a:r>
              <a:rPr lang="en-US" sz="2800" dirty="0" smtClean="0"/>
              <a:t>It depends on your computer RAM but its recommended to be between 512 MB to 1 GB</a:t>
            </a:r>
            <a:endParaRPr lang="ar-SA" sz="2800" dirty="0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/>
          </a:bodyPr>
          <a:lstStyle/>
          <a:p>
            <a:r>
              <a:rPr lang="en-US" dirty="0" smtClean="0"/>
              <a:t>Installing Windows Server 2008 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4171137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عنصر نائب للمحتوى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980728"/>
            <a:ext cx="8064896" cy="5688632"/>
          </a:xfrm>
        </p:spPr>
      </p:pic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/>
          </a:bodyPr>
          <a:lstStyle/>
          <a:p>
            <a:r>
              <a:rPr lang="en-US" dirty="0" smtClean="0"/>
              <a:t>Installing Windows Server 2008 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201564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عنصر نائب للمحتوى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980728"/>
            <a:ext cx="8136903" cy="5760640"/>
          </a:xfrm>
        </p:spPr>
      </p:pic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/>
          </a:bodyPr>
          <a:lstStyle/>
          <a:p>
            <a:r>
              <a:rPr lang="en-US" dirty="0" smtClean="0"/>
              <a:t>Installing Windows Server 2008 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521319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عنصر نائب للمحتوى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980728"/>
            <a:ext cx="8208912" cy="5616624"/>
          </a:xfrm>
        </p:spPr>
      </p:pic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/>
          </a:bodyPr>
          <a:lstStyle/>
          <a:p>
            <a:r>
              <a:rPr lang="en-US" dirty="0" smtClean="0"/>
              <a:t>Installing Windows Server 2008 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4272349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عنصر نائب للمحتوى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924144"/>
            <a:ext cx="8064895" cy="5745216"/>
          </a:xfrm>
        </p:spPr>
      </p:pic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/>
          </a:bodyPr>
          <a:lstStyle/>
          <a:p>
            <a:r>
              <a:rPr lang="en-US" dirty="0" smtClean="0"/>
              <a:t>Installing Windows Server 2008 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783024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مركّب">
  <a:themeElements>
    <a:clrScheme name="مركّب">
      <a:dk1>
        <a:sysClr val="windowText" lastClr="000000"/>
      </a:dk1>
      <a:lt1>
        <a:sysClr val="window" lastClr="FFFFFF"/>
      </a:lt1>
      <a:dk2>
        <a:srgbClr val="5B6973"/>
      </a:dk2>
      <a:lt2>
        <a:srgbClr val="E7ECED"/>
      </a:lt2>
      <a:accent1>
        <a:srgbClr val="98C723"/>
      </a:accent1>
      <a:accent2>
        <a:srgbClr val="59B0B9"/>
      </a:accent2>
      <a:accent3>
        <a:srgbClr val="DEAE00"/>
      </a:accent3>
      <a:accent4>
        <a:srgbClr val="B77BB4"/>
      </a:accent4>
      <a:accent5>
        <a:srgbClr val="E0773C"/>
      </a:accent5>
      <a:accent6>
        <a:srgbClr val="A98D63"/>
      </a:accent6>
      <a:hlink>
        <a:srgbClr val="26CBEC"/>
      </a:hlink>
      <a:folHlink>
        <a:srgbClr val="598C8C"/>
      </a:folHlink>
    </a:clrScheme>
    <a:fontScheme name="مركّب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مركّب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5000"/>
                <a:satMod val="300000"/>
              </a:schemeClr>
            </a:gs>
            <a:gs pos="12000">
              <a:schemeClr val="phClr">
                <a:tint val="50000"/>
                <a:shade val="90000"/>
                <a:satMod val="250000"/>
              </a:schemeClr>
            </a:gs>
            <a:gs pos="100000">
              <a:schemeClr val="phClr">
                <a:tint val="85000"/>
                <a:shade val="75000"/>
                <a:satMod val="1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75000"/>
                <a:shade val="95000"/>
                <a:satMod val="175000"/>
              </a:schemeClr>
            </a:gs>
            <a:gs pos="12000">
              <a:schemeClr val="phClr">
                <a:tint val="90000"/>
                <a:shade val="90000"/>
                <a:satMod val="150000"/>
              </a:schemeClr>
            </a:gs>
            <a:gs pos="100000">
              <a:schemeClr val="phClr">
                <a:tint val="100000"/>
                <a:shade val="75000"/>
                <a:satMod val="150000"/>
              </a:schemeClr>
            </a:gs>
          </a:gsLst>
          <a:lin ang="16200000" scaled="1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freezing" dir="t">
              <a:rot lat="0" lon="0" rev="6000000"/>
            </a:lightRig>
          </a:scene3d>
          <a:sp3d contourW="12700" prstMaterial="dkEdge">
            <a:bevelT w="44450" h="25400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80000"/>
                <a:satMod val="110000"/>
                <a:lumMod val="80000"/>
              </a:schemeClr>
            </a:gs>
            <a:gs pos="79000">
              <a:schemeClr val="phClr">
                <a:tint val="100000"/>
                <a:shade val="90000"/>
                <a:satMod val="105000"/>
                <a:lumMod val="100000"/>
              </a:schemeClr>
            </a:gs>
            <a:gs pos="100000">
              <a:schemeClr val="phClr">
                <a:tint val="95000"/>
                <a:shade val="100000"/>
                <a:satMod val="110000"/>
                <a:lumMod val="11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hade val="100000"/>
                <a:satMod val="100000"/>
                <a:lumMod val="110000"/>
              </a:schemeClr>
            </a:gs>
            <a:gs pos="83000">
              <a:schemeClr val="phClr">
                <a:shade val="75000"/>
                <a:satMod val="200000"/>
              </a:schemeClr>
            </a:gs>
            <a:gs pos="100000">
              <a:schemeClr val="phClr">
                <a:shade val="90000"/>
                <a:satMod val="200000"/>
              </a:schemeClr>
            </a:gs>
          </a:gsLst>
          <a:path path="circle">
            <a:fillToRect l="75000" t="100000" b="3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Composite</Template>
  <TotalTime>42</TotalTime>
  <Words>183</Words>
  <Application>Microsoft Office PowerPoint</Application>
  <PresentationFormat>عرض على الشاشة (3:4)‏</PresentationFormat>
  <Paragraphs>29</Paragraphs>
  <Slides>19</Slides>
  <Notes>0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19</vt:i4>
      </vt:variant>
    </vt:vector>
  </HeadingPairs>
  <TitlesOfParts>
    <vt:vector size="20" baseType="lpstr">
      <vt:lpstr>مركّب</vt:lpstr>
      <vt:lpstr>Installing Windows Server 2008</vt:lpstr>
      <vt:lpstr>عرض تقديمي في PowerPoint</vt:lpstr>
      <vt:lpstr>Installing Windows Server 2008 </vt:lpstr>
      <vt:lpstr>Installing Windows Server 2008 </vt:lpstr>
      <vt:lpstr>Installing Windows Server 2008 </vt:lpstr>
      <vt:lpstr>Installing Windows Server 2008 </vt:lpstr>
      <vt:lpstr>Installing Windows Server 2008 </vt:lpstr>
      <vt:lpstr>Installing Windows Server 2008 </vt:lpstr>
      <vt:lpstr>Installing Windows Server 2008 </vt:lpstr>
      <vt:lpstr>Installing Windows Server 2008 </vt:lpstr>
      <vt:lpstr>Installing Windows Server 2008 </vt:lpstr>
      <vt:lpstr>عرض تقديمي في PowerPoint</vt:lpstr>
      <vt:lpstr>Installing Windows Server 2008 </vt:lpstr>
      <vt:lpstr>Installing Windows Server 2008 </vt:lpstr>
      <vt:lpstr>Installing Windows Server 2008 </vt:lpstr>
      <vt:lpstr>Installing Windows Server 2008 </vt:lpstr>
      <vt:lpstr>Installing Windows Server 2008 </vt:lpstr>
      <vt:lpstr>Installing Windows Server 2008 </vt:lpstr>
      <vt:lpstr>Installing Windows Server 2008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Installing Windows Server 2008</dc:title>
  <dc:creator>اذكر الله</dc:creator>
  <cp:lastModifiedBy>اذكر الله</cp:lastModifiedBy>
  <cp:revision>6</cp:revision>
  <dcterms:created xsi:type="dcterms:W3CDTF">2013-03-01T16:26:02Z</dcterms:created>
  <dcterms:modified xsi:type="dcterms:W3CDTF">2013-03-02T03:46:23Z</dcterms:modified>
</cp:coreProperties>
</file>