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94" r:id="rId3"/>
    <p:sldId id="295" r:id="rId4"/>
    <p:sldId id="310" r:id="rId5"/>
    <p:sldId id="296" r:id="rId6"/>
    <p:sldId id="306" r:id="rId7"/>
    <p:sldId id="308" r:id="rId8"/>
    <p:sldId id="299" r:id="rId9"/>
    <p:sldId id="300" r:id="rId10"/>
    <p:sldId id="297" r:id="rId11"/>
    <p:sldId id="305" r:id="rId12"/>
    <p:sldId id="298" r:id="rId13"/>
    <p:sldId id="292" r:id="rId14"/>
    <p:sldId id="303" r:id="rId15"/>
    <p:sldId id="304" r:id="rId16"/>
    <p:sldId id="258" r:id="rId17"/>
  </p:sldIdLst>
  <p:sldSz cx="9144000" cy="6858000" type="screen4x3"/>
  <p:notesSz cx="6858000" cy="9144000"/>
  <p:custDataLst>
    <p:tags r:id="rId18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240" autoAdjust="0"/>
    <p:restoredTop sz="9466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ثلث متساوي الساقين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ثلث قائم الزاوية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مثلث متساوي الساقين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رابط مستقيم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ثلث قائم الزاوية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6C5163B-9DCE-4AC4-900E-42ED0C24844B}" type="datetimeFigureOut">
              <a:rPr lang="ar-SA" smtClean="0"/>
              <a:pPr/>
              <a:t>27/10/34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0AF087-7A3E-4A83-9369-F19A3B3804D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Environmental Health</a:t>
            </a:r>
            <a:endParaRPr lang="ar-SA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Enviromental</a:t>
            </a:r>
            <a:r>
              <a:rPr lang="en-US" dirty="0" smtClean="0"/>
              <a:t> health hazards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Hazards can be categorized in five types:</a:t>
            </a:r>
          </a:p>
          <a:p>
            <a:pPr algn="l" rtl="0"/>
            <a:r>
              <a:rPr lang="en-US" dirty="0" smtClean="0"/>
              <a:t>Chemical</a:t>
            </a:r>
          </a:p>
          <a:p>
            <a:pPr algn="l" rtl="0"/>
            <a:r>
              <a:rPr lang="en-US" dirty="0" smtClean="0"/>
              <a:t>Physical</a:t>
            </a:r>
          </a:p>
          <a:p>
            <a:pPr algn="l" rtl="0"/>
            <a:r>
              <a:rPr lang="en-US" dirty="0" smtClean="0"/>
              <a:t>Mechanical</a:t>
            </a:r>
          </a:p>
          <a:p>
            <a:pPr algn="l" rtl="0"/>
            <a:r>
              <a:rPr lang="en-US" dirty="0" smtClean="0"/>
              <a:t>Biological</a:t>
            </a:r>
          </a:p>
          <a:p>
            <a:pPr algn="l" rtl="0"/>
            <a:r>
              <a:rPr lang="en-US" dirty="0" smtClean="0"/>
              <a:t>Psychosocial</a:t>
            </a:r>
          </a:p>
          <a:p>
            <a:pPr algn="l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882775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efforts to ensure clean air and safe supplies of food and water, to manage sewage and municipal wastes, and to control or eliminate vector-borne illnesses have contributed a great deal to improvements in public health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>Examples of ENVIRONMENTAL FACTORS THAT IMPACT ON THE HEALTH STATUS OF A COMMUNITY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Air pollution and quality Water pollution and quality </a:t>
            </a:r>
          </a:p>
          <a:p>
            <a:pPr algn="l" rtl="0"/>
            <a:r>
              <a:rPr lang="en-US" dirty="0" smtClean="0"/>
              <a:t>Noise pollution </a:t>
            </a:r>
          </a:p>
          <a:p>
            <a:pPr algn="l" rtl="0"/>
            <a:r>
              <a:rPr lang="en-US" dirty="0" smtClean="0"/>
              <a:t>Waste management </a:t>
            </a:r>
          </a:p>
          <a:p>
            <a:pPr algn="l" rtl="0"/>
            <a:r>
              <a:rPr lang="en-US" dirty="0" smtClean="0"/>
              <a:t>Land pollution</a:t>
            </a:r>
            <a:r>
              <a:rPr lang="en-US" i="1" dirty="0" smtClean="0"/>
              <a:t> 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Presence of hazardous waste </a:t>
            </a:r>
          </a:p>
          <a:p>
            <a:pPr algn="l" rtl="0"/>
            <a:r>
              <a:rPr lang="en-US" dirty="0" smtClean="0"/>
              <a:t>Presence of pesticides </a:t>
            </a:r>
          </a:p>
          <a:p>
            <a:pPr algn="l" rtl="0"/>
            <a:r>
              <a:rPr lang="en-US" dirty="0" smtClean="0"/>
              <a:t>Occupational safety </a:t>
            </a:r>
          </a:p>
          <a:p>
            <a:pPr algn="l" rtl="0"/>
            <a:r>
              <a:rPr lang="en-US" dirty="0" smtClean="0"/>
              <a:t>Occurrence of accidents </a:t>
            </a:r>
          </a:p>
          <a:p>
            <a:pPr algn="l" rtl="0"/>
            <a:r>
              <a:rPr lang="en-US" dirty="0" smtClean="0"/>
              <a:t>Safe food</a:t>
            </a:r>
          </a:p>
          <a:p>
            <a:pPr algn="l" rtl="0"/>
            <a:r>
              <a:rPr lang="en-US" dirty="0" smtClean="0"/>
              <a:t>Unsafe and inadequate housing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Definition of the Environment</a:t>
            </a:r>
            <a:br>
              <a:rPr lang="en-US" i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The circumstances, objects, or conditions by which one is surrounded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i="1" dirty="0" smtClean="0"/>
              <a:t>Public Health Definition of “The Environment”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All that which is external to the individual host. [It] can be divided into physical, biological, social, and cultural factors, any or all of which can influence health status in populations.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Definition of Health</a:t>
            </a:r>
            <a:br>
              <a:rPr lang="en-US" i="1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ar-SA" dirty="0" smtClean="0"/>
          </a:p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A state of complete physical, mental, and social well-being and not merely the absence of disease or infirmity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How can environment affect our health?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44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en-US" i="1" dirty="0" smtClean="0"/>
              <a:t>What Is Environmental Health Sciences?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“The study of those factors in the environment that affect human health.</a:t>
            </a:r>
            <a:endParaRPr lang="ar-SA" dirty="0" smtClean="0"/>
          </a:p>
          <a:p>
            <a:pPr algn="l" rtl="0">
              <a:buNone/>
            </a:pPr>
            <a:r>
              <a:rPr lang="en-US" dirty="0" smtClean="0"/>
              <a:t>   Theses factors can be:</a:t>
            </a:r>
          </a:p>
          <a:p>
            <a:pPr algn="l" rtl="0"/>
            <a:r>
              <a:rPr lang="en-US" b="1" dirty="0" smtClean="0"/>
              <a:t>Physical</a:t>
            </a:r>
            <a:r>
              <a:rPr lang="en-US" dirty="0" smtClean="0"/>
              <a:t> (Noise, ionizing and non-ionizing radiation, heat)</a:t>
            </a:r>
          </a:p>
          <a:p>
            <a:pPr algn="l" rtl="0"/>
            <a:r>
              <a:rPr lang="en-US" b="1" dirty="0" smtClean="0"/>
              <a:t>Chemical</a:t>
            </a:r>
            <a:r>
              <a:rPr lang="en-US" dirty="0" smtClean="0"/>
              <a:t> (</a:t>
            </a:r>
            <a:r>
              <a:rPr lang="fr-FR" dirty="0" smtClean="0"/>
              <a:t>Air </a:t>
            </a:r>
            <a:r>
              <a:rPr lang="fr-FR" dirty="0" err="1" smtClean="0"/>
              <a:t>pollutants</a:t>
            </a:r>
            <a:r>
              <a:rPr lang="fr-FR" dirty="0" smtClean="0"/>
              <a:t>, </a:t>
            </a:r>
            <a:r>
              <a:rPr lang="fr-FR" dirty="0" err="1" smtClean="0"/>
              <a:t>toxic</a:t>
            </a:r>
            <a:r>
              <a:rPr lang="fr-FR" dirty="0" smtClean="0"/>
              <a:t> </a:t>
            </a:r>
            <a:r>
              <a:rPr lang="fr-FR" dirty="0" err="1" smtClean="0"/>
              <a:t>wastes</a:t>
            </a:r>
            <a:r>
              <a:rPr lang="fr-FR" dirty="0" smtClean="0"/>
              <a:t>, pesticides,)</a:t>
            </a:r>
          </a:p>
          <a:p>
            <a:pPr algn="l" rtl="0"/>
            <a:r>
              <a:rPr lang="en-US" b="1" dirty="0" smtClean="0"/>
              <a:t>Biological</a:t>
            </a:r>
            <a:r>
              <a:rPr lang="en-US" dirty="0" smtClean="0"/>
              <a:t> (Disease organisms present in food and water, Insect and animal allergens)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factors that affect human health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Genetic factors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rgbClr val="FFFF00"/>
                </a:solidFill>
              </a:rPr>
              <a:t>Environmental factors</a:t>
            </a:r>
            <a:endParaRPr lang="ar-SA" dirty="0" smtClean="0">
              <a:solidFill>
                <a:srgbClr val="FFFF00"/>
              </a:solidFill>
            </a:endParaRP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personal behavior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Poor environmental quality is estimated to be directly responsible for approximately 25 % of all preventable ill health in the world, with diarrheal diseases and respiratory infections heading the list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 environmental scientist might study how water pollution is hurting fish.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 An environmental health scientist would study what happens to the health of people when they catch and eat those fish.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Accomplishments can be done by environmental health specialist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They work to identify environmental hazards, and prevent people from being harmed by them.</a:t>
            </a:r>
          </a:p>
          <a:p>
            <a:pPr algn="l" rtl="0"/>
            <a:r>
              <a:rPr lang="en-US" dirty="0" smtClean="0"/>
              <a:t>Some are scientists working in laboratories. </a:t>
            </a:r>
          </a:p>
          <a:p>
            <a:pPr algn="l" rtl="0"/>
            <a:r>
              <a:rPr lang="en-US" dirty="0" smtClean="0"/>
              <a:t>Some work for the government writing regulations and studying pollution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يوي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حيوية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حيوية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369</Words>
  <Application>Microsoft Office PowerPoint</Application>
  <PresentationFormat>On-screen Show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حيوية</vt:lpstr>
      <vt:lpstr>Environmental Health</vt:lpstr>
      <vt:lpstr>Definition of the Environment </vt:lpstr>
      <vt:lpstr>Definition of Health </vt:lpstr>
      <vt:lpstr>Activity:</vt:lpstr>
      <vt:lpstr> What Is Environmental Health Sciences?</vt:lpstr>
      <vt:lpstr>primary factors that affect human health</vt:lpstr>
      <vt:lpstr>PowerPoint Presentation</vt:lpstr>
      <vt:lpstr>PowerPoint Presentation</vt:lpstr>
      <vt:lpstr>Accomplishments can be done by environmental health specialist</vt:lpstr>
      <vt:lpstr>Enviromental health hazards</vt:lpstr>
      <vt:lpstr>PowerPoint Presentation</vt:lpstr>
      <vt:lpstr>PowerPoint Presentation</vt:lpstr>
      <vt:lpstr>PowerPoint Presentation</vt:lpstr>
      <vt:lpstr>Examples of ENVIRONMENTAL FACTORS THAT IMPACT ON THE HEALTH STATUS OF A COMMUNITY </vt:lpstr>
      <vt:lpstr>PowerPoint Presentation</vt:lpstr>
      <vt:lpstr>PowerPoint Presentation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Health</dc:title>
  <dc:creator>USER</dc:creator>
  <cp:lastModifiedBy>samira</cp:lastModifiedBy>
  <cp:revision>28</cp:revision>
  <dcterms:created xsi:type="dcterms:W3CDTF">2010-07-05T17:44:05Z</dcterms:created>
  <dcterms:modified xsi:type="dcterms:W3CDTF">2013-09-03T04:03:33Z</dcterms:modified>
</cp:coreProperties>
</file>