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74" r:id="rId7"/>
    <p:sldId id="270" r:id="rId8"/>
    <p:sldId id="261" r:id="rId9"/>
    <p:sldId id="276" r:id="rId10"/>
    <p:sldId id="262" r:id="rId11"/>
    <p:sldId id="264" r:id="rId12"/>
    <p:sldId id="271" r:id="rId13"/>
    <p:sldId id="27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B043817-1DC8-4A5D-991F-0169E47916B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28F6-4C2B-43F1-B346-6C4CFC8466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247E5-5F9E-4BA1-8966-BFF35DA18B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BB9D3-398D-4008-9A7C-79DC30AE32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9E6DD-996B-4534-8E80-2D28EC0852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379BD-78AF-4C44-903C-1794896893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79BE3-57CC-4359-BE8F-DB3E7B8E72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9C44E-050E-4FAA-B137-7FEB3CDD2B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5E908-8A0D-4452-A9B3-E241ECEFBE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3C8B0-5131-4E81-BE30-CE04599D93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B945B-D99B-4C8D-B8EE-D31DC30E4C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7252F8-4467-400A-9A5F-5F557CCD60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85FFF9-1998-4A1D-8344-102594048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D73256C-A2CC-4632-8C2A-A43120A2CF01}" type="datetimeFigureOut">
              <a:rPr lang="ar-SA" smtClean="0"/>
              <a:pPr/>
              <a:t>19/10/1433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8F69D8-1DEE-49EB-9CEE-EF8686CA32D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8265A64-24BA-43C5-9A30-BA79C73F5D3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Introduction to Drug Abuse 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Opiates: Heroin and cocaine lead the list here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Designer Drugs: e.g. Ecstasy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Inhalants: e.g. Glue sniffing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8077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1066800" y="2057400"/>
            <a:ext cx="7543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304800" y="2057400"/>
            <a:ext cx="8305800" cy="600164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rtl="0"/>
            <a:r>
              <a:rPr lang="en-US" sz="3200" dirty="0" smtClean="0"/>
              <a:t>Many different types of drugs can be abused: not only illegal drugs such as heroin, cannabis, cocaine or ecstasy, but also prescription drugs such as tranquillizers, analgesics (painkillers), and sleeping pills.</a:t>
            </a:r>
          </a:p>
          <a:p>
            <a:pPr algn="l" rtl="0"/>
            <a:endParaRPr lang="en-US" sz="3200" dirty="0" smtClean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rtl="0"/>
            <a:r>
              <a:rPr lang="en-US" sz="32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Prescription </a:t>
            </a:r>
            <a:r>
              <a:rPr lang="en-US" sz="32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drugs.</a:t>
            </a:r>
            <a:r>
              <a:rPr lang="en-US" sz="3200" dirty="0">
                <a:solidFill>
                  <a:schemeClr val="folHlink"/>
                </a:solidFill>
              </a:rPr>
              <a:t> </a:t>
            </a:r>
            <a:r>
              <a:rPr lang="en-US" sz="3200" dirty="0"/>
              <a:t>Using a prescription drug in a manner other than the intended prescription constitutes drug abuse.  </a:t>
            </a:r>
          </a:p>
          <a:p>
            <a:pPr algn="l" rtl="0"/>
            <a:endParaRPr lang="en-US" sz="3200" dirty="0"/>
          </a:p>
          <a:p>
            <a:pPr algn="l" rtl="0"/>
            <a:endParaRPr lang="en-US" sz="3200" dirty="0"/>
          </a:p>
          <a:p>
            <a:pPr algn="l" rtl="0"/>
            <a:endParaRPr lang="en-US" sz="3200" dirty="0"/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Special type </a:t>
            </a:r>
            <a:r>
              <a:rPr lang="en-US" dirty="0"/>
              <a:t>of Drugs of Abuse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more commonly abused prescription drugs are: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Pain-relieving narcotics (</a:t>
            </a:r>
            <a:r>
              <a:rPr lang="en-US" sz="2400" dirty="0" err="1" smtClean="0"/>
              <a:t>Percodan</a:t>
            </a:r>
            <a:r>
              <a:rPr lang="en-US" sz="2400" dirty="0" smtClean="0"/>
              <a:t>, Codeine, </a:t>
            </a:r>
            <a:r>
              <a:rPr lang="en-US" sz="2400" dirty="0" err="1" smtClean="0"/>
              <a:t>Vicodin</a:t>
            </a:r>
            <a:r>
              <a:rPr lang="en-US" sz="2400" dirty="0" smtClean="0"/>
              <a:t>, Percocet  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Tranquilizers and sedatives (</a:t>
            </a:r>
            <a:r>
              <a:rPr lang="en-US" sz="2400" dirty="0" err="1" smtClean="0"/>
              <a:t>Halcion</a:t>
            </a:r>
            <a:r>
              <a:rPr lang="en-US" sz="2400" dirty="0" smtClean="0"/>
              <a:t>, </a:t>
            </a:r>
            <a:r>
              <a:rPr lang="en-US" sz="2400" dirty="0" err="1" smtClean="0"/>
              <a:t>Xanax</a:t>
            </a:r>
            <a:r>
              <a:rPr lang="en-US" sz="2400" dirty="0" smtClean="0"/>
              <a:t>, </a:t>
            </a:r>
            <a:r>
              <a:rPr lang="en-US" sz="2400" dirty="0" err="1" smtClean="0"/>
              <a:t>Ativan</a:t>
            </a:r>
            <a:r>
              <a:rPr lang="en-US" sz="2400" dirty="0" smtClean="0"/>
              <a:t>, Valium, Phenobarbital)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Muscle relaxants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 Prescription amphetamines (Ritalin, </a:t>
            </a:r>
            <a:r>
              <a:rPr lang="en-US" sz="2400" dirty="0" err="1" smtClean="0"/>
              <a:t>Cylert</a:t>
            </a:r>
            <a:r>
              <a:rPr lang="en-US" sz="2400" dirty="0" smtClean="0"/>
              <a:t>, </a:t>
            </a:r>
            <a:r>
              <a:rPr lang="en-US" sz="2400" dirty="0" err="1" smtClean="0"/>
              <a:t>Adderall</a:t>
            </a:r>
            <a:r>
              <a:rPr lang="en-US" sz="2400" dirty="0" smtClean="0"/>
              <a:t>) </a:t>
            </a:r>
          </a:p>
          <a:p>
            <a:pPr marL="457200" indent="-457200">
              <a:buNone/>
            </a:pPr>
            <a:endParaRPr lang="ar-SA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What is a drug?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A drug is any substance that when ingested into the body changes the way the organism functions.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Tolerance</a:t>
            </a:r>
            <a:r>
              <a:rPr lang="en-US" dirty="0" smtClean="0"/>
              <a:t>: </a:t>
            </a:r>
          </a:p>
          <a:p>
            <a:pPr algn="l" rtl="0"/>
            <a:r>
              <a:rPr lang="en-US" dirty="0" smtClean="0"/>
              <a:t>A stage of drug abuse in which the brain and body get used to a drug, causing a person to have to take more and more of the drug to get the same effect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Dependence</a:t>
            </a:r>
            <a:r>
              <a:rPr lang="en-US" dirty="0" smtClean="0"/>
              <a:t>: A stage of drug abuse in which a person needs a drug just to feel okay (normal). 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Addiction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 A style of living characterized by compulsive use and overwhelming involvement with a drug. A stage of drug abuse in which the user cannot stop taking the drug despite serious negative consequences; the drug takes control of the brain and overpowers the body’s natural signals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Withdrawal</a:t>
            </a:r>
            <a:r>
              <a:rPr lang="en-US" dirty="0" smtClean="0"/>
              <a:t>: </a:t>
            </a:r>
          </a:p>
          <a:p>
            <a:pPr algn="l" rtl="0"/>
            <a:r>
              <a:rPr lang="en-US" dirty="0" smtClean="0"/>
              <a:t>A stage of drug abuse when the user stops taking the drug. The user is often in physical pain and may suffer from depression, hallucinations or delusions. </a:t>
            </a:r>
            <a:endParaRPr lang="ar-SA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Substance abuse 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Substance abuse is the use of a drug or other substance for a non-medical use, with the aim of producing some type of 'mind-altering' effect in the user. </a:t>
            </a:r>
          </a:p>
          <a:p>
            <a:pPr algn="l" rtl="0"/>
            <a:r>
              <a:rPr lang="en-US" dirty="0" smtClean="0"/>
              <a:t>This includes both the use of illegally produced substances, and the abuse of legal drugs, in a use for which the substance was not intended. </a:t>
            </a:r>
          </a:p>
          <a:p>
            <a:pPr algn="l" rtl="0"/>
            <a:r>
              <a:rPr lang="en-US" dirty="0" smtClean="0"/>
              <a:t>Often this involves use of the substance in excessive quantities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is at risk for trying drugs?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Risk factor = personality, environment, genetic</a:t>
            </a:r>
          </a:p>
          <a:p>
            <a:pPr algn="l" rtl="0"/>
            <a:r>
              <a:rPr lang="en-US" dirty="0" smtClean="0"/>
              <a:t>Peer pressure is huge, both for teenagers and adults alike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Young men</a:t>
            </a:r>
          </a:p>
          <a:p>
            <a:pPr algn="l" rtl="0"/>
            <a:r>
              <a:rPr lang="en-US" dirty="0" smtClean="0"/>
              <a:t>Low self-esteem</a:t>
            </a:r>
          </a:p>
          <a:p>
            <a:pPr algn="l" rtl="0"/>
            <a:r>
              <a:rPr lang="en-US" dirty="0" smtClean="0"/>
              <a:t>Low academic achievement</a:t>
            </a:r>
          </a:p>
          <a:p>
            <a:pPr algn="l" rtl="0"/>
            <a:r>
              <a:rPr lang="en-US" dirty="0" smtClean="0"/>
              <a:t>Friends/family use</a:t>
            </a:r>
          </a:p>
          <a:p>
            <a:pPr algn="l" rtl="0"/>
            <a:r>
              <a:rPr lang="en-US" dirty="0" smtClean="0"/>
              <a:t>disorganized </a:t>
            </a:r>
            <a:r>
              <a:rPr lang="ar-SA" dirty="0" smtClean="0"/>
              <a:t> </a:t>
            </a:r>
            <a:r>
              <a:rPr lang="en-US" dirty="0" smtClean="0"/>
              <a:t>life </a:t>
            </a:r>
          </a:p>
          <a:p>
            <a:pPr lvl="1" algn="l" rtl="0"/>
            <a:r>
              <a:rPr lang="en-US" dirty="0" err="1" smtClean="0">
                <a:solidFill>
                  <a:schemeClr val="tx1"/>
                </a:solidFill>
              </a:rPr>
              <a:t>a.Marital</a:t>
            </a:r>
            <a:r>
              <a:rPr lang="en-US" dirty="0" smtClean="0">
                <a:solidFill>
                  <a:schemeClr val="tx1"/>
                </a:solidFill>
              </a:rPr>
              <a:t> Problem or geographical separations </a:t>
            </a:r>
          </a:p>
          <a:p>
            <a:pPr lvl="1" algn="l" rtl="0"/>
            <a:r>
              <a:rPr lang="en-US" dirty="0" smtClean="0">
                <a:solidFill>
                  <a:schemeClr val="tx1"/>
                </a:solidFill>
              </a:rPr>
              <a:t>b. Stress at work</a:t>
            </a:r>
          </a:p>
          <a:p>
            <a:pPr lvl="1" algn="l" rtl="0"/>
            <a:r>
              <a:rPr lang="en-US" dirty="0" smtClean="0">
                <a:solidFill>
                  <a:schemeClr val="tx1"/>
                </a:solidFill>
              </a:rPr>
              <a:t>c. Family Problems </a:t>
            </a:r>
          </a:p>
          <a:p>
            <a:pPr lvl="1" algn="l" rtl="0"/>
            <a:r>
              <a:rPr lang="en-US" dirty="0" smtClean="0">
                <a:solidFill>
                  <a:schemeClr val="tx1"/>
                </a:solidFill>
              </a:rPr>
              <a:t>d. Previous drug usage 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Warning signs of teenage drug or alcohol abuse may include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 drop in school performance </a:t>
            </a:r>
          </a:p>
          <a:p>
            <a:pPr algn="l" rtl="0"/>
            <a:r>
              <a:rPr lang="en-US" dirty="0" smtClean="0"/>
              <a:t>a change in groups of friends </a:t>
            </a:r>
          </a:p>
          <a:p>
            <a:pPr algn="l" rtl="0"/>
            <a:r>
              <a:rPr lang="en-US" dirty="0" smtClean="0"/>
              <a:t>antisocial behavior </a:t>
            </a:r>
          </a:p>
          <a:p>
            <a:pPr algn="l" rtl="0"/>
            <a:r>
              <a:rPr lang="en-US" dirty="0" smtClean="0"/>
              <a:t>a worsening in family relationships. </a:t>
            </a:r>
          </a:p>
          <a:p>
            <a:pPr algn="l" rtl="0"/>
            <a:r>
              <a:rPr lang="en-US" dirty="0" smtClean="0"/>
              <a:t>change in eating and sleeping habits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Drug Addiction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Stimulants: Amphetamines, but a more common stimulant is nicotine.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Hallucinogens: LSD was a popular drug in the 1960’s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/>
              <a:t>Cannabis Compounds: The most common drug in this category is marijuana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Depressants: Alcohol is the most common depressant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513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Opulent</vt:lpstr>
      <vt:lpstr>Project Overview</vt:lpstr>
      <vt:lpstr>Introduction to Drug Abuse </vt:lpstr>
      <vt:lpstr>Terminology </vt:lpstr>
      <vt:lpstr>Slide 3</vt:lpstr>
      <vt:lpstr>Slide 4</vt:lpstr>
      <vt:lpstr>Slide 5</vt:lpstr>
      <vt:lpstr>Substance abuse  </vt:lpstr>
      <vt:lpstr>Who is at risk for trying drugs?</vt:lpstr>
      <vt:lpstr>Warning signs of teenage drug or alcohol abuse may include</vt:lpstr>
      <vt:lpstr>Types of Drug Addiction </vt:lpstr>
      <vt:lpstr>Slide 10</vt:lpstr>
      <vt:lpstr>Special type of Drugs of Abuse</vt:lpstr>
      <vt:lpstr>Some of the more commonly abused prescription drugs are: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Drug Abuse </dc:title>
  <dc:creator>ksu</dc:creator>
  <cp:lastModifiedBy>ksu</cp:lastModifiedBy>
  <cp:revision>29</cp:revision>
  <dcterms:created xsi:type="dcterms:W3CDTF">2011-09-18T07:55:50Z</dcterms:created>
  <dcterms:modified xsi:type="dcterms:W3CDTF">2012-09-05T07:25:41Z</dcterms:modified>
</cp:coreProperties>
</file>