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tif" ContentType="image/tif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4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6.xml" ContentType="application/vnd.openxmlformats-officedocument.presentationml.notesSlide+xml"/>
  <Override PartName="/ppt/tags/tag20.xml" ContentType="application/vnd.openxmlformats-officedocument.presentationml.tags+xml"/>
  <Override PartName="/ppt/activeX/activeX1.xml" ContentType="application/vnd.ms-office.activeX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7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notesSlides/notesSlide8.xml" ContentType="application/vnd.openxmlformats-officedocument.presentationml.notesSlide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9.xml" ContentType="application/vnd.openxmlformats-officedocument.presentationml.notesSlide+xml"/>
  <Override PartName="/ppt/tags/tag30.xml" ContentType="application/vnd.openxmlformats-officedocument.presentationml.tags+xml"/>
  <Override PartName="/ppt/notesSlides/notesSlide10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1.xml" ContentType="application/vnd.openxmlformats-officedocument.presentationml.notesSlide+xml"/>
  <Override PartName="/ppt/tags/tag34.xml" ContentType="application/vnd.openxmlformats-officedocument.presentationml.tags+xml"/>
  <Override PartName="/ppt/activeX/activeX2.xml" ContentType="application/vnd.ms-office.activeX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2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13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14.xml" ContentType="application/vnd.openxmlformats-officedocument.presentationml.notesSlid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15.xml" ContentType="application/vnd.openxmlformats-officedocument.presentationml.notesSlide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notesSlides/notesSlide16.xml" ContentType="application/vnd.openxmlformats-officedocument.presentationml.notesSlide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notesSlides/notesSlide17.xml" ContentType="application/vnd.openxmlformats-officedocument.presentationml.notesSlide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18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95" r:id="rId2"/>
    <p:sldId id="294" r:id="rId3"/>
    <p:sldId id="290" r:id="rId4"/>
    <p:sldId id="257" r:id="rId5"/>
    <p:sldId id="267" r:id="rId6"/>
    <p:sldId id="258" r:id="rId7"/>
    <p:sldId id="268" r:id="rId8"/>
    <p:sldId id="287" r:id="rId9"/>
    <p:sldId id="269" r:id="rId10"/>
    <p:sldId id="270" r:id="rId11"/>
    <p:sldId id="272" r:id="rId12"/>
    <p:sldId id="260" r:id="rId13"/>
    <p:sldId id="288" r:id="rId14"/>
    <p:sldId id="261" r:id="rId15"/>
    <p:sldId id="273" r:id="rId16"/>
    <p:sldId id="276" r:id="rId17"/>
    <p:sldId id="278" r:id="rId18"/>
    <p:sldId id="280" r:id="rId19"/>
    <p:sldId id="263" r:id="rId20"/>
    <p:sldId id="286" r:id="rId21"/>
  </p:sldIdLst>
  <p:sldSz cx="9144000" cy="6858000" type="screen4x3"/>
  <p:notesSz cx="6858000" cy="9144000"/>
  <p:custDataLst>
    <p:tags r:id="rId23"/>
  </p:custDataLst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00FF00"/>
    <a:srgbClr val="66FFFF"/>
    <a:srgbClr val="FF00FF"/>
    <a:srgbClr val="FFFFFF"/>
    <a:srgbClr val="99CCFF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16" autoAdjust="0"/>
    <p:restoredTop sz="94660"/>
  </p:normalViewPr>
  <p:slideViewPr>
    <p:cSldViewPr>
      <p:cViewPr varScale="1">
        <p:scale>
          <a:sx n="88" d="100"/>
          <a:sy n="88" d="100"/>
        </p:scale>
        <p:origin x="1123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68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3F581F2-5E58-474B-B3EE-0B1FBD6EAE5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563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82738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0116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9074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949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393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94179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668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5571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0851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335363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ar-SA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A812FD7-C766-405B-AC5A-1884AEBD5709}" type="slidenum">
              <a:rPr lang="en-US" altLang="en-US" smtClean="0"/>
              <a:pPr eaLnBrk="1" hangingPunct="1"/>
              <a:t>20</a:t>
            </a:fld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90672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18659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83890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2823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689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0034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32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3F581F2-5E58-474B-B3EE-0B1FBD6EAE53}" type="slidenum">
              <a:rPr lang="ar-SA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448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814F02-20AB-4DAB-A4D3-5E8B0E4D8E4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1512432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1B93-12AF-4F22-AC5B-8AFF5CCA4FA3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3755495"/>
      </p:ext>
    </p:extLst>
  </p:cSld>
  <p:clrMapOvr>
    <a:masterClrMapping/>
  </p:clrMapOvr>
  <p:transition spd="med">
    <p:check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7B3186-DC47-40A1-8117-45AAF0E7B7D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533803"/>
      </p:ext>
    </p:extLst>
  </p:cSld>
  <p:clrMapOvr>
    <a:masterClrMapping/>
  </p:clrMapOvr>
  <p:transition spd="med">
    <p:check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88877-960A-48F3-955F-EE51C389FEDB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8705593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4F63D4-C951-4249-BB79-709A91EAED19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057635"/>
      </p:ext>
    </p:extLst>
  </p:cSld>
  <p:clrMapOvr>
    <a:masterClrMapping/>
  </p:clrMapOvr>
  <p:transition spd="med"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8E3582-BC59-4D71-AB85-9D4B9A87983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38211"/>
      </p:ext>
    </p:extLst>
  </p:cSld>
  <p:clrMapOvr>
    <a:masterClrMapping/>
  </p:clrMapOvr>
  <p:transition spd="med">
    <p:check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F183D-40E9-4EAB-B02A-38CB5E771950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239994"/>
      </p:ext>
    </p:extLst>
  </p:cSld>
  <p:clrMapOvr>
    <a:masterClrMapping/>
  </p:clrMapOvr>
  <p:transition spd="med">
    <p:check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45481-D997-4898-8E87-DF5E49011042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776489"/>
      </p:ext>
    </p:extLst>
  </p:cSld>
  <p:clrMapOvr>
    <a:masterClrMapping/>
  </p:clrMapOvr>
  <p:transition spd="med">
    <p:check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30EB8F-91A1-4E9B-9068-13C3DE9B7E17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710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BB6C8D-E2A3-4A92-ADF5-133335B2CCDC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9514721"/>
      </p:ext>
    </p:extLst>
  </p:cSld>
  <p:clrMapOvr>
    <a:masterClrMapping/>
  </p:clrMapOvr>
  <p:transition spd="med">
    <p:check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FE28E-2DD2-4045-B1BF-6FB5F1264124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390090"/>
      </p:ext>
    </p:extLst>
  </p:cSld>
  <p:clrMapOvr>
    <a:masterClrMapping/>
  </p:clrMapOvr>
  <p:transition spd="med">
    <p:check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5BB5DD-2123-4C5B-B87E-3BAF74FBE465}" type="slidenum">
              <a:rPr lang="ar-SA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hecker/>
  </p:transition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10" Type="http://schemas.openxmlformats.org/officeDocument/2006/relationships/image" Target="../media/image5.ti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9.xml"/><Relationship Id="rId7" Type="http://schemas.openxmlformats.org/officeDocument/2006/relationships/image" Target="../media/image8.png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17.png"/><Relationship Id="rId5" Type="http://schemas.openxmlformats.org/officeDocument/2006/relationships/notesSlide" Target="../notesSlides/notesSlide9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33.xml"/><Relationship Id="rId7" Type="http://schemas.openxmlformats.org/officeDocument/2006/relationships/image" Target="../media/image11.jpeg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2.xml"/><Relationship Id="rId3" Type="http://schemas.openxmlformats.org/officeDocument/2006/relationships/control" Target="../activeX/activeX2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0.wmf"/><Relationship Id="rId2" Type="http://schemas.openxmlformats.org/officeDocument/2006/relationships/tags" Target="../tags/tag34.xml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microsoft.com/office/2007/relationships/hdphoto" Target="../media/hdphoto2.wdp"/><Relationship Id="rId5" Type="http://schemas.openxmlformats.org/officeDocument/2006/relationships/tags" Target="../tags/tag36.xml"/><Relationship Id="rId10" Type="http://schemas.openxmlformats.org/officeDocument/2006/relationships/image" Target="../media/image11.jpeg"/><Relationship Id="rId4" Type="http://schemas.openxmlformats.org/officeDocument/2006/relationships/tags" Target="../tags/tag35.xml"/><Relationship Id="rId9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40.xml"/><Relationship Id="rId7" Type="http://schemas.openxmlformats.org/officeDocument/2006/relationships/image" Target="../media/image11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3.xml"/><Relationship Id="rId7" Type="http://schemas.openxmlformats.org/officeDocument/2006/relationships/image" Target="../media/image10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21.png"/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6.xml"/><Relationship Id="rId7" Type="http://schemas.openxmlformats.org/officeDocument/2006/relationships/image" Target="../media/image10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49.xml"/><Relationship Id="rId7" Type="http://schemas.openxmlformats.org/officeDocument/2006/relationships/image" Target="../media/image1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2.png"/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tags" Target="../tags/tag52.xml"/><Relationship Id="rId7" Type="http://schemas.openxmlformats.org/officeDocument/2006/relationships/image" Target="../media/image10.png"/><Relationship Id="rId2" Type="http://schemas.openxmlformats.org/officeDocument/2006/relationships/tags" Target="../tags/tag51.xml"/><Relationship Id="rId1" Type="http://schemas.openxmlformats.org/officeDocument/2006/relationships/tags" Target="../tags/tag50.xml"/><Relationship Id="rId6" Type="http://schemas.openxmlformats.org/officeDocument/2006/relationships/image" Target="../media/image23.png"/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9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55.xml"/><Relationship Id="rId7" Type="http://schemas.openxmlformats.org/officeDocument/2006/relationships/image" Target="../media/image11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tags" Target="../tags/tag58.xml"/><Relationship Id="rId7" Type="http://schemas.openxmlformats.org/officeDocument/2006/relationships/image" Target="../media/image2.png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image" Target="../media/image6.jpeg"/><Relationship Id="rId11" Type="http://schemas.openxmlformats.org/officeDocument/2006/relationships/image" Target="../media/image4.png"/><Relationship Id="rId5" Type="http://schemas.openxmlformats.org/officeDocument/2006/relationships/notesSlide" Target="../notesSlides/notesSlide19.xml"/><Relationship Id="rId10" Type="http://schemas.microsoft.com/office/2007/relationships/hdphoto" Target="../media/hdphoto1.wdp"/><Relationship Id="rId4" Type="http://schemas.openxmlformats.org/officeDocument/2006/relationships/slideLayout" Target="../slideLayouts/slideLayout1.xml"/><Relationship Id="rId9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7.xml"/><Relationship Id="rId7" Type="http://schemas.openxmlformats.org/officeDocument/2006/relationships/image" Target="../media/image11.jpe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0.xml"/><Relationship Id="rId7" Type="http://schemas.openxmlformats.org/officeDocument/2006/relationships/image" Target="../media/image11.jpe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3.xml"/><Relationship Id="rId7" Type="http://schemas.openxmlformats.org/officeDocument/2006/relationships/image" Target="../media/image13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12.png"/><Relationship Id="rId5" Type="http://schemas.openxmlformats.org/officeDocument/2006/relationships/notesSlide" Target="../notesSlides/notesSlide4.xml"/><Relationship Id="rId10" Type="http://schemas.microsoft.com/office/2007/relationships/hdphoto" Target="../media/hdphoto2.wdp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16.xml"/><Relationship Id="rId7" Type="http://schemas.openxmlformats.org/officeDocument/2006/relationships/image" Target="../media/image11.jpe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9.xml"/><Relationship Id="rId7" Type="http://schemas.openxmlformats.org/officeDocument/2006/relationships/image" Target="../media/image1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15.png"/><Relationship Id="rId11" Type="http://schemas.microsoft.com/office/2007/relationships/hdphoto" Target="../media/hdphoto2.wdp"/><Relationship Id="rId5" Type="http://schemas.openxmlformats.org/officeDocument/2006/relationships/notesSlide" Target="../notesSlides/notesSlide6.xml"/><Relationship Id="rId10" Type="http://schemas.openxmlformats.org/officeDocument/2006/relationships/image" Target="../media/image11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3" Type="http://schemas.openxmlformats.org/officeDocument/2006/relationships/control" Target="../activeX/activeX1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8.wmf"/><Relationship Id="rId2" Type="http://schemas.openxmlformats.org/officeDocument/2006/relationships/tags" Target="../tags/tag20.xml"/><Relationship Id="rId1" Type="http://schemas.openxmlformats.org/officeDocument/2006/relationships/vmlDrawing" Target="../drawings/vmlDrawing1.vml"/><Relationship Id="rId6" Type="http://schemas.openxmlformats.org/officeDocument/2006/relationships/tags" Target="../tags/tag23.xml"/><Relationship Id="rId11" Type="http://schemas.microsoft.com/office/2007/relationships/hdphoto" Target="../media/hdphoto2.wdp"/><Relationship Id="rId5" Type="http://schemas.openxmlformats.org/officeDocument/2006/relationships/tags" Target="../tags/tag22.xml"/><Relationship Id="rId10" Type="http://schemas.openxmlformats.org/officeDocument/2006/relationships/image" Target="../media/image11.jpeg"/><Relationship Id="rId4" Type="http://schemas.openxmlformats.org/officeDocument/2006/relationships/tags" Target="../tags/tag21.xml"/><Relationship Id="rId9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6.xml"/><Relationship Id="rId7" Type="http://schemas.openxmlformats.org/officeDocument/2006/relationships/image" Target="../media/image11.jpe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800600" y="0"/>
            <a:ext cx="4343400" cy="6810375"/>
            <a:chOff x="4800600" y="4763"/>
            <a:chExt cx="4343400" cy="6810375"/>
          </a:xfrm>
        </p:grpSpPr>
        <p:grpSp>
          <p:nvGrpSpPr>
            <p:cNvPr id="17" name="Group 10"/>
            <p:cNvGrpSpPr>
              <a:grpSpLocks/>
            </p:cNvGrpSpPr>
            <p:nvPr>
              <p:custDataLst>
                <p:tags r:id="rId2"/>
              </p:custDataLst>
            </p:nvPr>
          </p:nvGrpSpPr>
          <p:grpSpPr bwMode="auto">
            <a:xfrm>
              <a:off x="4800600" y="4763"/>
              <a:ext cx="4343400" cy="6810375"/>
              <a:chOff x="4085582" y="4369"/>
              <a:chExt cx="5079606" cy="6810087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085582" y="4369"/>
                <a:ext cx="5079606" cy="6810087"/>
              </a:xfrm>
              <a:prstGeom prst="rect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GB"/>
              </a:p>
            </p:txBody>
          </p:sp>
          <p:pic>
            <p:nvPicPr>
              <p:cNvPr id="29" name="Picture 9" descr="email22.bmp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57032" y="87287"/>
                <a:ext cx="4819040" cy="907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8" name="TextBox 17"/>
            <p:cNvSpPr txBox="1"/>
            <p:nvPr/>
          </p:nvSpPr>
          <p:spPr>
            <a:xfrm>
              <a:off x="5069652" y="2754868"/>
              <a:ext cx="36781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GB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Arial Black" panose="020B0A04020102020204" pitchFamily="34" charset="0"/>
                </a:rPr>
                <a:t>Zoology Department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63106" y="2325582"/>
              <a:ext cx="3599894" cy="400110"/>
            </a:xfrm>
            <a:prstGeom prst="rect">
              <a:avLst/>
            </a:prstGeom>
            <a:noFill/>
          </p:spPr>
          <p:txBody>
            <a:bodyPr wrap="square" rtlCol="1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2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College of Science, </a:t>
              </a: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rightnessContrast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6994" y="1219200"/>
              <a:ext cx="2270206" cy="930571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glow rad="228600">
                <a:schemeClr val="accent5">
                  <a:satMod val="175000"/>
                  <a:alpha val="40000"/>
                </a:schemeClr>
              </a:glow>
              <a:outerShdw blurRad="76200" dist="12700" dir="2700000" sy="-23000" kx="-800400" algn="bl" rotWithShape="0">
                <a:prstClr val="black">
                  <a:alpha val="20000"/>
                </a:prstClr>
              </a:outerShdw>
            </a:effectLst>
            <a:scene3d>
              <a:camera prst="obliqueBottomRight"/>
              <a:lightRig rig="balanced" dir="t">
                <a:rot lat="0" lon="0" rev="8700000"/>
              </a:lightRig>
            </a:scene3d>
            <a:sp3d>
              <a:bevelT w="190500" h="38100" prst="coolSlant"/>
            </a:sp3d>
          </p:spPr>
        </p:pic>
        <p:pic>
          <p:nvPicPr>
            <p:cNvPr id="27" name="Picture 6"/>
            <p:cNvPicPr>
              <a:picLocks noChangeAspect="1" noChangeArrowheads="1"/>
            </p:cNvPicPr>
            <p:nvPr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344" b="43667"/>
            <a:stretch/>
          </p:blipFill>
          <p:spPr bwMode="auto">
            <a:xfrm>
              <a:off x="4876800" y="3216206"/>
              <a:ext cx="4043688" cy="3489394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337" y="0"/>
            <a:ext cx="4940427" cy="6858000"/>
          </a:xfrm>
          <a:prstGeom prst="rect">
            <a:avLst/>
          </a:prstGeom>
        </p:spPr>
      </p:pic>
      <p:sp>
        <p:nvSpPr>
          <p:cNvPr id="4" name="Sun 3"/>
          <p:cNvSpPr/>
          <p:nvPr/>
        </p:nvSpPr>
        <p:spPr>
          <a:xfrm>
            <a:off x="2362200" y="4876800"/>
            <a:ext cx="380999" cy="381000"/>
          </a:xfrm>
          <a:prstGeom prst="sun">
            <a:avLst>
              <a:gd name="adj" fmla="val 23461"/>
            </a:avLst>
          </a:prstGeom>
          <a:solidFill>
            <a:srgbClr val="00B0F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Plaque 4"/>
          <p:cNvSpPr/>
          <p:nvPr/>
        </p:nvSpPr>
        <p:spPr>
          <a:xfrm>
            <a:off x="1866901" y="1527322"/>
            <a:ext cx="1371600" cy="304800"/>
          </a:xfrm>
          <a:prstGeom prst="plaque">
            <a:avLst>
              <a:gd name="adj" fmla="val 27138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9525">
            <a:solidFill>
              <a:srgbClr val="0000FF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علم الأحياء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130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370013"/>
            <a:ext cx="8458200" cy="2135187"/>
          </a:xfrm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المكان النشط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of an enzymes</a:t>
            </a:r>
            <a:r>
              <a:rPr lang="en-US" altLang="en-US" sz="2000" b="1" i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the groove</a:t>
            </a:r>
            <a:r>
              <a:rPr lang="ar-EG" altLang="en-US" sz="1800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الجيب</a:t>
            </a:r>
            <a:r>
              <a:rPr lang="ar-EG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on the surface of the enzyme into which the substrate fits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Thus, specificity of an enzyme is due to the fit between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التناسب بين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the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lnSpc>
                <a:spcPct val="90000"/>
              </a:lnSpc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the substrate binds, the enzyme changes shape to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fit </a:t>
            </a:r>
            <a:r>
              <a:rPr lang="en-US" altLang="en-US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substrate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bringing chemical groups in position to catalyze the reaction.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381000" y="3568700"/>
            <a:ext cx="8305800" cy="313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Rectangle 6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73914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active site is an enzyme’s catalytic center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8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4">
            <a:lum bright="-6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56"/>
          <a:stretch>
            <a:fillRect/>
          </a:stretch>
        </p:blipFill>
        <p:spPr bwMode="auto">
          <a:xfrm>
            <a:off x="381000" y="77295"/>
            <a:ext cx="8382000" cy="6628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581400" y="2667000"/>
            <a:ext cx="2819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Catalytic </a:t>
            </a: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Cycle of Enzyme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10243" name="Oval 12"/>
          <p:cNvSpPr>
            <a:spLocks noChangeArrowheads="1"/>
          </p:cNvSpPr>
          <p:nvPr/>
        </p:nvSpPr>
        <p:spPr bwMode="auto">
          <a:xfrm>
            <a:off x="2667000" y="2438400"/>
            <a:ext cx="3810000" cy="2743200"/>
          </a:xfrm>
          <a:prstGeom prst="ellipse">
            <a:avLst/>
          </a:prstGeom>
          <a:gradFill rotWithShape="1">
            <a:gsLst>
              <a:gs pos="0">
                <a:srgbClr val="FF00FF"/>
              </a:gs>
              <a:gs pos="100000">
                <a:srgbClr val="990000"/>
              </a:gs>
            </a:gsLst>
            <a:path path="shape">
              <a:fillToRect l="50000" t="50000" r="50000" b="50000"/>
            </a:path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grpSp>
        <p:nvGrpSpPr>
          <p:cNvPr id="10244" name="Group 17"/>
          <p:cNvGrpSpPr>
            <a:grpSpLocks/>
          </p:cNvGrpSpPr>
          <p:nvPr/>
        </p:nvGrpSpPr>
        <p:grpSpPr bwMode="auto">
          <a:xfrm>
            <a:off x="3619500" y="3517900"/>
            <a:ext cx="1676400" cy="685800"/>
            <a:chOff x="480" y="2400"/>
            <a:chExt cx="1056" cy="432"/>
          </a:xfrm>
        </p:grpSpPr>
        <p:sp>
          <p:nvSpPr>
            <p:cNvPr id="10260" name="AutoShape 18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1" name="AutoShape 19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62" name="Rectangle 20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381000" y="3505200"/>
            <a:ext cx="1676400" cy="685800"/>
            <a:chOff x="480" y="2400"/>
            <a:chExt cx="1056" cy="432"/>
          </a:xfrm>
        </p:grpSpPr>
        <p:sp>
          <p:nvSpPr>
            <p:cNvPr id="10257" name="AutoShape 13"/>
            <p:cNvSpPr>
              <a:spLocks noChangeArrowheads="1"/>
            </p:cNvSpPr>
            <p:nvPr/>
          </p:nvSpPr>
          <p:spPr bwMode="auto">
            <a:xfrm>
              <a:off x="1104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8" name="AutoShape 14"/>
            <p:cNvSpPr>
              <a:spLocks noChangeArrowheads="1"/>
            </p:cNvSpPr>
            <p:nvPr/>
          </p:nvSpPr>
          <p:spPr bwMode="auto">
            <a:xfrm>
              <a:off x="480" y="2400"/>
              <a:ext cx="432" cy="432"/>
            </a:xfrm>
            <a:prstGeom prst="octagon">
              <a:avLst>
                <a:gd name="adj" fmla="val 29287"/>
              </a:avLst>
            </a:prstGeom>
            <a:gradFill rotWithShape="1">
              <a:gsLst>
                <a:gs pos="0">
                  <a:srgbClr val="99CCFF"/>
                </a:gs>
                <a:gs pos="100000">
                  <a:srgbClr val="0000FF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0259" name="Rectangle 15"/>
            <p:cNvSpPr>
              <a:spLocks noChangeArrowheads="1"/>
            </p:cNvSpPr>
            <p:nvPr/>
          </p:nvSpPr>
          <p:spPr bwMode="auto">
            <a:xfrm>
              <a:off x="912" y="2544"/>
              <a:ext cx="192" cy="144"/>
            </a:xfrm>
            <a:prstGeom prst="rect">
              <a:avLst/>
            </a:prstGeom>
            <a:solidFill>
              <a:srgbClr val="00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7191" name="AutoShape 23"/>
          <p:cNvSpPr>
            <a:spLocks noChangeArrowheads="1"/>
          </p:cNvSpPr>
          <p:nvPr/>
        </p:nvSpPr>
        <p:spPr bwMode="auto">
          <a:xfrm>
            <a:off x="46101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2" name="AutoShape 24"/>
          <p:cNvSpPr>
            <a:spLocks noChangeArrowheads="1"/>
          </p:cNvSpPr>
          <p:nvPr/>
        </p:nvSpPr>
        <p:spPr bwMode="auto">
          <a:xfrm>
            <a:off x="3619500" y="3505200"/>
            <a:ext cx="685800" cy="685800"/>
          </a:xfrm>
          <a:prstGeom prst="octagon">
            <a:avLst>
              <a:gd name="adj" fmla="val 29287"/>
            </a:avLst>
          </a:prstGeom>
          <a:gradFill rotWithShape="1">
            <a:gsLst>
              <a:gs pos="0">
                <a:srgbClr val="99CCFF"/>
              </a:gs>
              <a:gs pos="100000">
                <a:srgbClr val="0000FF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3" name="Rectangle 25"/>
          <p:cNvSpPr>
            <a:spLocks noChangeArrowheads="1"/>
          </p:cNvSpPr>
          <p:nvPr/>
        </p:nvSpPr>
        <p:spPr bwMode="auto">
          <a:xfrm>
            <a:off x="4305300" y="3733800"/>
            <a:ext cx="304800" cy="228600"/>
          </a:xfrm>
          <a:prstGeom prst="rect">
            <a:avLst/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657600" y="2438400"/>
            <a:ext cx="1828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32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</a:p>
        </p:txBody>
      </p:sp>
      <p:sp>
        <p:nvSpPr>
          <p:cNvPr id="7195" name="Text Box 27"/>
          <p:cNvSpPr txBox="1">
            <a:spLocks noChangeArrowheads="1"/>
          </p:cNvSpPr>
          <p:nvPr/>
        </p:nvSpPr>
        <p:spPr bwMode="auto">
          <a:xfrm>
            <a:off x="381000" y="2590800"/>
            <a:ext cx="16764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</a:p>
        </p:txBody>
      </p:sp>
      <p:sp>
        <p:nvSpPr>
          <p:cNvPr id="7196" name="Text Box 28"/>
          <p:cNvSpPr txBox="1">
            <a:spLocks noChangeArrowheads="1"/>
          </p:cNvSpPr>
          <p:nvPr/>
        </p:nvSpPr>
        <p:spPr bwMode="auto">
          <a:xfrm>
            <a:off x="7772400" y="3443288"/>
            <a:ext cx="1219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</a:t>
            </a:r>
          </a:p>
        </p:txBody>
      </p:sp>
      <p:sp>
        <p:nvSpPr>
          <p:cNvPr id="7197" name="Text Box 29"/>
          <p:cNvSpPr txBox="1">
            <a:spLocks noChangeArrowheads="1"/>
          </p:cNvSpPr>
          <p:nvPr/>
        </p:nvSpPr>
        <p:spPr bwMode="auto">
          <a:xfrm>
            <a:off x="7772400" y="4495800"/>
            <a:ext cx="1219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GB" b="1">
                <a:effectLst>
                  <a:outerShdw blurRad="38100" dist="38100" dir="2700000" algn="tl">
                    <a:srgbClr val="C0C0C0"/>
                  </a:outerShdw>
                </a:effectLst>
              </a:rPr>
              <a:t>Fructose</a:t>
            </a:r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3962400" y="4495800"/>
            <a:ext cx="1143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sz="3200" b="1" baseline="-25000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GB" sz="3200" b="1">
                <a:solidFill>
                  <a:srgbClr val="00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5" name="Picture 2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35834 0.00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7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5.55556E-6 L 0.25833 -0.02223 " pathEditMode="relative" ptsTypes="AA">
                                      <p:cBhvr>
                                        <p:cTn id="34" dur="2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36667 0.11111 " pathEditMode="relative" ptsTypes="AA">
                                      <p:cBhvr>
                                        <p:cTn id="42" dur="20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91" grpId="0" animBg="1"/>
      <p:bldP spid="7191" grpId="1" animBg="1"/>
      <p:bldP spid="7192" grpId="0" animBg="1"/>
      <p:bldP spid="7192" grpId="1" animBg="1"/>
      <p:bldP spid="7193" grpId="0" animBg="1"/>
      <p:bldP spid="7193" grpId="1" animBg="1"/>
      <p:bldP spid="7196" grpId="0"/>
      <p:bldP spid="7197" grpId="0"/>
      <p:bldP spid="719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88877-960A-48F3-955F-EE51C389FEDB}" type="slidenum">
              <a:rPr lang="ar-SA" smtClean="0"/>
              <a:pPr>
                <a:defRPr/>
              </a:pPr>
              <a:t>13</a:t>
            </a:fld>
            <a:endParaRPr lang="en-GB"/>
          </a:p>
        </p:txBody>
      </p:sp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3235" r:id="rId3" imgW="6400800" imgH="4800600"/>
        </mc:Choice>
        <mc:Fallback>
          <p:control r:id="rId3" imgW="6400800" imgH="4800600">
            <p:pic>
              <p:nvPicPr>
                <p:cNvPr id="2" name="sb4af34b78784084b838302aef573c37"/>
                <p:cNvPicPr preferRelativeResize="0">
                  <a:picLocks noChangeAspect="1" noChangeArrowheads="1" noChangeShapeType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rcRect/>
                <a:stretch>
                  <a:fillRect/>
                </a:stretch>
              </p:blipFill>
              <p:spPr bwMode="auto">
                <a:xfrm>
                  <a:off x="1524000" y="1459865"/>
                  <a:ext cx="6400800" cy="48006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053918114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381000" y="1371600"/>
            <a:ext cx="8229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1- The substrate binds to the active site of enzyme.</a:t>
            </a:r>
          </a:p>
        </p:txBody>
      </p:sp>
      <p:sp>
        <p:nvSpPr>
          <p:cNvPr id="11267" name="Text Box 5"/>
          <p:cNvSpPr txBox="1">
            <a:spLocks noChangeArrowheads="1"/>
          </p:cNvSpPr>
          <p:nvPr/>
        </p:nvSpPr>
        <p:spPr bwMode="auto">
          <a:xfrm>
            <a:off x="381000" y="1997075"/>
            <a:ext cx="8610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2- This forms an </a:t>
            </a:r>
            <a:r>
              <a:rPr lang="en-GB" altLang="en-US" sz="2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Enzyme-</a:t>
            </a:r>
            <a:r>
              <a:rPr lang="en-GB" alt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Substrate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complex (</a:t>
            </a:r>
            <a:r>
              <a:rPr lang="en-GB" altLang="en-US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via </a:t>
            </a: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weak</a:t>
            </a:r>
            <a: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000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hydrogen bonds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</a:t>
            </a:r>
          </a:p>
        </p:txBody>
      </p:sp>
      <p:sp>
        <p:nvSpPr>
          <p:cNvPr id="11268" name="Text Box 6"/>
          <p:cNvSpPr txBox="1">
            <a:spLocks noChangeArrowheads="1"/>
          </p:cNvSpPr>
          <p:nvPr/>
        </p:nvSpPr>
        <p:spPr bwMode="auto">
          <a:xfrm>
            <a:off x="381000" y="2955925"/>
            <a:ext cx="87630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3- The active site </a:t>
            </a:r>
            <a:r>
              <a:rPr lang="en-GB" alt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catalyzes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conversion of the 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substrate to final products </a:t>
            </a:r>
            <a:r>
              <a:rPr lang="en-GB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GB" altLang="en-US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its original </a:t>
            </a:r>
            <a:r>
              <a:rPr lang="en-GB" altLang="en-US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components</a:t>
            </a: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by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breaking bonds. </a:t>
            </a:r>
          </a:p>
        </p:txBody>
      </p:sp>
      <p:sp>
        <p:nvSpPr>
          <p:cNvPr id="11269" name="Text Box 7"/>
          <p:cNvSpPr txBox="1">
            <a:spLocks noChangeArrowheads="1"/>
          </p:cNvSpPr>
          <p:nvPr/>
        </p:nvSpPr>
        <p:spPr bwMode="auto">
          <a:xfrm>
            <a:off x="381000" y="4267200"/>
            <a:ext cx="8077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 The resulting products release from the enzyme.</a:t>
            </a:r>
          </a:p>
        </p:txBody>
      </p:sp>
      <p:sp>
        <p:nvSpPr>
          <p:cNvPr id="11270" name="Text Box 8"/>
          <p:cNvSpPr txBox="1">
            <a:spLocks noChangeArrowheads="1"/>
          </p:cNvSpPr>
          <p:nvPr/>
        </p:nvSpPr>
        <p:spPr bwMode="auto">
          <a:xfrm>
            <a:off x="381000" y="4876800"/>
            <a:ext cx="8763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5- The enzyme starts another reaction over and over again.</a:t>
            </a:r>
          </a:p>
        </p:txBody>
      </p:sp>
      <p:sp>
        <p:nvSpPr>
          <p:cNvPr id="11271" name="Text Box 9"/>
          <p:cNvSpPr txBox="1">
            <a:spLocks noChangeArrowheads="1"/>
          </p:cNvSpPr>
          <p:nvPr/>
        </p:nvSpPr>
        <p:spPr bwMode="auto">
          <a:xfrm>
            <a:off x="381000" y="5486400"/>
            <a:ext cx="86868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6- Thus, the enzyme can have a huge metabolic effect in</a:t>
            </a:r>
            <a: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altLang="en-US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the catalytic cycle.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1524000" y="112693"/>
            <a:ext cx="630554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Active </a:t>
            </a:r>
            <a:r>
              <a:rPr lang="en-GB" sz="2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site of enzyme and Catalytic Cycle</a:t>
            </a:r>
          </a:p>
        </p:txBody>
      </p:sp>
      <p:sp>
        <p:nvSpPr>
          <p:cNvPr id="3" name="Rectangle 2"/>
          <p:cNvSpPr/>
          <p:nvPr/>
        </p:nvSpPr>
        <p:spPr>
          <a:xfrm>
            <a:off x="381000" y="6180594"/>
            <a:ext cx="8686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7- An enzymes has catalytic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properties due to </a:t>
            </a:r>
            <a:r>
              <a:rPr lang="en-GB" sz="2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its </a:t>
            </a:r>
            <a:r>
              <a:rPr lang="en-GB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power of hydrolytic activities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371600"/>
            <a:ext cx="8991600" cy="5564600"/>
          </a:xfrm>
          <a:ln>
            <a:solidFill>
              <a:schemeClr val="accent1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single enzyme molecule can catalyze thousands or more reactions a second.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are un-affected by the reaction and are reusable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يـُعاد استخدامها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Most metabolic enzymes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الإنزيمات الأيضية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can catalyze a reaction in both the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forward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i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reverse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directions.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actual direction depends on the relative concentrations of products and reactants.</a:t>
            </a:r>
          </a:p>
          <a:p>
            <a:pPr lvl="1"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 catalyze reactions in the direction of equilibrium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التعادل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457200" lvl="1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5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enzyme lowers the activation energy and speed up the reaction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10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rate that a specific number of enzymes converts substrates to products depends, in part, on substrate concentrations.</a:t>
            </a:r>
          </a:p>
          <a:p>
            <a:pPr marL="0" indent="0" eaLnBrk="1" hangingPunct="1">
              <a:buClr>
                <a:srgbClr val="339933"/>
              </a:buClr>
              <a:buNone/>
              <a:tabLst>
                <a:tab pos="2743200" algn="l"/>
              </a:tabLst>
              <a:defRPr/>
            </a:pPr>
            <a:endParaRPr lang="en-US" altLang="en-US" sz="800" b="1" dirty="0" smtClean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Clr>
                <a:srgbClr val="339933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some substrate concentrations, the active sites of all enzymes are engaged </a:t>
            </a:r>
            <a:r>
              <a:rPr lang="ar-EG" altLang="en-US" sz="1800" dirty="0" smtClean="0">
                <a:solidFill>
                  <a:srgbClr val="000000"/>
                </a:solidFill>
              </a:rPr>
              <a:t>مشغولة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called enzyme saturation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 </a:t>
            </a:r>
            <a:r>
              <a:rPr lang="ar-EG" altLang="en-US" sz="1800" dirty="0" smtClean="0">
                <a:solidFill>
                  <a:srgbClr val="000000"/>
                </a:solidFill>
              </a:rPr>
              <a:t>التشبع الإنزيم</a:t>
            </a:r>
            <a:r>
              <a:rPr lang="ar-SA" altLang="en-US" sz="1800" dirty="0" smtClean="0">
                <a:solidFill>
                  <a:srgbClr val="000000"/>
                </a:solidFill>
              </a:rPr>
              <a:t>ي</a:t>
            </a:r>
            <a:r>
              <a:rPr lang="en-US" altLang="en-US" sz="2000" b="1" dirty="0" smtClean="0">
                <a:solidFill>
                  <a:srgbClr val="000000"/>
                </a:solidFill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4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" name="Picture 4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6" name="Picture 5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1676401" y="76200"/>
            <a:ext cx="44195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ts val="0"/>
              </a:spcBef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Summary:</a:t>
            </a:r>
          </a:p>
          <a:p>
            <a:pPr>
              <a:spcBef>
                <a:spcPts val="0"/>
              </a:spcBef>
              <a:defRPr/>
            </a:pPr>
            <a:r>
              <a:rPr lang="en-GB" sz="2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characters of enzyme</a:t>
            </a:r>
            <a:endParaRPr lang="en-GB" sz="2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C0FB63B-E331-4195-BC7C-B408DB303DE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GB" altLang="en-US" sz="1400" smtClean="0"/>
          </a:p>
        </p:txBody>
      </p:sp>
      <p:pic>
        <p:nvPicPr>
          <p:cNvPr id="26631" name="Picture 7"/>
          <p:cNvPicPr>
            <a:picLocks noChangeAspect="1" noChangeArrowheads="1"/>
          </p:cNvPicPr>
          <p:nvPr/>
        </p:nvPicPr>
        <p:blipFill>
          <a:blip r:embed="rId6">
            <a:lum bright="-24000" contrast="4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23"/>
          <a:stretch>
            <a:fillRect/>
          </a:stretch>
        </p:blipFill>
        <p:spPr bwMode="auto">
          <a:xfrm>
            <a:off x="4724400" y="2989263"/>
            <a:ext cx="4419600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1455003"/>
            <a:ext cx="8686800" cy="830997"/>
          </a:xfrm>
        </p:spPr>
        <p:txBody>
          <a:bodyPr>
            <a:spAutoFit/>
          </a:bodyPr>
          <a:lstStyle/>
          <a:p>
            <a:pPr marL="231775"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conditions lead to the most active conformation and lead to optimal rate of reaction. These factors are: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title"/>
          </p:nvPr>
        </p:nvSpPr>
        <p:spPr>
          <a:xfrm>
            <a:off x="1371600" y="228600"/>
            <a:ext cx="6629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  <p:sp>
        <p:nvSpPr>
          <p:cNvPr id="26630" name="Rectangle 6"/>
          <p:cNvSpPr>
            <a:spLocks noChangeArrowheads="1"/>
          </p:cNvSpPr>
          <p:nvPr/>
        </p:nvSpPr>
        <p:spPr bwMode="auto">
          <a:xfrm>
            <a:off x="76200" y="2971800"/>
            <a:ext cx="4876800" cy="3294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buFontTx/>
              <a:buAutoNum type="arabicPeriod"/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Temperature: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has a major impact on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reaction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rate</a:t>
            </a: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609600" indent="-609600">
              <a:lnSpc>
                <a:spcPct val="90000"/>
              </a:lnSpc>
              <a:spcBef>
                <a:spcPct val="20000"/>
              </a:spcBef>
              <a:buClr>
                <a:srgbClr val="FF0000"/>
              </a:buClr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As temperature increases, reaction between substrate and active sites occur faster.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8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at some point thermal increase begins to denature the enzyme.</a:t>
            </a: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None/>
              <a:tabLst>
                <a:tab pos="2743200" algn="l"/>
              </a:tabLst>
              <a:defRPr/>
            </a:pPr>
            <a:endParaRPr lang="en-US" altLang="en-US" sz="9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855663" lvl="1" indent="-304800">
              <a:lnSpc>
                <a:spcPct val="80000"/>
              </a:lnSpc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v"/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Each enzyme has an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temperature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درجة حرارة مُثلى</a:t>
            </a:r>
            <a:r>
              <a:rPr lang="en-US" altLang="en-US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1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2" name="Picture 11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uiExpand="1" build="p"/>
      <p:bldP spid="266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304800" y="4370387"/>
            <a:ext cx="8610600" cy="225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</a:t>
            </a: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العوامل المساعدة</a:t>
            </a:r>
            <a:endParaRPr lang="en-US" altLang="en-US" sz="2000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 non-protein helpers for catalytic activity of enzymes. They bind permanently </a:t>
            </a:r>
            <a:r>
              <a:rPr lang="ar-EG" altLang="en-US" sz="2000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دائما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to the enzyme and include two types:-</a:t>
            </a:r>
          </a:p>
          <a:p>
            <a:pPr marL="742950" lvl="1" indent="-28575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Inorganic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cofactors,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zinc, iron, and copper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42900" indent="-342900">
              <a:spcBef>
                <a:spcPct val="20000"/>
              </a:spcBef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b)- Organic cofactors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include </a:t>
            </a:r>
            <a:r>
              <a:rPr lang="en-US" altLang="en-US" sz="20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vitamins</a:t>
            </a: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or molecules derived</a:t>
            </a:r>
            <a: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/>
            </a:r>
            <a:br>
              <a:rPr lang="en-US" altLang="en-US" sz="20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en-US" altLang="en-US" sz="20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from vitamins called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</a:t>
            </a:r>
            <a:r>
              <a:rPr lang="en-US" altLang="en-US" sz="2000" dirty="0" smtClean="0">
                <a:solidFill>
                  <a:srgbClr val="FF0000"/>
                </a:solidFill>
              </a:rPr>
              <a:t>coenzymes</a:t>
            </a:r>
            <a:r>
              <a:rPr lang="en-US" altLang="en-US" sz="2000" dirty="0">
                <a:solidFill>
                  <a:srgbClr val="FF0000"/>
                </a:solidFill>
              </a:rPr>
              <a:t>)</a:t>
            </a:r>
            <a:endParaRPr lang="en-US" altLang="en-US" sz="20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04800" y="1295400"/>
            <a:ext cx="8382000" cy="2616200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4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2. pH: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also influences the reaction rate, each enzyme has an </a:t>
            </a:r>
            <a:r>
              <a:rPr lang="en-US" altLang="en-US" sz="24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optimal pH</a:t>
            </a:r>
            <a:r>
              <a:rPr lang="en-US" altLang="en-US" sz="24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falls between pH 6 - 8 for most enzymes.</a:t>
            </a:r>
          </a:p>
          <a:p>
            <a:pPr indent="-223838" eaLnBrk="1" hangingPunct="1">
              <a:buClr>
                <a:srgbClr val="0000FF"/>
              </a:buClr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However, digestive enzymes in the                                                         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stomach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are designed to work best                                                             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2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while those in the </a:t>
            </a:r>
            <a:r>
              <a:rPr lang="en-US" altLang="en-US" sz="18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intestine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                                                      are optimal at 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pH 8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both matching                                                                    their working environments.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 rotWithShape="1">
          <a:blip r:embed="rId6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3" t="50127" r="6961" b="8217"/>
          <a:stretch/>
        </p:blipFill>
        <p:spPr bwMode="auto">
          <a:xfrm>
            <a:off x="4656667" y="2209800"/>
            <a:ext cx="4411133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6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7" name="Picture 6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8" name="Picture 7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3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6248400" cy="6096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Cellular factors affecting enzyme activity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EF5A7B3-35C9-4C90-9A53-D21B135149C7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GB" altLang="en-US" sz="1400" smtClean="0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330450"/>
            <a:ext cx="8534400" cy="641350"/>
          </a:xfrm>
        </p:spPr>
        <p:txBody>
          <a:bodyPr>
            <a:spAutoFit/>
          </a:bodyPr>
          <a:lstStyle/>
          <a:p>
            <a:pPr indent="-223838" eaLnBrk="1" hangingPunct="1">
              <a:buClr>
                <a:srgbClr val="339933"/>
              </a:buClr>
              <a:tabLst>
                <a:tab pos="2743200" algn="l"/>
              </a:tabLst>
              <a:defRPr/>
            </a:pP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A)- Competitive inhibition</a:t>
            </a:r>
            <a:r>
              <a:rPr lang="en-US" alt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تنافس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: the inhibitor binds to </a:t>
            </a:r>
            <a:r>
              <a:rPr lang="en-US" altLang="en-US" sz="1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same site as the 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thus prevent the enzymatic reactions.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248"/>
          <a:stretch>
            <a:fillRect/>
          </a:stretch>
        </p:blipFill>
        <p:spPr bwMode="auto">
          <a:xfrm>
            <a:off x="152400" y="3048000"/>
            <a:ext cx="44196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0" r="11111" b="37463"/>
          <a:stretch/>
        </p:blipFill>
        <p:spPr bwMode="auto">
          <a:xfrm>
            <a:off x="4953001" y="3032125"/>
            <a:ext cx="3962400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828800" y="304800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 inhibitors: </a:t>
            </a:r>
            <a:r>
              <a:rPr lang="ar-EG" altLang="en-US" sz="2000" dirty="0" smtClean="0">
                <a:ln w="11430"/>
              </a:rPr>
              <a:t>مُـثـبِّطات الإنزيمات</a:t>
            </a:r>
            <a:endParaRPr lang="en-GB" sz="2000" dirty="0" smtClean="0">
              <a:ln w="11430"/>
            </a:endParaRPr>
          </a:p>
        </p:txBody>
      </p:sp>
      <p:pic>
        <p:nvPicPr>
          <p:cNvPr id="3072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88" b="3119"/>
          <a:stretch>
            <a:fillRect/>
          </a:stretch>
        </p:blipFill>
        <p:spPr bwMode="auto">
          <a:xfrm>
            <a:off x="4953000" y="4910138"/>
            <a:ext cx="4038600" cy="1947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0" name="Text Box 10"/>
          <p:cNvSpPr txBox="1">
            <a:spLocks noChangeArrowheads="1"/>
          </p:cNvSpPr>
          <p:nvPr/>
        </p:nvSpPr>
        <p:spPr bwMode="auto">
          <a:xfrm>
            <a:off x="228600" y="5165725"/>
            <a:ext cx="4876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B)- 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Non</a:t>
            </a:r>
            <a:r>
              <a:rPr lang="ar-EG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US" alt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competitive inhibition</a:t>
            </a:r>
            <a:r>
              <a:rPr lang="en-US" alt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ar-EG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تثبيط لا تنافس</a:t>
            </a:r>
            <a:r>
              <a:rPr lang="ar-SA" altLang="en-US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</a:t>
            </a:r>
            <a:r>
              <a:rPr lang="en-US" altLang="en-US" sz="1400" dirty="0" smtClean="0"/>
              <a:t> 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inhibitor binds somewhere </a:t>
            </a:r>
            <a:r>
              <a:rPr lang="en-US" altLang="en-US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other than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r>
              <a:rPr lang="en-GB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resulting in </a:t>
            </a:r>
            <a:r>
              <a:rPr lang="en-GB" b="1" u="sn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changing enzyme shape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 Finally, deactivate </a:t>
            </a:r>
            <a:r>
              <a:rPr lang="ar-EG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يـُخمد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the active site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GB" sz="20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369" name="Rectangle 12"/>
          <p:cNvSpPr>
            <a:spLocks noChangeArrowheads="1"/>
          </p:cNvSpPr>
          <p:nvPr/>
        </p:nvSpPr>
        <p:spPr bwMode="auto">
          <a:xfrm>
            <a:off x="152400" y="1295400"/>
            <a:ext cx="88392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231775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20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Inhibitors: </a:t>
            </a:r>
            <a:r>
              <a:rPr lang="en-GB" altLang="en-US" sz="1800" b="1" dirty="0">
                <a:solidFill>
                  <a:srgbClr val="0000FF"/>
                </a:solidFill>
              </a:rPr>
              <a:t>are chemicals that reduce the rate of </a:t>
            </a:r>
            <a:r>
              <a:rPr lang="en-GB" altLang="en-US" sz="1800" b="1" dirty="0" smtClean="0">
                <a:solidFill>
                  <a:srgbClr val="0000FF"/>
                </a:solidFill>
              </a:rPr>
              <a:t>enzymatic </a:t>
            </a:r>
            <a:r>
              <a:rPr lang="en-GB" altLang="en-US" sz="1800" b="1" dirty="0">
                <a:solidFill>
                  <a:srgbClr val="0000FF"/>
                </a:solidFill>
              </a:rPr>
              <a:t>reactions.</a:t>
            </a:r>
            <a:r>
              <a:rPr lang="en-GB" altLang="en-US" sz="1800" b="1" dirty="0"/>
              <a:t>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 smtClean="0"/>
              <a:t>The</a:t>
            </a:r>
            <a:r>
              <a:rPr lang="en-US" altLang="en-US" sz="1800" b="1" dirty="0" smtClean="0"/>
              <a:t>y</a:t>
            </a:r>
            <a:r>
              <a:rPr lang="en-GB" altLang="en-US" sz="1800" b="1" dirty="0" smtClean="0"/>
              <a:t> </a:t>
            </a:r>
            <a:r>
              <a:rPr lang="en-GB" altLang="en-US" sz="1800" b="1" dirty="0"/>
              <a:t>are usually specific and </a:t>
            </a:r>
            <a:r>
              <a:rPr lang="en-GB" altLang="en-US" sz="1800" b="1" dirty="0" smtClean="0"/>
              <a:t>work </a:t>
            </a:r>
            <a:r>
              <a:rPr lang="en-GB" altLang="en-US" sz="1800" b="1" dirty="0"/>
              <a:t>at low concentrations.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They block the enzyme but </a:t>
            </a:r>
            <a:r>
              <a:rPr lang="en-GB" altLang="en-US" sz="1800" b="1" dirty="0" smtClean="0"/>
              <a:t>do </a:t>
            </a:r>
            <a:r>
              <a:rPr lang="en-GB" altLang="en-US" sz="1800" b="1" dirty="0"/>
              <a:t>not usually destroy it. </a:t>
            </a:r>
          </a:p>
          <a:p>
            <a:pPr marL="515938" indent="-223838">
              <a:lnSpc>
                <a:spcPct val="80000"/>
              </a:lnSpc>
              <a:spcBef>
                <a:spcPct val="10000"/>
              </a:spcBef>
            </a:pPr>
            <a:r>
              <a:rPr lang="en-GB" altLang="en-US" sz="1800" b="1" dirty="0"/>
              <a:t>Many drugs and poisons are inhibitors of enzymes in the nervous system.</a:t>
            </a:r>
            <a:r>
              <a:rPr lang="fr-FR" altLang="en-US" sz="1800" b="1" dirty="0"/>
              <a:t> 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6" name="Picture 1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" name="Picture 1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7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 build="p"/>
      <p:bldP spid="3073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304800" y="1524000"/>
            <a:ext cx="8382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The insecticide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DDT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is an inhibitor for key enzymes of nervous system in insects results in death.</a:t>
            </a:r>
          </a:p>
        </p:txBody>
      </p:sp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304800" y="2894012"/>
            <a:ext cx="85344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Many antibiotics (e.g. </a:t>
            </a:r>
            <a:r>
              <a:rPr lang="en-GB" sz="2800" b="1" u="sng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Penicillin</a:t>
            </a:r>
            <a:r>
              <a:rPr lang="en-GB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 inhibits enzymes that help bacteria to make their cell walls.</a:t>
            </a:r>
          </a:p>
        </p:txBody>
      </p:sp>
      <p:sp>
        <p:nvSpPr>
          <p:cNvPr id="10252" name="Text Box 12"/>
          <p:cNvSpPr txBox="1">
            <a:spLocks noChangeArrowheads="1"/>
          </p:cNvSpPr>
          <p:nvPr/>
        </p:nvSpPr>
        <p:spPr bwMode="auto">
          <a:xfrm>
            <a:off x="1143000" y="5410200"/>
            <a:ext cx="6629400" cy="1066800"/>
          </a:xfrm>
          <a:prstGeom prst="rect">
            <a:avLst/>
          </a:prstGeom>
          <a:solidFill>
            <a:srgbClr val="66FFFF"/>
          </a:solidFill>
          <a:ln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Activation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and </a:t>
            </a:r>
            <a:r>
              <a:rPr lang="en-GB" sz="3200" u="sng" dirty="0">
                <a:ln w="11430"/>
                <a:solidFill>
                  <a:srgbClr val="FF0000"/>
                </a:solidFill>
                <a:latin typeface="Impact" pitchFamily="34" charset="0"/>
              </a:rPr>
              <a:t>inhibition</a:t>
            </a:r>
            <a:r>
              <a:rPr lang="en-GB" sz="3200" dirty="0">
                <a:ln w="11430"/>
                <a:solidFill>
                  <a:srgbClr val="FF0000"/>
                </a:solidFill>
                <a:latin typeface="Impact" pitchFamily="34" charset="0"/>
              </a:rPr>
              <a:t> of enzymes are essential for metabolic control </a:t>
            </a:r>
          </a:p>
        </p:txBody>
      </p:sp>
      <p:sp>
        <p:nvSpPr>
          <p:cNvPr id="10255" name="Text Box 15"/>
          <p:cNvSpPr txBox="1">
            <a:spLocks noChangeArrowheads="1"/>
          </p:cNvSpPr>
          <p:nvPr/>
        </p:nvSpPr>
        <p:spPr bwMode="auto">
          <a:xfrm>
            <a:off x="1524000" y="304800"/>
            <a:ext cx="6400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rgbClr val="339933"/>
              </a:buClr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Some benefits of enzyme inhibitors</a:t>
            </a:r>
            <a:endParaRPr lang="en-GB" sz="2400" b="1" dirty="0" smtClean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6390" name="Text Box 14"/>
          <p:cNvSpPr txBox="1">
            <a:spLocks noChangeArrowheads="1"/>
          </p:cNvSpPr>
          <p:nvPr/>
        </p:nvSpPr>
        <p:spPr bwMode="auto">
          <a:xfrm>
            <a:off x="304801" y="4495800"/>
            <a:ext cx="826705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next lecture we will </a:t>
            </a:r>
            <a:r>
              <a:rPr lang="en-GB" alt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</a:t>
            </a:r>
            <a:r>
              <a:rPr lang="en-GB" altLang="en-US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that: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0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1" name="Picture 10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1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E9BD67B-D2F7-47C8-AE0F-E594DBD6B305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GB" altLang="en-US" sz="1400"/>
          </a:p>
        </p:txBody>
      </p:sp>
      <p:sp>
        <p:nvSpPr>
          <p:cNvPr id="2051" name="Text Box 11"/>
          <p:cNvSpPr txBox="1">
            <a:spLocks noChangeArrowheads="1"/>
          </p:cNvSpPr>
          <p:nvPr/>
        </p:nvSpPr>
        <p:spPr bwMode="auto">
          <a:xfrm>
            <a:off x="0" y="6477000"/>
            <a:ext cx="13716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200" b="1"/>
              <a:t>Pages 96 - 103</a:t>
            </a:r>
            <a:endParaRPr lang="en-GB" altLang="en-US" sz="1200" b="1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00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pic>
        <p:nvPicPr>
          <p:cNvPr id="2053" name="Picture 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lum bright="-18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9538" y="12700"/>
            <a:ext cx="1262062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12"/>
          <p:cNvPicPr>
            <a:picLocks noChangeAspect="1" noChangeArrowheads="1"/>
          </p:cNvPicPr>
          <p:nvPr/>
        </p:nvPicPr>
        <p:blipFill>
          <a:blip r:embed="rId5">
            <a:lum bright="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05" t="21666" r="9998" b="21667"/>
          <a:stretch>
            <a:fillRect/>
          </a:stretch>
        </p:blipFill>
        <p:spPr bwMode="auto">
          <a:xfrm>
            <a:off x="76200" y="4038600"/>
            <a:ext cx="8991600" cy="27495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2743200" y="273050"/>
            <a:ext cx="3886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 AN INTRODUCTION                                      TO METABOLISM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76200" y="2365949"/>
            <a:ext cx="87630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en-US" alt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Enzymes</a:t>
            </a:r>
            <a:endParaRPr lang="en-US" alt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8" name="Rectangle 17"/>
          <p:cNvSpPr>
            <a:spLocks noChangeArrowheads="1"/>
          </p:cNvSpPr>
          <p:nvPr/>
        </p:nvSpPr>
        <p:spPr bwMode="auto">
          <a:xfrm>
            <a:off x="76200" y="1600200"/>
            <a:ext cx="8991600" cy="2362200"/>
          </a:xfrm>
          <a:prstGeom prst="rect">
            <a:avLst/>
          </a:prstGeom>
          <a:noFill/>
          <a:ln w="1905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2059" name="Rectangle 17"/>
          <p:cNvSpPr>
            <a:spLocks noChangeArrowheads="1"/>
          </p:cNvSpPr>
          <p:nvPr/>
        </p:nvSpPr>
        <p:spPr bwMode="auto">
          <a:xfrm>
            <a:off x="818328" y="2801939"/>
            <a:ext cx="7735943" cy="132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en-GB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Protein molecules with catalytic properties due to their power of specific activation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060" name="Picture 1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88" t="8064" r="4047"/>
          <a:stretch>
            <a:fillRect/>
          </a:stretch>
        </p:blipFill>
        <p:spPr bwMode="auto">
          <a:xfrm>
            <a:off x="19050" y="28575"/>
            <a:ext cx="1292225" cy="1419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186166" y="1706781"/>
            <a:ext cx="8835914" cy="584775"/>
          </a:xfrm>
          <a:prstGeom prst="rect">
            <a:avLst/>
          </a:prstGeom>
          <a:solidFill>
            <a:srgbClr val="FF00FF"/>
          </a:solidFill>
          <a:ln>
            <a:headEnd/>
            <a:tailEnd/>
          </a:ln>
          <a:effectLst>
            <a:glow rad="101600">
              <a:schemeClr val="accent4">
                <a:satMod val="175000"/>
                <a:alpha val="4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defRPr/>
            </a:pPr>
            <a:r>
              <a:rPr lang="en-US" altLang="en-US" sz="32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 AN INTRODUCTION  TO METABOLISM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1831796"/>
      </p:ext>
    </p:extLst>
  </p:cSld>
  <p:clrMapOvr>
    <a:masterClrMapping/>
  </p:clrMapOvr>
  <p:transition spd="med">
    <p:checker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Group 1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86225" y="52388"/>
            <a:ext cx="4929188" cy="6762750"/>
            <a:chOff x="4085582" y="51992"/>
            <a:chExt cx="4929222" cy="6762464"/>
          </a:xfrm>
        </p:grpSpPr>
        <p:sp>
          <p:nvSpPr>
            <p:cNvPr id="12" name="Rectangle 11"/>
            <p:cNvSpPr/>
            <p:nvPr/>
          </p:nvSpPr>
          <p:spPr>
            <a:xfrm>
              <a:off x="4085582" y="51992"/>
              <a:ext cx="4929222" cy="676246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/>
            </a:p>
          </p:txBody>
        </p:sp>
        <p:pic>
          <p:nvPicPr>
            <p:cNvPr id="18442" name="Picture 9" descr="email22.bmp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9952" y="116632"/>
              <a:ext cx="4819040" cy="907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5122" name="Picture 2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/>
          <a:srcRect l="4658" t="19679" r="6347"/>
          <a:stretch>
            <a:fillRect/>
          </a:stretch>
        </p:blipFill>
        <p:spPr bwMode="auto">
          <a:xfrm>
            <a:off x="4139952" y="4653136"/>
            <a:ext cx="4536504" cy="1175643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419600" y="1752600"/>
            <a:ext cx="4191000" cy="533400"/>
          </a:xfrm>
          <a:effectLst>
            <a:outerShdw dist="35921" dir="2700000" algn="ctr" rotWithShape="0">
              <a:schemeClr val="bg1"/>
            </a:outerShdw>
          </a:effectLst>
        </p:spPr>
        <p:txBody>
          <a:bodyPr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GB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Impact" pitchFamily="34" charset="0"/>
              </a:rPr>
              <a:t>General Animal Biology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81656" y="2286000"/>
            <a:ext cx="1809744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ln w="11430"/>
                <a:solidFill>
                  <a:srgbClr val="CC006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(Zoo-109)</a:t>
            </a:r>
            <a:endParaRPr lang="en-US" sz="2400" b="1" dirty="0">
              <a:ln w="11430"/>
              <a:solidFill>
                <a:srgbClr val="CC006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364088" y="1066800"/>
            <a:ext cx="2448272" cy="646331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College of Science, </a:t>
            </a:r>
          </a:p>
          <a:p>
            <a:pPr algn="ctr"/>
            <a:r>
              <a:rPr lang="en-US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Zoology Department</a:t>
            </a:r>
            <a:endParaRPr lang="ar-SA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7227" y="3013891"/>
            <a:ext cx="3054200" cy="12519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BottomRight"/>
            <a:lightRig rig="balanced" dir="t">
              <a:rot lat="0" lon="0" rev="8700000"/>
            </a:lightRig>
          </a:scene3d>
          <a:sp3d>
            <a:bevelT w="190500" h="38100" prst="coolSlant"/>
          </a:sp3d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44"/>
          <a:stretch/>
        </p:blipFill>
        <p:spPr bwMode="auto">
          <a:xfrm>
            <a:off x="31749" y="21908"/>
            <a:ext cx="4002235" cy="680561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647474" y="5921251"/>
            <a:ext cx="3678108" cy="461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anose="020B0A04020102020204" pitchFamily="34" charset="0"/>
              </a:rPr>
              <a:t>Zoology Department   </a:t>
            </a:r>
            <a:endParaRPr lang="en-GB" sz="24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0279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>
            <a:extLst>
              <a:ext uri="{FF2B5EF4-FFF2-40B4-BE49-F238E27FC236}">
                <a16:creationId xmlns:a16="http://schemas.microsoft.com/office/drawing/2014/main" id="{4247B337-0ECB-454A-BACB-46AD26DDF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62000"/>
          </a:xfrm>
        </p:spPr>
        <p:txBody>
          <a:bodyPr anchor="t"/>
          <a:lstStyle/>
          <a:p>
            <a:r>
              <a:rPr lang="en-US" altLang="en-US" sz="4000" b="1" u="sng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CCAAC-30AC-48B7-99D7-54740A412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562600"/>
          </a:xfr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indent="-2825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speed up metabolic reactions by </a:t>
            </a:r>
            <a:r>
              <a:rPr lang="en-US" altLang="en-US" sz="2400" b="1" i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lowering energy barriers</a:t>
            </a:r>
            <a:r>
              <a:rPr lang="en-US" altLang="en-US" sz="2000" b="1" i="1" u="sng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and Activation 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Energy (E</a:t>
            </a:r>
            <a:r>
              <a:rPr lang="en-GB" sz="1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</a:t>
            </a:r>
            <a:r>
              <a:rPr lang="en-GB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).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Enzymes are substrate specific.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active </a:t>
            </a: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site: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is </a:t>
            </a:r>
            <a:r>
              <a:rPr lang="en-US" altLang="en-US" sz="18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the </a:t>
            </a:r>
            <a:r>
              <a:rPr lang="en-US" altLang="en-US" sz="18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enzyme’s catalytic center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914400" lvl="1">
              <a:defRPr/>
            </a:pPr>
            <a:r>
              <a:rPr lang="en-GB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Catalytic Cycle of Enzyme.</a:t>
            </a:r>
          </a:p>
          <a:p>
            <a:pPr marL="628650" lvl="1" indent="0">
              <a:buNone/>
              <a:defRPr/>
            </a:pPr>
            <a:endParaRPr lang="en-GB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Cellular factors affecting enzyme activity:</a:t>
            </a:r>
          </a:p>
          <a:p>
            <a:pPr marL="974725" lvl="1">
              <a:defRPr/>
            </a:pPr>
            <a:r>
              <a:rPr lang="en-US" altLang="en-US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Temperature.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pH.</a:t>
            </a:r>
            <a:endParaRPr lang="en-US" alt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74725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Cofactors</a:t>
            </a:r>
            <a:r>
              <a:rPr lang="en-US" alt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</a:p>
          <a:p>
            <a:pPr marL="688975" lvl="1" indent="0">
              <a:buNone/>
              <a:defRPr/>
            </a:pPr>
            <a:endParaRPr lang="en-US" altLang="en-US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indent="-231775">
              <a:defRPr/>
            </a:pPr>
            <a:r>
              <a:rPr lang="en-US" altLang="en-US" sz="2000" b="1" dirty="0" smtClean="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Types of enzyme inhibition</a:t>
            </a:r>
            <a:endParaRPr lang="en-US" altLang="en-US" sz="2000" b="1" dirty="0">
              <a:solidFill>
                <a:srgbClr val="00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Non</a:t>
            </a:r>
            <a:r>
              <a:rPr lang="ar-EG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-</a:t>
            </a: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competitive inhibition.</a:t>
            </a:r>
          </a:p>
          <a:p>
            <a:pPr marL="914400" lvl="1">
              <a:defRPr/>
            </a:pPr>
            <a:r>
              <a:rPr lang="en-US" alt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Some benefits of enzyme inhibition</a:t>
            </a:r>
            <a:endParaRPr lang="en-GB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 lvl="1">
              <a:defRPr/>
            </a:pPr>
            <a:endParaRPr lang="en-US" altLang="en-US" sz="2000" dirty="0">
              <a:effectLst>
                <a:outerShdw blurRad="38100" dist="38100" dir="2700000" algn="tl">
                  <a:srgbClr val="C0C0C0"/>
                </a:outerShdw>
              </a:effectLst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GB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altLang="en-US" sz="2000" dirty="0">
              <a:latin typeface="+mj-lt"/>
              <a:cs typeface="Times New Roman" pitchFamily="18" charset="0"/>
            </a:endParaRPr>
          </a:p>
          <a:p>
            <a:pPr>
              <a:defRPr/>
            </a:pPr>
            <a:endParaRPr lang="en-US" sz="2000" dirty="0">
              <a:latin typeface="+mj-lt"/>
              <a:cs typeface="Times New Roman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3086425561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1371600" y="274638"/>
            <a:ext cx="6553200" cy="487362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Hydrolysis of sucrose (</a:t>
            </a:r>
            <a:r>
              <a:rPr lang="en-GB" sz="24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table sugar</a:t>
            </a:r>
            <a:r>
              <a:rPr lang="en-GB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)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90600" y="1477963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grpSp>
        <p:nvGrpSpPr>
          <p:cNvPr id="2" name="Group 20"/>
          <p:cNvGrpSpPr>
            <a:grpSpLocks/>
          </p:cNvGrpSpPr>
          <p:nvPr/>
        </p:nvGrpSpPr>
        <p:grpSpPr bwMode="auto">
          <a:xfrm>
            <a:off x="3810000" y="1235075"/>
            <a:ext cx="4267200" cy="665163"/>
            <a:chOff x="2400" y="1008"/>
            <a:chExt cx="2688" cy="419"/>
          </a:xfrm>
        </p:grpSpPr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24" y="1177"/>
              <a:ext cx="86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0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</a:t>
              </a:r>
            </a:p>
          </p:txBody>
        </p:sp>
        <p:grpSp>
          <p:nvGrpSpPr>
            <p:cNvPr id="3091" name="Group 19"/>
            <p:cNvGrpSpPr>
              <a:grpSpLocks/>
            </p:cNvGrpSpPr>
            <p:nvPr/>
          </p:nvGrpSpPr>
          <p:grpSpPr bwMode="auto">
            <a:xfrm>
              <a:off x="2400" y="1008"/>
              <a:ext cx="1728" cy="393"/>
              <a:chOff x="2400" y="1008"/>
              <a:chExt cx="1728" cy="393"/>
            </a:xfrm>
          </p:grpSpPr>
          <p:sp>
            <p:nvSpPr>
              <p:cNvPr id="3092" name="AutoShape 6"/>
              <p:cNvSpPr>
                <a:spLocks noChangeArrowheads="1"/>
              </p:cNvSpPr>
              <p:nvPr/>
            </p:nvSpPr>
            <p:spPr bwMode="auto">
              <a:xfrm>
                <a:off x="2400" y="1209"/>
                <a:ext cx="1728" cy="192"/>
              </a:xfrm>
              <a:prstGeom prst="rightArrow">
                <a:avLst>
                  <a:gd name="adj1" fmla="val 50000"/>
                  <a:gd name="adj2" fmla="val 225000"/>
                </a:avLst>
              </a:prstGeom>
              <a:solidFill>
                <a:srgbClr val="FF0000"/>
              </a:solidFill>
              <a:ln w="28575">
                <a:solidFill>
                  <a:srgbClr val="0000FF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3080" name="Text Box 8"/>
              <p:cNvSpPr txBox="1">
                <a:spLocks noChangeArrowheads="1"/>
              </p:cNvSpPr>
              <p:nvPr/>
            </p:nvSpPr>
            <p:spPr bwMode="auto">
              <a:xfrm>
                <a:off x="2640" y="1008"/>
                <a:ext cx="1008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Dehydration</a:t>
                </a:r>
              </a:p>
            </p:txBody>
          </p:sp>
        </p:grpSp>
      </p:grpSp>
      <p:grpSp>
        <p:nvGrpSpPr>
          <p:cNvPr id="5" name="Group 21"/>
          <p:cNvGrpSpPr>
            <a:grpSpLocks/>
          </p:cNvGrpSpPr>
          <p:nvPr/>
        </p:nvGrpSpPr>
        <p:grpSpPr bwMode="auto">
          <a:xfrm>
            <a:off x="3733800" y="1692275"/>
            <a:ext cx="4267200" cy="1890713"/>
            <a:chOff x="2400" y="1497"/>
            <a:chExt cx="2256" cy="1191"/>
          </a:xfrm>
        </p:grpSpPr>
        <p:sp>
          <p:nvSpPr>
            <p:cNvPr id="3086" name="Line 12"/>
            <p:cNvSpPr>
              <a:spLocks noChangeShapeType="1"/>
            </p:cNvSpPr>
            <p:nvPr/>
          </p:nvSpPr>
          <p:spPr bwMode="auto">
            <a:xfrm>
              <a:off x="4656" y="1497"/>
              <a:ext cx="0" cy="912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87" name="Line 13"/>
            <p:cNvSpPr>
              <a:spLocks noChangeShapeType="1"/>
            </p:cNvSpPr>
            <p:nvPr/>
          </p:nvSpPr>
          <p:spPr bwMode="auto">
            <a:xfrm flipH="1">
              <a:off x="2400" y="2409"/>
              <a:ext cx="225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" name="Text Box 15"/>
            <p:cNvSpPr txBox="1">
              <a:spLocks noChangeArrowheads="1"/>
            </p:cNvSpPr>
            <p:nvPr/>
          </p:nvSpPr>
          <p:spPr bwMode="auto">
            <a:xfrm>
              <a:off x="3264" y="2178"/>
              <a:ext cx="10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0000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Hydration 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(H</a:t>
              </a:r>
              <a:r>
                <a:rPr lang="en-GB" b="1" baseline="-25000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b="1">
                  <a:solidFill>
                    <a:srgbClr val="99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O)</a:t>
              </a:r>
            </a:p>
          </p:txBody>
        </p:sp>
        <p:sp>
          <p:nvSpPr>
            <p:cNvPr id="3088" name="Text Box 16"/>
            <p:cNvSpPr txBox="1">
              <a:spLocks noChangeArrowheads="1"/>
            </p:cNvSpPr>
            <p:nvPr/>
          </p:nvSpPr>
          <p:spPr bwMode="auto">
            <a:xfrm>
              <a:off x="3216" y="2361"/>
              <a:ext cx="1008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800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Sucrase</a:t>
              </a:r>
            </a:p>
          </p:txBody>
        </p:sp>
      </p:grpSp>
      <p:sp>
        <p:nvSpPr>
          <p:cNvPr id="3089" name="Text Box 17"/>
          <p:cNvSpPr txBox="1">
            <a:spLocks noChangeArrowheads="1"/>
          </p:cNvSpPr>
          <p:nvPr/>
        </p:nvSpPr>
        <p:spPr bwMode="auto">
          <a:xfrm>
            <a:off x="1066800" y="2911475"/>
            <a:ext cx="2667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000" b="1">
                <a:effectLst>
                  <a:outerShdw blurRad="38100" dist="38100" dir="2700000" algn="tl">
                    <a:srgbClr val="C0C0C0"/>
                  </a:outerShdw>
                </a:effectLst>
              </a:rPr>
              <a:t>Glucose + Fructose</a:t>
            </a:r>
          </a:p>
        </p:txBody>
      </p:sp>
      <p:sp>
        <p:nvSpPr>
          <p:cNvPr id="3090" name="Text Box 18"/>
          <p:cNvSpPr txBox="1">
            <a:spLocks noChangeArrowheads="1"/>
          </p:cNvSpPr>
          <p:nvPr/>
        </p:nvSpPr>
        <p:spPr bwMode="auto">
          <a:xfrm>
            <a:off x="304800" y="3673475"/>
            <a:ext cx="8458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/>
              <a:t>Hydrolysis of </a:t>
            </a:r>
            <a:r>
              <a:rPr lang="en-GB" sz="24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GB" sz="2400" b="1"/>
              <a:t> </a:t>
            </a: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in the presence of </a:t>
            </a:r>
            <a:r>
              <a:rPr lang="en-GB" sz="2400" b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GB" sz="2400" b="1"/>
              <a:t> results in its two monosaccharide components. </a:t>
            </a:r>
          </a:p>
        </p:txBody>
      </p:sp>
      <p:sp>
        <p:nvSpPr>
          <p:cNvPr id="3094" name="Text Box 22"/>
          <p:cNvSpPr txBox="1">
            <a:spLocks noChangeArrowheads="1"/>
          </p:cNvSpPr>
          <p:nvPr/>
        </p:nvSpPr>
        <p:spPr bwMode="auto">
          <a:xfrm>
            <a:off x="228600" y="4648200"/>
            <a:ext cx="3733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include:</a:t>
            </a:r>
          </a:p>
        </p:txBody>
      </p:sp>
      <p:sp>
        <p:nvSpPr>
          <p:cNvPr id="3095" name="Text Box 23"/>
          <p:cNvSpPr txBox="1">
            <a:spLocks noChangeArrowheads="1"/>
          </p:cNvSpPr>
          <p:nvPr/>
        </p:nvSpPr>
        <p:spPr bwMode="auto">
          <a:xfrm>
            <a:off x="609600" y="5181600"/>
            <a:ext cx="716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1- Breaking the bond between Glucose and Fructose;</a:t>
            </a:r>
          </a:p>
        </p:txBody>
      </p:sp>
      <p:sp>
        <p:nvSpPr>
          <p:cNvPr id="3096" name="Text Box 24"/>
          <p:cNvSpPr txBox="1">
            <a:spLocks noChangeArrowheads="1"/>
          </p:cNvSpPr>
          <p:nvPr/>
        </p:nvSpPr>
        <p:spPr bwMode="auto">
          <a:xfrm>
            <a:off x="609600" y="5653088"/>
            <a:ext cx="7086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2- Then, forming new bonds with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+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OH</a:t>
            </a:r>
            <a:r>
              <a:rPr lang="en-GB" b="1" baseline="30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to from water.</a:t>
            </a:r>
            <a:endParaRPr lang="en-GB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098" name="Text Box 26"/>
          <p:cNvSpPr txBox="1">
            <a:spLocks noChangeArrowheads="1"/>
          </p:cNvSpPr>
          <p:nvPr/>
        </p:nvSpPr>
        <p:spPr bwMode="auto">
          <a:xfrm>
            <a:off x="228600" y="6172200"/>
            <a:ext cx="8001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This process consumes </a:t>
            </a:r>
            <a:r>
              <a:rPr lang="ar-E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تستهلك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energy (</a:t>
            </a:r>
            <a:r>
              <a:rPr lang="en-GB" b="1" dirty="0">
                <a:solidFill>
                  <a:srgbClr val="0000FF"/>
                </a:solidFill>
              </a:rPr>
              <a:t>Activation Energy; </a:t>
            </a:r>
            <a:r>
              <a:rPr lang="en-GB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GB" b="1" baseline="-25000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GB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1000"/>
                                        <p:tgtEl>
                                          <p:spTgt spid="3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1000"/>
                                        <p:tgtEl>
                                          <p:spTgt spid="3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  <p:bldP spid="3089" grpId="0"/>
      <p:bldP spid="3090" grpId="0"/>
      <p:bldP spid="3094" grpId="0"/>
      <p:bldP spid="3095" grpId="0"/>
      <p:bldP spid="3096" grpId="0"/>
      <p:bldP spid="309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533525"/>
            <a:ext cx="8763000" cy="1594283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Chemical reactions between molecules involve both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breaking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and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bond forming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buFontTx/>
              <a:buBlip>
                <a:blip r:embed="rId6"/>
              </a:buBlip>
              <a:tabLst>
                <a:tab pos="2743200" algn="l"/>
              </a:tabLst>
              <a:defRPr/>
            </a:pP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 hydrolyze (</a:t>
            </a:r>
            <a:r>
              <a:rPr lang="en-US" alt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hydration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18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sucrose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the bond between glucose and fructose must be broken </a:t>
            </a:r>
            <a:r>
              <a:rPr lang="en-US" altLang="en-US" sz="1800" b="1" i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via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hydrolysis in the presence of </a:t>
            </a:r>
            <a:r>
              <a:rPr lang="en-US" altLang="en-US" sz="1800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FF0000"/>
                </a:solidFill>
              </a:rPr>
              <a:t>the catalyst</a:t>
            </a:r>
            <a:r>
              <a:rPr lang="en-US" altLang="en-US" sz="1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title"/>
          </p:nvPr>
        </p:nvSpPr>
        <p:spPr>
          <a:xfrm>
            <a:off x="1066800" y="228600"/>
            <a:ext cx="7010400" cy="7620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altLang="en-US" sz="2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energy barriers </a:t>
            </a:r>
            <a:r>
              <a:rPr lang="ar-EG" altLang="en-US" sz="1800" dirty="0" smtClean="0">
                <a:ln w="11430"/>
                <a:solidFill>
                  <a:schemeClr val="tx1"/>
                </a:solidFill>
              </a:rPr>
              <a:t>حواجز الطاقة</a:t>
            </a:r>
            <a:endParaRPr lang="en-US" altLang="en-US" sz="1800" dirty="0" smtClean="0">
              <a:ln w="11430"/>
              <a:solidFill>
                <a:schemeClr val="tx1"/>
              </a:solidFill>
            </a:endParaRPr>
          </a:p>
        </p:txBody>
      </p:sp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7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24" r="1750" b="12589"/>
          <a:stretch>
            <a:fillRect/>
          </a:stretch>
        </p:blipFill>
        <p:spPr bwMode="auto">
          <a:xfrm>
            <a:off x="76200" y="3703390"/>
            <a:ext cx="8915400" cy="196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3962400" y="4919246"/>
            <a:ext cx="98135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en-US" altLang="en-US" sz="1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endParaRPr lang="en-US" altLang="en-US" sz="1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0" name="Picture 9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0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53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4" dur="20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 build="p"/>
      <p:bldP spid="15368" grpId="0"/>
      <p:bldP spid="1536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381000" y="4471380"/>
            <a:ext cx="7467600" cy="6340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400" b="1" u="sng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a chemical agent that accelerate the reaction without being consumed by the reaction.</a:t>
            </a:r>
            <a:endParaRPr lang="en-GB" sz="2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04800" y="1219200"/>
            <a:ext cx="7924800" cy="16927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>
              <a:spcBef>
                <a:spcPct val="50000"/>
              </a:spcBef>
              <a:defRPr/>
            </a:pPr>
            <a:r>
              <a:rPr lang="en-GB" sz="2000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It is the minimum amount of energy needed  to start a reaction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en-GB" sz="20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230188">
              <a:spcBef>
                <a:spcPct val="50000"/>
              </a:spcBef>
              <a:defRPr/>
            </a:pPr>
            <a:r>
              <a:rPr lang="en-GB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Or: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 It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is the amount of energy needed for the reaction (</a:t>
            </a:r>
            <a:r>
              <a:rPr lang="en-GB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between enzyme &amp; substrate)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complete (</a:t>
            </a:r>
            <a:r>
              <a:rPr lang="en-GB" sz="1600" dirty="0"/>
              <a:t>to break the bonds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57188" y="3073400"/>
            <a:ext cx="77962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Raising the temperature for these reactions to complete will either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denature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compounds or </a:t>
            </a:r>
            <a:r>
              <a:rPr lang="en-GB" sz="2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kill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cell.</a:t>
            </a: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304800" y="3852862"/>
            <a:ext cx="68580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Thus, organisms must therefore use a 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catalyst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6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عامل </a:t>
            </a:r>
            <a:r>
              <a:rPr lang="ar-EG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محف</a:t>
            </a:r>
            <a:r>
              <a:rPr lang="ar-SA" sz="16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ذ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en-GB" sz="20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1752600" y="242888"/>
            <a:ext cx="56388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and Activation Energy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12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" name="Picture 12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3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94325"/>
            <a:ext cx="7735887" cy="10064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5" grpId="0"/>
      <p:bldP spid="5128" grpId="0"/>
      <p:bldP spid="51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7688116-8066-4ADA-B6E5-8F37F8276C50}" type="slidenum">
              <a:rPr lang="ar-SA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GB" altLang="en-US" sz="1400" smtClean="0"/>
          </a:p>
        </p:txBody>
      </p:sp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lum bright="-18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51"/>
          <a:stretch>
            <a:fillRect/>
          </a:stretch>
        </p:blipFill>
        <p:spPr bwMode="auto">
          <a:xfrm>
            <a:off x="5257800" y="4205288"/>
            <a:ext cx="3810000" cy="265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7">
            <a:lum bright="-12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55"/>
          <a:stretch>
            <a:fillRect/>
          </a:stretch>
        </p:blipFill>
        <p:spPr bwMode="auto">
          <a:xfrm>
            <a:off x="5257800" y="1267736"/>
            <a:ext cx="3733800" cy="2847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" y="1295400"/>
            <a:ext cx="5181600" cy="4915192"/>
          </a:xfrm>
        </p:spPr>
        <p:txBody>
          <a:bodyPr>
            <a:spAutoFit/>
          </a:bodyPr>
          <a:lstStyle/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r>
              <a:rPr lang="en-US" altLang="en-US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Activation energy: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is the amount of energy necessary to push the reactants over an energy barrier.</a:t>
            </a:r>
          </a:p>
          <a:p>
            <a:pPr eaLnBrk="1" hangingPunct="1">
              <a:buClr>
                <a:srgbClr val="339933"/>
              </a:buClr>
              <a:buFontTx/>
              <a:buNone/>
              <a:tabLst>
                <a:tab pos="2743200" algn="l"/>
              </a:tabLst>
              <a:defRPr/>
            </a:pPr>
            <a:endParaRPr lang="en-US" altLang="en-US" sz="16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At the transition state, the molecules                                                     are at an unstable point.</a:t>
            </a:r>
            <a:endParaRPr lang="en-US" altLang="en-US" sz="2400" b="1" dirty="0" smtClean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difference between free energy                                                         of the products and the free energy                                                             of the reactants is the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delta G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</a:t>
            </a:r>
            <a:r>
              <a:rPr lang="en-GB" sz="1600" b="1" dirty="0" smtClean="0"/>
              <a:t>can increase the rate of                                                  reactions 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by lowering </a:t>
            </a:r>
            <a:r>
              <a:rPr lang="en-US" altLang="en-US" sz="16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</a:t>
            </a:r>
            <a:r>
              <a:rPr lang="en-US" altLang="en-US" sz="1600" b="1" baseline="-250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</a:t>
            </a: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  <a:p>
            <a:pPr marL="396875" lvl="1" eaLnBrk="1" hangingPunct="1">
              <a:lnSpc>
                <a:spcPct val="135000"/>
              </a:lnSpc>
              <a:buClr>
                <a:srgbClr val="339933"/>
              </a:buClr>
              <a:buFontTx/>
              <a:buBlip>
                <a:blip r:embed="rId8"/>
              </a:buBlip>
              <a:tabLst>
                <a:tab pos="2743200" algn="l"/>
              </a:tabLst>
              <a:defRPr/>
            </a:pPr>
            <a:r>
              <a:rPr lang="en-US" altLang="en-US" sz="1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transition state can then                                                                   be reached even at moderate                                                        temperatures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7" name="Line 6"/>
            <p:cNvSpPr>
              <a:spLocks noChangeShapeType="1"/>
            </p:cNvSpPr>
            <p:nvPr/>
          </p:nvSpPr>
          <p:spPr bwMode="auto">
            <a:xfrm>
              <a:off x="1219200" y="990600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" name="Picture 7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8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" name="Rectangle 1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6096000"/>
            <a:ext cx="4495800" cy="762000"/>
          </a:xfrm>
          <a:solidFill>
            <a:srgbClr val="FFFF00"/>
          </a:solidFill>
          <a:ln w="19050">
            <a:solidFill>
              <a:srgbClr val="FF0000"/>
            </a:solidFill>
          </a:ln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l" eaLnBrk="1" hangingPunct="1">
              <a:defRPr/>
            </a:pPr>
            <a:r>
              <a:rPr lang="en-US" altLang="en-US" sz="18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speed up metabolic reactions by lowering the activation energy</a:t>
            </a:r>
            <a:endParaRPr lang="en-US" altLang="en-US" sz="1200" dirty="0" smtClean="0">
              <a:ln w="11430"/>
              <a:solidFill>
                <a:schemeClr val="tx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30EB8F-91A1-4E9B-9068-13C3DE9B7E17}" type="slidenum">
              <a:rPr lang="ar-SA" smtClean="0"/>
              <a:pPr>
                <a:defRPr/>
              </a:pPr>
              <a:t>8</a:t>
            </a:fld>
            <a:endParaRPr lang="en-GB"/>
          </a:p>
        </p:txBody>
      </p:sp>
      <p:grpSp>
        <p:nvGrpSpPr>
          <p:cNvPr id="4" name="Group 3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5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6" name="Picture 5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6"/>
            <p:cNvPicPr>
              <a:picLocks noChangeAspect="1"/>
            </p:cNvPicPr>
            <p:nvPr>
              <p:custDataLst>
                <p:tags r:id="rId6"/>
              </p:custDataLst>
            </p:nvPr>
          </p:nvPicPr>
          <p:blipFill rotWithShape="1">
            <a:blip r:embed="rId10" cstate="print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43200" y="228600"/>
            <a:ext cx="3871573" cy="5847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Activation energy </a:t>
            </a:r>
            <a:endParaRPr lang="en-US" sz="3200" b="1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custDataLst>
      <p:tags r:id="rId2"/>
    </p:custDataLst>
    <p:controls>
      <mc:AlternateContent xmlns:mc="http://schemas.openxmlformats.org/markup-compatibility/2006">
        <mc:Choice xmlns:v="urn:schemas-microsoft-com:vml" Requires="v">
          <p:control spid="4135" r:id="rId3" imgW="6702480" imgH="4875120"/>
        </mc:Choice>
        <mc:Fallback>
          <p:control r:id="rId3" imgW="6702480" imgH="4875120">
            <p:pic>
              <p:nvPicPr>
                <p:cNvPr id="3" name="s34e50ee95024b65a2c2f1ce3378ea87"/>
                <p:cNvPicPr>
                  <a:picLocks noChangeAspect="1"/>
                </p:cNvPicPr>
                <p:nvPr>
                  <p:custDataLst>
                    <p:tags r:id="rId4"/>
                  </p:custDataLst>
                </p:nvPr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373420" y="1370689"/>
                  <a:ext cx="6702487" cy="4874536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450811118"/>
      </p:ext>
    </p:extLst>
  </p:cSld>
  <p:clrMapOvr>
    <a:masterClrMapping/>
  </p:clrMapOvr>
  <p:transition spd="med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376363"/>
            <a:ext cx="8915400" cy="1671637"/>
          </a:xfrm>
        </p:spPr>
        <p:txBody>
          <a:bodyPr>
            <a:spAutoFit/>
          </a:bodyPr>
          <a:lstStyle/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The 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substrate </a:t>
            </a:r>
            <a:r>
              <a:rPr lang="ar-EG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المادة المطلوب </a:t>
            </a:r>
            <a:r>
              <a:rPr lang="ar-SA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تكسيرها</a:t>
            </a: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  <a:r>
              <a:rPr lang="en-US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2000" b="1" u="sng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a reactant which binds to an enzyme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When a substrate binds to an enzyme, the enzyme catalyzes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يسهل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the conversion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تحويل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 to the product </a:t>
            </a:r>
            <a:r>
              <a:rPr lang="ar-EG" altLang="en-US" sz="18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مكوناتها البنائية</a:t>
            </a:r>
            <a:r>
              <a:rPr lang="en-US" altLang="en-US" sz="2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  <a:p>
            <a:pPr lvl="1" eaLnBrk="1" hangingPunct="1">
              <a:buClr>
                <a:srgbClr val="FF0000"/>
              </a:buClr>
              <a:tabLst>
                <a:tab pos="2743200" algn="l"/>
              </a:tabLst>
              <a:defRPr/>
            </a:pPr>
            <a:r>
              <a:rPr lang="en-US" altLang="en-US" sz="18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Sucrase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altLang="en-US" sz="1800" dirty="0" smtClean="0">
                <a:solidFill>
                  <a:srgbClr val="0000FF"/>
                </a:solidFill>
              </a:rPr>
              <a:t>catalyst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is an enzyme that binds to sucrose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substrate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and breaks the disaccharide into fructose and glucose (</a:t>
            </a:r>
            <a:r>
              <a:rPr lang="en-US" altLang="en-US" sz="1800" dirty="0" smtClean="0">
                <a:solidFill>
                  <a:srgbClr val="0000FF"/>
                </a:solidFill>
              </a:rPr>
              <a:t>products</a:t>
            </a:r>
            <a:r>
              <a:rPr lang="en-US" altLang="en-US" sz="18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title"/>
          </p:nvPr>
        </p:nvSpPr>
        <p:spPr>
          <a:xfrm>
            <a:off x="990600" y="304800"/>
            <a:ext cx="7086600" cy="533400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en-US" altLang="en-US" sz="32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Enzymes are substrate specific</a:t>
            </a:r>
          </a:p>
        </p:txBody>
      </p:sp>
      <p:sp>
        <p:nvSpPr>
          <p:cNvPr id="19463" name="Rectangle 7"/>
          <p:cNvSpPr>
            <a:spLocks noChangeArrowheads="1"/>
          </p:cNvSpPr>
          <p:nvPr/>
        </p:nvSpPr>
        <p:spPr bwMode="auto">
          <a:xfrm>
            <a:off x="457200" y="3429000"/>
            <a:ext cx="2514600" cy="609600"/>
          </a:xfrm>
          <a:prstGeom prst="rect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GB" sz="2800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Substrate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019800" y="3352800"/>
            <a:ext cx="2667000" cy="838200"/>
            <a:chOff x="3744" y="720"/>
            <a:chExt cx="1680" cy="528"/>
          </a:xfrm>
        </p:grpSpPr>
        <p:sp>
          <p:nvSpPr>
            <p:cNvPr id="7187" name="Oval 9"/>
            <p:cNvSpPr>
              <a:spLocks noChangeArrowheads="1"/>
            </p:cNvSpPr>
            <p:nvPr/>
          </p:nvSpPr>
          <p:spPr bwMode="auto">
            <a:xfrm>
              <a:off x="3744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FF00"/>
                </a:gs>
                <a:gs pos="100000">
                  <a:srgbClr val="101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7188" name="Oval 10"/>
            <p:cNvSpPr>
              <a:spLocks noChangeArrowheads="1"/>
            </p:cNvSpPr>
            <p:nvPr/>
          </p:nvSpPr>
          <p:spPr bwMode="auto">
            <a:xfrm>
              <a:off x="4560" y="720"/>
              <a:ext cx="864" cy="528"/>
            </a:xfrm>
            <a:prstGeom prst="ellipse">
              <a:avLst/>
            </a:prstGeom>
            <a:gradFill rotWithShape="1">
              <a:gsLst>
                <a:gs pos="0">
                  <a:srgbClr val="FF0000"/>
                </a:gs>
                <a:gs pos="100000">
                  <a:srgbClr val="610000"/>
                </a:gs>
              </a:gsLst>
              <a:path path="shape">
                <a:fillToRect l="50000" t="50000" r="50000" b="5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</p:grp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6324600" y="3505200"/>
            <a:ext cx="21336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GB" sz="2800" b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Product (s)</a:t>
            </a:r>
          </a:p>
        </p:txBody>
      </p: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3124200" y="3263900"/>
            <a:ext cx="2743200" cy="698500"/>
            <a:chOff x="1920" y="664"/>
            <a:chExt cx="1728" cy="440"/>
          </a:xfrm>
        </p:grpSpPr>
        <p:sp>
          <p:nvSpPr>
            <p:cNvPr id="7185" name="AutoShape 13"/>
            <p:cNvSpPr>
              <a:spLocks noChangeArrowheads="1"/>
            </p:cNvSpPr>
            <p:nvPr/>
          </p:nvSpPr>
          <p:spPr bwMode="auto">
            <a:xfrm>
              <a:off x="1920" y="864"/>
              <a:ext cx="1728" cy="240"/>
            </a:xfrm>
            <a:prstGeom prst="rightArrow">
              <a:avLst>
                <a:gd name="adj1" fmla="val 50000"/>
                <a:gd name="adj2" fmla="val 180000"/>
              </a:avLst>
            </a:prstGeom>
            <a:solidFill>
              <a:srgbClr val="99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9470" name="Text Box 14"/>
            <p:cNvSpPr txBox="1">
              <a:spLocks noChangeArrowheads="1"/>
            </p:cNvSpPr>
            <p:nvPr/>
          </p:nvSpPr>
          <p:spPr bwMode="auto">
            <a:xfrm>
              <a:off x="1920" y="664"/>
              <a:ext cx="153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Enzyme (</a:t>
              </a:r>
              <a:r>
                <a:rPr lang="en-GB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a catalyst</a:t>
              </a:r>
              <a:r>
                <a:rPr lang="en-GB" b="1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)</a:t>
              </a:r>
            </a:p>
          </p:txBody>
        </p:sp>
      </p:grp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267200"/>
            <a:ext cx="8458200" cy="762000"/>
            <a:chOff x="240" y="1776"/>
            <a:chExt cx="5328" cy="480"/>
          </a:xfrm>
        </p:grpSpPr>
        <p:sp>
          <p:nvSpPr>
            <p:cNvPr id="19472" name="Text Box 16"/>
            <p:cNvSpPr txBox="1">
              <a:spLocks noChangeArrowheads="1"/>
            </p:cNvSpPr>
            <p:nvPr/>
          </p:nvSpPr>
          <p:spPr bwMode="auto">
            <a:xfrm>
              <a:off x="240" y="1968"/>
              <a:ext cx="158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Sucrose + H</a:t>
              </a:r>
              <a:r>
                <a:rPr lang="en-GB" sz="2400" b="1" baseline="-250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2</a:t>
              </a: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O</a:t>
              </a:r>
            </a:p>
          </p:txBody>
        </p:sp>
        <p:grpSp>
          <p:nvGrpSpPr>
            <p:cNvPr id="7181" name="Group 17"/>
            <p:cNvGrpSpPr>
              <a:grpSpLocks/>
            </p:cNvGrpSpPr>
            <p:nvPr/>
          </p:nvGrpSpPr>
          <p:grpSpPr bwMode="auto">
            <a:xfrm>
              <a:off x="1776" y="1776"/>
              <a:ext cx="1728" cy="384"/>
              <a:chOff x="1872" y="1776"/>
              <a:chExt cx="1728" cy="384"/>
            </a:xfrm>
          </p:grpSpPr>
          <p:sp>
            <p:nvSpPr>
              <p:cNvPr id="7183" name="AutoShape 18"/>
              <p:cNvSpPr>
                <a:spLocks noChangeArrowheads="1"/>
              </p:cNvSpPr>
              <p:nvPr/>
            </p:nvSpPr>
            <p:spPr bwMode="auto">
              <a:xfrm>
                <a:off x="1872" y="2064"/>
                <a:ext cx="1728" cy="96"/>
              </a:xfrm>
              <a:prstGeom prst="rightArrow">
                <a:avLst>
                  <a:gd name="adj1" fmla="val 50000"/>
                  <a:gd name="adj2" fmla="val 450000"/>
                </a:avLst>
              </a:prstGeom>
              <a:solidFill>
                <a:srgbClr val="99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/>
              </a:p>
            </p:txBody>
          </p:sp>
          <p:sp>
            <p:nvSpPr>
              <p:cNvPr id="19475" name="Text Box 19"/>
              <p:cNvSpPr txBox="1">
                <a:spLocks noChangeArrowheads="1"/>
              </p:cNvSpPr>
              <p:nvPr/>
            </p:nvSpPr>
            <p:spPr bwMode="auto">
              <a:xfrm>
                <a:off x="2064" y="1776"/>
                <a:ext cx="912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  <a:defRPr/>
                </a:pPr>
                <a:r>
                  <a:rPr lang="en-GB" sz="2400" b="1">
                    <a:solidFill>
                      <a:srgbClr val="0000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Sucrase</a:t>
                </a:r>
              </a:p>
            </p:txBody>
          </p:sp>
        </p:grpSp>
        <p:sp>
          <p:nvSpPr>
            <p:cNvPr id="19476" name="Text Box 20"/>
            <p:cNvSpPr txBox="1">
              <a:spLocks noChangeArrowheads="1"/>
            </p:cNvSpPr>
            <p:nvPr/>
          </p:nvSpPr>
          <p:spPr bwMode="auto">
            <a:xfrm>
              <a:off x="3600" y="1944"/>
              <a:ext cx="196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GB" sz="2400" b="1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Glucose + Fructose</a:t>
              </a:r>
            </a:p>
          </p:txBody>
        </p:sp>
      </p:grpSp>
      <p:sp>
        <p:nvSpPr>
          <p:cNvPr id="19477" name="Text Box 21"/>
          <p:cNvSpPr txBox="1">
            <a:spLocks noChangeArrowheads="1"/>
          </p:cNvSpPr>
          <p:nvPr/>
        </p:nvSpPr>
        <p:spPr bwMode="auto">
          <a:xfrm>
            <a:off x="1009650" y="6028492"/>
            <a:ext cx="790575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This specificity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of </a:t>
            </a:r>
            <a:r>
              <a:rPr lang="en-GB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an enzyme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تخصصية الإنزيم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refers to the shape of its </a:t>
            </a:r>
            <a:r>
              <a:rPr lang="en-GB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Active Site</a:t>
            </a:r>
            <a:r>
              <a:rPr lang="en-GB" sz="2000" b="1" u="sng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المركز النشط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into</a:t>
            </a:r>
            <a:r>
              <a:rPr lang="en-GB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which 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fits </a:t>
            </a:r>
            <a:r>
              <a:rPr lang="ar-EG" sz="1400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يـُناسب</a:t>
            </a:r>
            <a:r>
              <a:rPr lang="en-GB" b="1" u="sng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the surface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of the substrate.</a:t>
            </a:r>
          </a:p>
        </p:txBody>
      </p:sp>
      <p:grpSp>
        <p:nvGrpSpPr>
          <p:cNvPr id="22" name="Group 21"/>
          <p:cNvGrpSpPr/>
          <p:nvPr/>
        </p:nvGrpSpPr>
        <p:grpSpPr>
          <a:xfrm>
            <a:off x="38100" y="1292"/>
            <a:ext cx="9029700" cy="1266444"/>
            <a:chOff x="38100" y="1292"/>
            <a:chExt cx="9029700" cy="1266444"/>
          </a:xfrm>
        </p:grpSpPr>
        <p:sp>
          <p:nvSpPr>
            <p:cNvPr id="23" name="Line 6"/>
            <p:cNvSpPr>
              <a:spLocks noChangeShapeType="1"/>
            </p:cNvSpPr>
            <p:nvPr/>
          </p:nvSpPr>
          <p:spPr bwMode="auto">
            <a:xfrm>
              <a:off x="1219200" y="1114425"/>
              <a:ext cx="7696200" cy="0"/>
            </a:xfrm>
            <a:prstGeom prst="line">
              <a:avLst/>
            </a:prstGeom>
            <a:noFill/>
            <a:ln w="38100">
              <a:solidFill>
                <a:srgbClr val="339966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24" name="Picture 23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88" t="8064" r="4047"/>
            <a:stretch>
              <a:fillRect/>
            </a:stretch>
          </p:blipFill>
          <p:spPr bwMode="auto">
            <a:xfrm>
              <a:off x="38100" y="76200"/>
              <a:ext cx="971550" cy="1066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" name="Picture 24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504" r="11176"/>
            <a:stretch/>
          </p:blipFill>
          <p:spPr>
            <a:xfrm>
              <a:off x="8075907" y="1292"/>
              <a:ext cx="991893" cy="1266444"/>
            </a:xfrm>
            <a:prstGeom prst="rect">
              <a:avLst/>
            </a:prstGeom>
          </p:spPr>
        </p:pic>
      </p:grpSp>
      <p:sp>
        <p:nvSpPr>
          <p:cNvPr id="26" name="Text Box 11"/>
          <p:cNvSpPr txBox="1">
            <a:spLocks noChangeArrowheads="1"/>
          </p:cNvSpPr>
          <p:nvPr/>
        </p:nvSpPr>
        <p:spPr bwMode="auto">
          <a:xfrm>
            <a:off x="300644" y="5435025"/>
            <a:ext cx="83820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en-GB" sz="20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Enzyme specificity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an enzyme is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specific </a:t>
            </a:r>
            <a:r>
              <a:rPr lang="ar-EG" sz="14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متخصص</a:t>
            </a:r>
            <a:r>
              <a:rPr lang="en-GB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catalyst for specific reactants </a:t>
            </a:r>
            <a:r>
              <a:rPr lang="en-GB" sz="20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in 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cell (</a:t>
            </a:r>
            <a:r>
              <a:rPr lang="en-GB" dirty="0">
                <a:solidFill>
                  <a:srgbClr val="0000FF"/>
                </a:solidFill>
              </a:rPr>
              <a:t>e.g. </a:t>
            </a:r>
            <a:r>
              <a:rPr lang="en-GB" dirty="0" err="1">
                <a:solidFill>
                  <a:srgbClr val="0000FF"/>
                </a:solidFill>
              </a:rPr>
              <a:t>Sucrase</a:t>
            </a:r>
            <a:r>
              <a:rPr lang="en-GB" dirty="0">
                <a:solidFill>
                  <a:srgbClr val="0000FF"/>
                </a:solidFill>
              </a:rPr>
              <a:t> for only Sucrose</a:t>
            </a:r>
            <a:r>
              <a:rPr lang="en-GB" sz="2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).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4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94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10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uiExpand="1" build="p"/>
      <p:bldP spid="19463" grpId="0" animBg="1"/>
      <p:bldP spid="19467" grpId="0"/>
      <p:bldP spid="19477" grpId="0"/>
      <p:bldP spid="2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REFERENCE_ID" val="f041de9a-ff4d-412e-98e2-35dbeae38613"/>
  <p:tag name="ARTICULATE_REFERENCE_COUNT" val="0"/>
  <p:tag name="ARTICULATE_PLAYER_GLOSSARY_XML" val="&lt;?xml version=&quot;1.0&quot; encoding=&quot;utf-16&quot;?&gt;&lt;glossary xmlns:xsi=&quot;http://www.w3.org/2001/XMLSchema-instance&quot; xmlns:xsd=&quot;http://www.w3.org/2001/XMLSchema&quot;&gt;&lt;terms /&gt;&lt;/glossary&gt;"/>
  <p:tag name="ARTICULATE_PRESENTATION_ID" val="9140"/>
  <p:tag name="TAG_BACKING_FORM_KEY" val="1902544-d:\ashraf\d\faculty file\e-larning\1433-1434\المحتوى الرقمي\109-lectures\lms-2\lecture-11 enzyme\lecture 11.pptx"/>
  <p:tag name="ARTICULATE_PRESENTER_VERSION" val="7"/>
  <p:tag name="ARTICULATE_USED_PAGE_ORIENTATION" val="1"/>
  <p:tag name="ARTICULATE_USED_PAGE_SIZE" val="1"/>
  <p:tag name="ARTICULATE_SLIDE_COUNT" val="20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51d7ea539d641fe839625c164bf4778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7"/>
  <p:tag name="ARTICULATE_AUDIO_RECORDED" val="1"/>
  <p:tag name="TIMELINE" val="41.4/111.0"/>
  <p:tag name="ELAPSEDTIME" val="211.0"/>
  <p:tag name="ANNOTATION_TYPE_1" val="0"/>
  <p:tag name="ANNOTATION_START_1" val="14.3"/>
  <p:tag name="ANNOTATION_END_1" val="27.7"/>
  <p:tag name="ANNOTATION_TOP_1" val="48"/>
  <p:tag name="ANNOTATION_LEFT_1" val="13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7.7"/>
  <p:tag name="ANNOTATION_END_2" val="44.8"/>
  <p:tag name="ANNOTATION_TOP_2" val="87"/>
  <p:tag name="ANNOTATION_LEFT_2" val="17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4.8"/>
  <p:tag name="ANNOTATION_END_3" val="53.5"/>
  <p:tag name="ANNOTATION_TOP_3" val="181"/>
  <p:tag name="ANNOTATION_LEFT_3" val="6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53.5"/>
  <p:tag name="ANNOTATION_END_4" val="57.1"/>
  <p:tag name="ANNOTATION_TOP_4" val="180"/>
  <p:tag name="ANNOTATION_LEFT_4" val="30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7.1"/>
  <p:tag name="ANNOTATION_END_5" val="59.7"/>
  <p:tag name="ANNOTATION_TOP_5" val="182"/>
  <p:tag name="ANNOTATION_LEFT_5" val="5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9.7"/>
  <p:tag name="ANNOTATION_END_6" val="65.6"/>
  <p:tag name="ANNOTATION_TOP_6" val="180"/>
  <p:tag name="ANNOTATION_LEFT_6" val="718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5.6"/>
  <p:tag name="ANNOTATION_END_7" val="74.0"/>
  <p:tag name="ANNOTATION_TOP_7" val="209"/>
  <p:tag name="ANNOTATION_LEFT_7" val="17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3.1"/>
  <p:tag name="ANNOTATION_END_8" val="113.8"/>
  <p:tag name="ANNOTATION_TOP_8" val="247"/>
  <p:tag name="ANNOTATION_LEFT_8" val="7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13.8"/>
  <p:tag name="ANNOTATION_END_9" val="118.0"/>
  <p:tag name="ANNOTATION_TOP_9" val="291"/>
  <p:tag name="ANNOTATION_LEFT_9" val="6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18.0"/>
  <p:tag name="ANNOTATION_END_10" val="119.7"/>
  <p:tag name="ANNOTATION_TOP_10" val="290"/>
  <p:tag name="ANNOTATION_LEFT_10" val="73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9.7"/>
  <p:tag name="ANNOTATION_END_11" val="124.9"/>
  <p:tag name="ANNOTATION_TOP_11" val="319"/>
  <p:tag name="ANNOTATION_LEFT_11" val="113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24.9"/>
  <p:tag name="ANNOTATION_END_12" val="127.9"/>
  <p:tag name="ANNOTATION_TOP_12" val="355"/>
  <p:tag name="ANNOTATION_LEFT_12" val="10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27.9"/>
  <p:tag name="ANNOTATION_END_13" val="129.3"/>
  <p:tag name="ANNOTATION_TOP_13" val="359"/>
  <p:tag name="ANNOTATION_LEFT_13" val="26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9.3"/>
  <p:tag name="ANNOTATION_END_14" val="132.1"/>
  <p:tag name="ANNOTATION_TOP_14" val="357"/>
  <p:tag name="ANNOTATION_LEFT_14" val="379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2.1"/>
  <p:tag name="ANNOTATION_END_15" val="133.9"/>
  <p:tag name="ANNOTATION_TOP_15" val="349"/>
  <p:tag name="ANNOTATION_LEFT_15" val="48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33.9"/>
  <p:tag name="ANNOTATION_END_16" val="141.0"/>
  <p:tag name="ANNOTATION_TOP_16" val="383"/>
  <p:tag name="ANNOTATION_LEFT_16" val="95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41.0"/>
  <p:tag name="ANNOTATION_END_17" val="142.9"/>
  <p:tag name="ANNOTATION_TOP_17" val="394"/>
  <p:tag name="ANNOTATION_LEFT_17" val="430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2.9"/>
  <p:tag name="ANNOTATION_END_18" val="144.8"/>
  <p:tag name="ANNOTATION_TOP_18" val="392"/>
  <p:tag name="ANNOTATION_LEFT_18" val="7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4.8"/>
  <p:tag name="ANNOTATION_END_19" val="151.1"/>
  <p:tag name="ANNOTATION_TOP_19" val="417"/>
  <p:tag name="ANNOTATION_LEFT_19" val="110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1"/>
  <p:tag name="ANNOTATION_END_20" val="152.9"/>
  <p:tag name="ANNOTATION_TOP_20" val="656"/>
  <p:tag name="ANNOTATION_LEFT_20" val="135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2.9"/>
  <p:tag name="ANNOTATION_END_21" val="153.6"/>
  <p:tag name="ANNOTATION_TOP_21" val="534"/>
  <p:tag name="ANNOTATION_LEFT_21" val="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3.6"/>
  <p:tag name="ANNOTATION_END_22" val="155.5"/>
  <p:tag name="ANNOTATION_TOP_22" val="541"/>
  <p:tag name="ANNOTATION_LEFT_22" val="212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5.5"/>
  <p:tag name="ANNOTATION_END_23" val="158.3"/>
  <p:tag name="ANNOTATION_TOP_23" val="558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58.3"/>
  <p:tag name="ANNOTATION_END_24" val="160.7"/>
  <p:tag name="ANNOTATION_TOP_24" val="534"/>
  <p:tag name="ANNOTATION_LEFT_24" val="43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0.7"/>
  <p:tag name="ANNOTATION_END_25" val="161.6"/>
  <p:tag name="ANNOTATION_TOP_25" val="604"/>
  <p:tag name="ANNOTATION_LEFT_25" val="54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61.6"/>
  <p:tag name="ANNOTATION_END_26" val="164.2"/>
  <p:tag name="ANNOTATION_TOP_26" val="596"/>
  <p:tag name="ANNOTATION_LEFT_26" val="785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64.2"/>
  <p:tag name="ANNOTATION_END_27" val="165.7"/>
  <p:tag name="ANNOTATION_TOP_27" val="551"/>
  <p:tag name="ANNOTATION_LEFT_27" val="390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65.7"/>
  <p:tag name="ANNOTATION_END_28" val="166.5"/>
  <p:tag name="ANNOTATION_TOP_28" val="565"/>
  <p:tag name="ANNOTATION_LEFT_28" val="655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66.5"/>
  <p:tag name="ANNOTATION_END_29" val="177.2"/>
  <p:tag name="ANNOTATION_TOP_29" val="573"/>
  <p:tag name="ANNOTATION_LEFT_29" val="759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77.2"/>
  <p:tag name="ANNOTATION_END_30" val="178.3"/>
  <p:tag name="ANNOTATION_TOP_30" val="495"/>
  <p:tag name="ANNOTATION_LEFT_30" val="782"/>
  <p:tag name="ANNOTATION_WIDTH_30" val="121"/>
  <p:tag name="ANNOTATION_HEIGHT_30" val="121"/>
  <p:tag name="ANNOTATION_ANIMATION_30" val="3"/>
  <p:tag name="ANNOTATION_ROTATION_30" val="18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78.3"/>
  <p:tag name="ANNOTATION_END_31" val="181.5"/>
  <p:tag name="ANNOTATION_TOP_31" val="505"/>
  <p:tag name="ANNOTATION_LEFT_31" val="633"/>
  <p:tag name="ANNOTATION_WIDTH_31" val="121"/>
  <p:tag name="ANNOTATION_HEIGHT_31" val="121"/>
  <p:tag name="ANNOTATION_ANIMATION_31" val="3"/>
  <p:tag name="ANNOTATION_ROTATION_31" val="18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81.5"/>
  <p:tag name="ANNOTATION_END_32" val="189.3"/>
  <p:tag name="ANNOTATION_TOP_32" val="495"/>
  <p:tag name="ANNOTATION_LEFT_32" val="272"/>
  <p:tag name="ANNOTATION_WIDTH_32" val="121"/>
  <p:tag name="ANNOTATION_HEIGHT_32" val="121"/>
  <p:tag name="ANNOTATION_ANIMATION_32" val="3"/>
  <p:tag name="ANNOTATION_ROTATION_32" val="18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89.3"/>
  <p:tag name="ANNOTATION_END_33" val="193.5"/>
  <p:tag name="ANNOTATION_TOP_33" val="585"/>
  <p:tag name="ANNOTATION_LEFT_33" val="15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93.5"/>
  <p:tag name="ANNOTATION_END_34" val="194.4"/>
  <p:tag name="ANNOTATION_TOP_34" val="546"/>
  <p:tag name="ANNOTATION_LEFT_34" val="55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94.4"/>
  <p:tag name="ANNOTATION_END_35" val="205.8"/>
  <p:tag name="ANNOTATION_TOP_35" val="553"/>
  <p:tag name="ANNOTATION_LEFT_35" val="779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205.8"/>
  <p:tag name="ANNOTATION_TOP_36" val="531"/>
  <p:tag name="ANNOTATION_LEFT_36" val="433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6ae3df937a3424d84a79271c204669f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63db3e98ea9b4cf6ab8e3595827745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8"/>
  <p:tag name="ARTICULATE_AUDIO_RECORDED" val="1"/>
  <p:tag name="TIMELINE" val="68.9/156.7/173.8/272.0"/>
  <p:tag name="ELAPSEDTIME" val="338.9"/>
  <p:tag name="ANNOTATION_TYPE_1" val="0"/>
  <p:tag name="ANNOTATION_START_1" val="6.7"/>
  <p:tag name="ANNOTATION_END_1" val="22.3"/>
  <p:tag name="ANNOTATION_TOP_1" val="196"/>
  <p:tag name="ANNOTATION_LEFT_1" val="4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2.3"/>
  <p:tag name="ANNOTATION_END_2" val="25.7"/>
  <p:tag name="ANNOTATION_TOP_2" val="200"/>
  <p:tag name="ANNOTATION_LEFT_2" val="849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5.7"/>
  <p:tag name="ANNOTATION_END_3" val="27.1"/>
  <p:tag name="ANNOTATION_TOP_3" val="230"/>
  <p:tag name="ANNOTATION_LEFT_3" val="32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1"/>
  <p:tag name="ANNOTATION_END_4" val="29.0"/>
  <p:tag name="ANNOTATION_TOP_4" val="231"/>
  <p:tag name="ANNOTATION_LEFT_4" val="49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0"/>
  <p:tag name="ANNOTATION_END_5" val="71.4"/>
  <p:tag name="ANNOTATION_TOP_5" val="256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1.4"/>
  <p:tag name="ANNOTATION_END_6" val="76.7"/>
  <p:tag name="ANNOTATION_TOP_6" val="281"/>
  <p:tag name="ANNOTATION_LEFT_6" val="4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6.7"/>
  <p:tag name="ANNOTATION_END_7" val="111.7"/>
  <p:tag name="ANNOTATION_TOP_7" val="319"/>
  <p:tag name="ANNOTATION_LEFT_7" val="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11.7"/>
  <p:tag name="ANNOTATION_END_8" val="159.9"/>
  <p:tag name="ANNOTATION_TOP_8" val="313"/>
  <p:tag name="ANNOTATION_LEFT_8" val="41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59.9"/>
  <p:tag name="ANNOTATION_END_9" val="176.0"/>
  <p:tag name="ANNOTATION_TOP_9" val="345"/>
  <p:tag name="ANNOTATION_LEFT_9" val="4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76.0"/>
  <p:tag name="ANNOTATION_END_10" val="180.2"/>
  <p:tag name="ANNOTATION_TOP_10" val="400"/>
  <p:tag name="ANNOTATION_LEFT_10" val="4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80.2"/>
  <p:tag name="ANNOTATION_END_11" val="182.5"/>
  <p:tag name="ANNOTATION_TOP_11" val="45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82.5"/>
  <p:tag name="ANNOTATION_END_12" val="185.8"/>
  <p:tag name="ANNOTATION_TOP_12" val="447"/>
  <p:tag name="ANNOTATION_LEFT_12" val="379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85.8"/>
  <p:tag name="ANNOTATION_END_13" val="223.9"/>
  <p:tag name="ANNOTATION_TOP_13" val="442"/>
  <p:tag name="ANNOTATION_LEFT_13" val="67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23.9"/>
  <p:tag name="ANNOTATION_END_14" val="231.4"/>
  <p:tag name="ANNOTATION_TOP_14" val="535"/>
  <p:tag name="ANNOTATION_LEFT_14" val="101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31.4"/>
  <p:tag name="ANNOTATION_END_15" val="235.7"/>
  <p:tag name="ANNOTATION_TOP_15" val="541"/>
  <p:tag name="ANNOTATION_LEFT_15" val="37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35.7"/>
  <p:tag name="ANNOTATION_END_16" val="269.6"/>
  <p:tag name="ANNOTATION_TOP_16" val="551"/>
  <p:tag name="ANNOTATION_LEFT_16" val="554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74.0"/>
  <p:tag name="ANNOTATION_END_17" val="306.3"/>
  <p:tag name="ANNOTATION_TOP_17" val="628"/>
  <p:tag name="ANNOTATION_LEFT_17" val="36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306.3"/>
  <p:tag name="ANNOTATION_END_18" val="312.4"/>
  <p:tag name="ANNOTATION_TOP_18" val="658"/>
  <p:tag name="ANNOTATION_LEFT_18" val="46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312.4"/>
  <p:tag name="ANNOTATION_TOP_19" val="655"/>
  <p:tag name="ANNOTATION_LEFT_19" val="661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COUNT" val="19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d7cdb3c8fef4ac290f6e2d69669dfa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139213ea0dbd40d5bc0de853e7be666d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8"/>
  <p:tag name="ARTICULATE_AUDIO_RECORDED" val="1"/>
  <p:tag name="ELAPSEDTIME" val="336.5"/>
  <p:tag name="ANNOTATION_TYPE_1" val="0"/>
  <p:tag name="ANNOTATION_START_1" val="19.1"/>
  <p:tag name="ANNOTATION_END_1" val="21.7"/>
  <p:tag name="ANNOTATION_TOP_1" val="176"/>
  <p:tag name="ANNOTATION_LEFT_1" val="26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7"/>
  <p:tag name="ANNOTATION_END_2" val="22.8"/>
  <p:tag name="ANNOTATION_TOP_2" val="174"/>
  <p:tag name="ANNOTATION_LEFT_2" val="300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2.8"/>
  <p:tag name="ANNOTATION_END_3" val="24.5"/>
  <p:tag name="ANNOTATION_TOP_3" val="201"/>
  <p:tag name="ANNOTATION_LEFT_3" val="55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4.5"/>
  <p:tag name="ANNOTATION_END_4" val="26.2"/>
  <p:tag name="ANNOTATION_TOP_4" val="206"/>
  <p:tag name="ANNOTATION_LEFT_4" val="158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6.2"/>
  <p:tag name="ANNOTATION_END_5" val="27.5"/>
  <p:tag name="ANNOTATION_TOP_5" val="210"/>
  <p:tag name="ANNOTATION_LEFT_5" val="323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7.5"/>
  <p:tag name="ANNOTATION_END_6" val="29.8"/>
  <p:tag name="ANNOTATION_TOP_6" val="23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29.8"/>
  <p:tag name="ANNOTATION_END_7" val="31.1"/>
  <p:tag name="ANNOTATION_TOP_7" val="239"/>
  <p:tag name="ANNOTATION_LEFT_7" val="19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1.1"/>
  <p:tag name="ANNOTATION_END_8" val="32.5"/>
  <p:tag name="ANNOTATION_TOP_8" val="239"/>
  <p:tag name="ANNOTATION_LEFT_8" val="292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2.5"/>
  <p:tag name="ANNOTATION_END_9" val="34.1"/>
  <p:tag name="ANNOTATION_TOP_9" val="241"/>
  <p:tag name="ANNOTATION_LEFT_9" val="39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34.1"/>
  <p:tag name="ANNOTATION_END_10" val="60.1"/>
  <p:tag name="ANNOTATION_TOP_10" val="170"/>
  <p:tag name="ANNOTATION_LEFT_10" val="1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0.1"/>
  <p:tag name="ANNOTATION_END_11" val="69.7"/>
  <p:tag name="ANNOTATION_TOP_11" val="312"/>
  <p:tag name="ANNOTATION_LEFT_11" val="41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9.7"/>
  <p:tag name="ANNOTATION_END_12" val="72.1"/>
  <p:tag name="ANNOTATION_TOP_12" val="229"/>
  <p:tag name="ANNOTATION_LEFT_12" val="58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72.1"/>
  <p:tag name="ANNOTATION_END_13" val="92.8"/>
  <p:tag name="ANNOTATION_TOP_13" val="408"/>
  <p:tag name="ANNOTATION_LEFT_13" val="671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92.8"/>
  <p:tag name="ANNOTATION_END_14" val="93.4"/>
  <p:tag name="ANNOTATION_TOP_14" val="283"/>
  <p:tag name="ANNOTATION_LEFT_14" val="60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93.4"/>
  <p:tag name="ANNOTATION_END_15" val="94.7"/>
  <p:tag name="ANNOTATION_TOP_15" val="281"/>
  <p:tag name="ANNOTATION_LEFT_15" val="652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94.7"/>
  <p:tag name="ANNOTATION_END_16" val="103.7"/>
  <p:tag name="ANNOTATION_TOP_16" val="281"/>
  <p:tag name="ANNOTATION_LEFT_16" val="587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03.7"/>
  <p:tag name="ANNOTATION_END_17" val="104.2"/>
  <p:tag name="ANNOTATION_TOP_17" val="291"/>
  <p:tag name="ANNOTATION_LEFT_17" val="59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04.2"/>
  <p:tag name="ANNOTATION_END_18" val="104.5"/>
  <p:tag name="ANNOTATION_TOP_18" val="273"/>
  <p:tag name="ANNOTATION_LEFT_18" val="58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04.5"/>
  <p:tag name="ANNOTATION_END_19" val="104.9"/>
  <p:tag name="ANNOTATION_TOP_19" val="260"/>
  <p:tag name="ANNOTATION_LEFT_19" val="5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04.9"/>
  <p:tag name="ANNOTATION_END_20" val="105.2"/>
  <p:tag name="ANNOTATION_TOP_20" val="240"/>
  <p:tag name="ANNOTATION_LEFT_20" val="58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05.2"/>
  <p:tag name="ANNOTATION_END_21" val="105.5"/>
  <p:tag name="ANNOTATION_TOP_21" val="230"/>
  <p:tag name="ANNOTATION_LEFT_21" val="58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5.5"/>
  <p:tag name="ANNOTATION_END_22" val="106.5"/>
  <p:tag name="ANNOTATION_TOP_22" val="218"/>
  <p:tag name="ANNOTATION_LEFT_22" val="589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06.5"/>
  <p:tag name="ANNOTATION_END_23" val="106.8"/>
  <p:tag name="ANNOTATION_TOP_23" val="287"/>
  <p:tag name="ANNOTATION_LEFT_23" val="653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06.8"/>
  <p:tag name="ANNOTATION_END_24" val="107.2"/>
  <p:tag name="ANNOTATION_TOP_24" val="278"/>
  <p:tag name="ANNOTATION_LEFT_24" val="6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07.2"/>
  <p:tag name="ANNOTATION_END_25" val="107.6"/>
  <p:tag name="ANNOTATION_TOP_25" val="262"/>
  <p:tag name="ANNOTATION_LEFT_25" val="66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07.6"/>
  <p:tag name="ANNOTATION_END_26" val="108.0"/>
  <p:tag name="ANNOTATION_TOP_26" val="255"/>
  <p:tag name="ANNOTATION_LEFT_26" val="67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108.0"/>
  <p:tag name="ANNOTATION_END_27" val="108.3"/>
  <p:tag name="ANNOTATION_TOP_27" val="245"/>
  <p:tag name="ANNOTATION_LEFT_27" val="684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108.3"/>
  <p:tag name="ANNOTATION_END_28" val="108.6"/>
  <p:tag name="ANNOTATION_TOP_28" val="238"/>
  <p:tag name="ANNOTATION_LEFT_28" val="691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108.6"/>
  <p:tag name="ANNOTATION_END_29" val="109.2"/>
  <p:tag name="ANNOTATION_TOP_29" val="232"/>
  <p:tag name="ANNOTATION_LEFT_29" val="698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109.2"/>
  <p:tag name="ANNOTATION_END_30" val="109.8"/>
  <p:tag name="ANNOTATION_TOP_30" val="220"/>
  <p:tag name="ANNOTATION_LEFT_30" val="710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109.8"/>
  <p:tag name="ANNOTATION_END_31" val="115.9"/>
  <p:tag name="ANNOTATION_TOP_31" val="213"/>
  <p:tag name="ANNOTATION_LEFT_31" val="709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115.9"/>
  <p:tag name="ANNOTATION_END_32" val="124.1"/>
  <p:tag name="ANNOTATION_TOP_32" val="186"/>
  <p:tag name="ANNOTATION_LEFT_32" val="719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124.1"/>
  <p:tag name="ANNOTATION_END_33" val="124.8"/>
  <p:tag name="ANNOTATION_TOP_33" val="193"/>
  <p:tag name="ANNOTATION_LEFT_33" val="748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124.8"/>
  <p:tag name="ANNOTATION_END_34" val="125.4"/>
  <p:tag name="ANNOTATION_TOP_34" val="164"/>
  <p:tag name="ANNOTATION_LEFT_34" val="699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125.4"/>
  <p:tag name="ANNOTATION_END_35" val="133.0"/>
  <p:tag name="ANNOTATION_TOP_35" val="160"/>
  <p:tag name="ANNOTATION_LEFT_35" val="738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133.0"/>
  <p:tag name="ANNOTATION_END_36" val="133.4"/>
  <p:tag name="ANNOTATION_TOP_36" val="227"/>
  <p:tag name="ANNOTATION_LEFT_36" val="751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TYPE_37" val="0"/>
  <p:tag name="ANNOTATION_START_37" val="133.4"/>
  <p:tag name="ANNOTATION_END_37" val="133.9"/>
  <p:tag name="ANNOTATION_TOP_37" val="246"/>
  <p:tag name="ANNOTATION_LEFT_37" val="758"/>
  <p:tag name="ANNOTATION_WIDTH_37" val="121"/>
  <p:tag name="ANNOTATION_HEIGHT_37" val="121"/>
  <p:tag name="ANNOTATION_ANIMATION_37" val="3"/>
  <p:tag name="ANNOTATION_ROTATION_37" val="0"/>
  <p:tag name="ANNOTATION_SUB_TYPE_37" val="2"/>
  <p:tag name="ANNOTATION_LOOP_COUNT_37" val="1"/>
  <p:tag name="ANNOTATION_BOX_RADIUS_37" val="0"/>
  <p:tag name="ANNOTATION_SCALE_37" val="100"/>
  <p:tag name="ANNOTATION_BORDER_ALPHA_37" val="100"/>
  <p:tag name="ANNOTATION_BORDER_COLOR_37" val="255"/>
  <p:tag name="ANNOTATION_FILL_COLOR_37" val="65535"/>
  <p:tag name="ANNOTATION_FILL_ALPHA_37" val="100"/>
  <p:tag name="ANNOTATION_BORDER_WIDTH_37" val="2"/>
  <p:tag name="ANNOTATION_SLIDE_WIDTH_37" val="960"/>
  <p:tag name="ANNOTATION_SLIDE_HEIGHT_37" val="720"/>
  <p:tag name="ANNOTATION_TYPE_38" val="0"/>
  <p:tag name="ANNOTATION_START_38" val="133.9"/>
  <p:tag name="ANNOTATION_END_38" val="134.2"/>
  <p:tag name="ANNOTATION_TOP_38" val="271"/>
  <p:tag name="ANNOTATION_LEFT_38" val="764"/>
  <p:tag name="ANNOTATION_WIDTH_38" val="121"/>
  <p:tag name="ANNOTATION_HEIGHT_38" val="121"/>
  <p:tag name="ANNOTATION_ANIMATION_38" val="3"/>
  <p:tag name="ANNOTATION_ROTATION_38" val="0"/>
  <p:tag name="ANNOTATION_SUB_TYPE_38" val="2"/>
  <p:tag name="ANNOTATION_LOOP_COUNT_38" val="1"/>
  <p:tag name="ANNOTATION_BOX_RADIUS_38" val="0"/>
  <p:tag name="ANNOTATION_SCALE_38" val="100"/>
  <p:tag name="ANNOTATION_BORDER_ALPHA_38" val="100"/>
  <p:tag name="ANNOTATION_BORDER_COLOR_38" val="255"/>
  <p:tag name="ANNOTATION_FILL_COLOR_38" val="65535"/>
  <p:tag name="ANNOTATION_FILL_ALPHA_38" val="100"/>
  <p:tag name="ANNOTATION_BORDER_WIDTH_38" val="2"/>
  <p:tag name="ANNOTATION_SLIDE_WIDTH_38" val="960"/>
  <p:tag name="ANNOTATION_SLIDE_HEIGHT_38" val="720"/>
  <p:tag name="ANNOTATION_TYPE_39" val="0"/>
  <p:tag name="ANNOTATION_START_39" val="134.2"/>
  <p:tag name="ANNOTATION_END_39" val="134.5"/>
  <p:tag name="ANNOTATION_TOP_39" val="288"/>
  <p:tag name="ANNOTATION_LEFT_39" val="770"/>
  <p:tag name="ANNOTATION_WIDTH_39" val="121"/>
  <p:tag name="ANNOTATION_HEIGHT_39" val="121"/>
  <p:tag name="ANNOTATION_ANIMATION_39" val="3"/>
  <p:tag name="ANNOTATION_ROTATION_39" val="0"/>
  <p:tag name="ANNOTATION_SUB_TYPE_39" val="2"/>
  <p:tag name="ANNOTATION_LOOP_COUNT_39" val="1"/>
  <p:tag name="ANNOTATION_BOX_RADIUS_39" val="0"/>
  <p:tag name="ANNOTATION_SCALE_39" val="100"/>
  <p:tag name="ANNOTATION_BORDER_ALPHA_39" val="100"/>
  <p:tag name="ANNOTATION_BORDER_COLOR_39" val="255"/>
  <p:tag name="ANNOTATION_FILL_COLOR_39" val="65535"/>
  <p:tag name="ANNOTATION_FILL_ALPHA_39" val="100"/>
  <p:tag name="ANNOTATION_BORDER_WIDTH_39" val="2"/>
  <p:tag name="ANNOTATION_SLIDE_WIDTH_39" val="960"/>
  <p:tag name="ANNOTATION_SLIDE_HEIGHT_39" val="720"/>
  <p:tag name="ANNOTATION_TYPE_40" val="0"/>
  <p:tag name="ANNOTATION_START_40" val="134.5"/>
  <p:tag name="ANNOTATION_END_40" val="147.0"/>
  <p:tag name="ANNOTATION_TOP_40" val="306"/>
  <p:tag name="ANNOTATION_LEFT_40" val="775"/>
  <p:tag name="ANNOTATION_WIDTH_40" val="121"/>
  <p:tag name="ANNOTATION_HEIGHT_40" val="121"/>
  <p:tag name="ANNOTATION_ANIMATION_40" val="3"/>
  <p:tag name="ANNOTATION_ROTATION_40" val="0"/>
  <p:tag name="ANNOTATION_SUB_TYPE_40" val="2"/>
  <p:tag name="ANNOTATION_LOOP_COUNT_40" val="1"/>
  <p:tag name="ANNOTATION_BOX_RADIUS_40" val="0"/>
  <p:tag name="ANNOTATION_SCALE_40" val="100"/>
  <p:tag name="ANNOTATION_BORDER_ALPHA_40" val="100"/>
  <p:tag name="ANNOTATION_BORDER_COLOR_40" val="255"/>
  <p:tag name="ANNOTATION_FILL_COLOR_40" val="65535"/>
  <p:tag name="ANNOTATION_FILL_ALPHA_40" val="100"/>
  <p:tag name="ANNOTATION_BORDER_WIDTH_40" val="2"/>
  <p:tag name="ANNOTATION_SLIDE_WIDTH_40" val="960"/>
  <p:tag name="ANNOTATION_SLIDE_HEIGHT_40" val="720"/>
  <p:tag name="ANNOTATION_TYPE_41" val="0"/>
  <p:tag name="ANNOTATION_START_41" val="147.0"/>
  <p:tag name="ANNOTATION_END_41" val="149.8"/>
  <p:tag name="ANNOTATION_TOP_41" val="253"/>
  <p:tag name="ANNOTATION_LEFT_41" val="725"/>
  <p:tag name="ANNOTATION_WIDTH_41" val="121"/>
  <p:tag name="ANNOTATION_HEIGHT_41" val="121"/>
  <p:tag name="ANNOTATION_ANIMATION_41" val="3"/>
  <p:tag name="ANNOTATION_ROTATION_41" val="0"/>
  <p:tag name="ANNOTATION_SUB_TYPE_41" val="2"/>
  <p:tag name="ANNOTATION_LOOP_COUNT_41" val="1"/>
  <p:tag name="ANNOTATION_BOX_RADIUS_41" val="0"/>
  <p:tag name="ANNOTATION_SCALE_41" val="100"/>
  <p:tag name="ANNOTATION_BORDER_ALPHA_41" val="100"/>
  <p:tag name="ANNOTATION_BORDER_COLOR_41" val="255"/>
  <p:tag name="ANNOTATION_FILL_COLOR_41" val="65535"/>
  <p:tag name="ANNOTATION_FILL_ALPHA_41" val="100"/>
  <p:tag name="ANNOTATION_BORDER_WIDTH_41" val="2"/>
  <p:tag name="ANNOTATION_SLIDE_WIDTH_41" val="960"/>
  <p:tag name="ANNOTATION_SLIDE_HEIGHT_41" val="720"/>
  <p:tag name="ANNOTATION_TYPE_42" val="0"/>
  <p:tag name="ANNOTATION_START_42" val="149.8"/>
  <p:tag name="ANNOTATION_END_42" val="151.2"/>
  <p:tag name="ANNOTATION_TOP_42" val="218"/>
  <p:tag name="ANNOTATION_LEFT_42" val="722"/>
  <p:tag name="ANNOTATION_WIDTH_42" val="121"/>
  <p:tag name="ANNOTATION_HEIGHT_42" val="121"/>
  <p:tag name="ANNOTATION_ANIMATION_42" val="3"/>
  <p:tag name="ANNOTATION_ROTATION_42" val="0"/>
  <p:tag name="ANNOTATION_SUB_TYPE_42" val="2"/>
  <p:tag name="ANNOTATION_LOOP_COUNT_42" val="1"/>
  <p:tag name="ANNOTATION_BOX_RADIUS_42" val="0"/>
  <p:tag name="ANNOTATION_SCALE_42" val="100"/>
  <p:tag name="ANNOTATION_BORDER_ALPHA_42" val="100"/>
  <p:tag name="ANNOTATION_BORDER_COLOR_42" val="255"/>
  <p:tag name="ANNOTATION_FILL_COLOR_42" val="65535"/>
  <p:tag name="ANNOTATION_FILL_ALPHA_42" val="100"/>
  <p:tag name="ANNOTATION_BORDER_WIDTH_42" val="2"/>
  <p:tag name="ANNOTATION_SLIDE_WIDTH_42" val="960"/>
  <p:tag name="ANNOTATION_SLIDE_HEIGHT_42" val="720"/>
  <p:tag name="ANNOTATION_TYPE_43" val="0"/>
  <p:tag name="ANNOTATION_START_43" val="151.2"/>
  <p:tag name="ANNOTATION_END_43" val="152.0"/>
  <p:tag name="ANNOTATION_TOP_43" val="294"/>
  <p:tag name="ANNOTATION_LEFT_43" val="723"/>
  <p:tag name="ANNOTATION_WIDTH_43" val="121"/>
  <p:tag name="ANNOTATION_HEIGHT_43" val="121"/>
  <p:tag name="ANNOTATION_ANIMATION_43" val="3"/>
  <p:tag name="ANNOTATION_ROTATION_43" val="0"/>
  <p:tag name="ANNOTATION_SUB_TYPE_43" val="2"/>
  <p:tag name="ANNOTATION_LOOP_COUNT_43" val="1"/>
  <p:tag name="ANNOTATION_BOX_RADIUS_43" val="0"/>
  <p:tag name="ANNOTATION_SCALE_43" val="100"/>
  <p:tag name="ANNOTATION_BORDER_ALPHA_43" val="100"/>
  <p:tag name="ANNOTATION_BORDER_COLOR_43" val="255"/>
  <p:tag name="ANNOTATION_FILL_COLOR_43" val="65535"/>
  <p:tag name="ANNOTATION_FILL_ALPHA_43" val="100"/>
  <p:tag name="ANNOTATION_BORDER_WIDTH_43" val="2"/>
  <p:tag name="ANNOTATION_SLIDE_WIDTH_43" val="960"/>
  <p:tag name="ANNOTATION_SLIDE_HEIGHT_43" val="720"/>
  <p:tag name="ANNOTATION_TYPE_44" val="0"/>
  <p:tag name="ANNOTATION_START_44" val="152.0"/>
  <p:tag name="ANNOTATION_END_44" val="152.4"/>
  <p:tag name="ANNOTATION_TOP_44" val="294"/>
  <p:tag name="ANNOTATION_LEFT_44" val="721"/>
  <p:tag name="ANNOTATION_WIDTH_44" val="121"/>
  <p:tag name="ANNOTATION_HEIGHT_44" val="121"/>
  <p:tag name="ANNOTATION_ANIMATION_44" val="3"/>
  <p:tag name="ANNOTATION_ROTATION_44" val="0"/>
  <p:tag name="ANNOTATION_SUB_TYPE_44" val="2"/>
  <p:tag name="ANNOTATION_LOOP_COUNT_44" val="1"/>
  <p:tag name="ANNOTATION_BOX_RADIUS_44" val="0"/>
  <p:tag name="ANNOTATION_SCALE_44" val="100"/>
  <p:tag name="ANNOTATION_BORDER_ALPHA_44" val="100"/>
  <p:tag name="ANNOTATION_BORDER_COLOR_44" val="255"/>
  <p:tag name="ANNOTATION_FILL_COLOR_44" val="65535"/>
  <p:tag name="ANNOTATION_FILL_ALPHA_44" val="100"/>
  <p:tag name="ANNOTATION_BORDER_WIDTH_44" val="2"/>
  <p:tag name="ANNOTATION_SLIDE_WIDTH_44" val="960"/>
  <p:tag name="ANNOTATION_SLIDE_HEIGHT_44" val="720"/>
  <p:tag name="ANNOTATION_TYPE_45" val="0"/>
  <p:tag name="ANNOTATION_START_45" val="152.4"/>
  <p:tag name="ANNOTATION_END_45" val="152.7"/>
  <p:tag name="ANNOTATION_TOP_45" val="289"/>
  <p:tag name="ANNOTATION_LEFT_45" val="721"/>
  <p:tag name="ANNOTATION_WIDTH_45" val="121"/>
  <p:tag name="ANNOTATION_HEIGHT_45" val="121"/>
  <p:tag name="ANNOTATION_ANIMATION_45" val="3"/>
  <p:tag name="ANNOTATION_ROTATION_45" val="0"/>
  <p:tag name="ANNOTATION_SUB_TYPE_45" val="2"/>
  <p:tag name="ANNOTATION_LOOP_COUNT_45" val="1"/>
  <p:tag name="ANNOTATION_BOX_RADIUS_45" val="0"/>
  <p:tag name="ANNOTATION_SCALE_45" val="100"/>
  <p:tag name="ANNOTATION_BORDER_ALPHA_45" val="100"/>
  <p:tag name="ANNOTATION_BORDER_COLOR_45" val="255"/>
  <p:tag name="ANNOTATION_FILL_COLOR_45" val="65535"/>
  <p:tag name="ANNOTATION_FILL_ALPHA_45" val="100"/>
  <p:tag name="ANNOTATION_BORDER_WIDTH_45" val="2"/>
  <p:tag name="ANNOTATION_SLIDE_WIDTH_45" val="960"/>
  <p:tag name="ANNOTATION_SLIDE_HEIGHT_45" val="720"/>
  <p:tag name="ANNOTATION_TYPE_46" val="0"/>
  <p:tag name="ANNOTATION_START_46" val="152.7"/>
  <p:tag name="ANNOTATION_END_46" val="153.0"/>
  <p:tag name="ANNOTATION_TOP_46" val="281"/>
  <p:tag name="ANNOTATION_LEFT_46" val="721"/>
  <p:tag name="ANNOTATION_WIDTH_46" val="121"/>
  <p:tag name="ANNOTATION_HEIGHT_46" val="121"/>
  <p:tag name="ANNOTATION_ANIMATION_46" val="3"/>
  <p:tag name="ANNOTATION_ROTATION_46" val="0"/>
  <p:tag name="ANNOTATION_SUB_TYPE_46" val="2"/>
  <p:tag name="ANNOTATION_LOOP_COUNT_46" val="1"/>
  <p:tag name="ANNOTATION_BOX_RADIUS_46" val="0"/>
  <p:tag name="ANNOTATION_SCALE_46" val="100"/>
  <p:tag name="ANNOTATION_BORDER_ALPHA_46" val="100"/>
  <p:tag name="ANNOTATION_BORDER_COLOR_46" val="255"/>
  <p:tag name="ANNOTATION_FILL_COLOR_46" val="65535"/>
  <p:tag name="ANNOTATION_FILL_ALPHA_46" val="100"/>
  <p:tag name="ANNOTATION_BORDER_WIDTH_46" val="2"/>
  <p:tag name="ANNOTATION_SLIDE_WIDTH_46" val="960"/>
  <p:tag name="ANNOTATION_SLIDE_HEIGHT_46" val="720"/>
  <p:tag name="ANNOTATION_TYPE_47" val="0"/>
  <p:tag name="ANNOTATION_START_47" val="153.0"/>
  <p:tag name="ANNOTATION_END_47" val="153.4"/>
  <p:tag name="ANNOTATION_TOP_47" val="264"/>
  <p:tag name="ANNOTATION_LEFT_47" val="721"/>
  <p:tag name="ANNOTATION_WIDTH_47" val="121"/>
  <p:tag name="ANNOTATION_HEIGHT_47" val="121"/>
  <p:tag name="ANNOTATION_ANIMATION_47" val="3"/>
  <p:tag name="ANNOTATION_ROTATION_47" val="0"/>
  <p:tag name="ANNOTATION_SUB_TYPE_47" val="2"/>
  <p:tag name="ANNOTATION_LOOP_COUNT_47" val="1"/>
  <p:tag name="ANNOTATION_BOX_RADIUS_47" val="0"/>
  <p:tag name="ANNOTATION_SCALE_47" val="100"/>
  <p:tag name="ANNOTATION_BORDER_ALPHA_47" val="100"/>
  <p:tag name="ANNOTATION_BORDER_COLOR_47" val="255"/>
  <p:tag name="ANNOTATION_FILL_COLOR_47" val="65535"/>
  <p:tag name="ANNOTATION_FILL_ALPHA_47" val="100"/>
  <p:tag name="ANNOTATION_BORDER_WIDTH_47" val="2"/>
  <p:tag name="ANNOTATION_SLIDE_WIDTH_47" val="960"/>
  <p:tag name="ANNOTATION_SLIDE_HEIGHT_47" val="720"/>
  <p:tag name="ANNOTATION_TYPE_48" val="0"/>
  <p:tag name="ANNOTATION_START_48" val="153.4"/>
  <p:tag name="ANNOTATION_END_48" val="153.7"/>
  <p:tag name="ANNOTATION_TOP_48" val="254"/>
  <p:tag name="ANNOTATION_LEFT_48" val="721"/>
  <p:tag name="ANNOTATION_WIDTH_48" val="121"/>
  <p:tag name="ANNOTATION_HEIGHT_48" val="121"/>
  <p:tag name="ANNOTATION_ANIMATION_48" val="3"/>
  <p:tag name="ANNOTATION_ROTATION_48" val="0"/>
  <p:tag name="ANNOTATION_SUB_TYPE_48" val="2"/>
  <p:tag name="ANNOTATION_LOOP_COUNT_48" val="1"/>
  <p:tag name="ANNOTATION_BOX_RADIUS_48" val="0"/>
  <p:tag name="ANNOTATION_SCALE_48" val="100"/>
  <p:tag name="ANNOTATION_BORDER_ALPHA_48" val="100"/>
  <p:tag name="ANNOTATION_BORDER_COLOR_48" val="255"/>
  <p:tag name="ANNOTATION_FILL_COLOR_48" val="65535"/>
  <p:tag name="ANNOTATION_FILL_ALPHA_48" val="100"/>
  <p:tag name="ANNOTATION_BORDER_WIDTH_48" val="2"/>
  <p:tag name="ANNOTATION_SLIDE_WIDTH_48" val="960"/>
  <p:tag name="ANNOTATION_SLIDE_HEIGHT_48" val="720"/>
  <p:tag name="ANNOTATION_TYPE_49" val="0"/>
  <p:tag name="ANNOTATION_START_49" val="153.7"/>
  <p:tag name="ANNOTATION_END_49" val="154.1"/>
  <p:tag name="ANNOTATION_TOP_49" val="241"/>
  <p:tag name="ANNOTATION_LEFT_49" val="721"/>
  <p:tag name="ANNOTATION_WIDTH_49" val="121"/>
  <p:tag name="ANNOTATION_HEIGHT_49" val="121"/>
  <p:tag name="ANNOTATION_ANIMATION_49" val="3"/>
  <p:tag name="ANNOTATION_ROTATION_49" val="0"/>
  <p:tag name="ANNOTATION_SUB_TYPE_49" val="2"/>
  <p:tag name="ANNOTATION_LOOP_COUNT_49" val="1"/>
  <p:tag name="ANNOTATION_BOX_RADIUS_49" val="0"/>
  <p:tag name="ANNOTATION_SCALE_49" val="100"/>
  <p:tag name="ANNOTATION_BORDER_ALPHA_49" val="100"/>
  <p:tag name="ANNOTATION_BORDER_COLOR_49" val="255"/>
  <p:tag name="ANNOTATION_FILL_COLOR_49" val="65535"/>
  <p:tag name="ANNOTATION_FILL_ALPHA_49" val="100"/>
  <p:tag name="ANNOTATION_BORDER_WIDTH_49" val="2"/>
  <p:tag name="ANNOTATION_SLIDE_WIDTH_49" val="960"/>
  <p:tag name="ANNOTATION_SLIDE_HEIGHT_49" val="720"/>
  <p:tag name="ANNOTATION_TYPE_50" val="0"/>
  <p:tag name="ANNOTATION_START_50" val="154.1"/>
  <p:tag name="ANNOTATION_END_50" val="154.4"/>
  <p:tag name="ANNOTATION_TOP_50" val="229"/>
  <p:tag name="ANNOTATION_LEFT_50" val="721"/>
  <p:tag name="ANNOTATION_WIDTH_50" val="121"/>
  <p:tag name="ANNOTATION_HEIGHT_50" val="121"/>
  <p:tag name="ANNOTATION_ANIMATION_50" val="3"/>
  <p:tag name="ANNOTATION_ROTATION_50" val="0"/>
  <p:tag name="ANNOTATION_SUB_TYPE_50" val="2"/>
  <p:tag name="ANNOTATION_LOOP_COUNT_50" val="1"/>
  <p:tag name="ANNOTATION_BOX_RADIUS_50" val="0"/>
  <p:tag name="ANNOTATION_SCALE_50" val="100"/>
  <p:tag name="ANNOTATION_BORDER_ALPHA_50" val="100"/>
  <p:tag name="ANNOTATION_BORDER_COLOR_50" val="255"/>
  <p:tag name="ANNOTATION_FILL_COLOR_50" val="65535"/>
  <p:tag name="ANNOTATION_FILL_ALPHA_50" val="100"/>
  <p:tag name="ANNOTATION_BORDER_WIDTH_50" val="2"/>
  <p:tag name="ANNOTATION_SLIDE_WIDTH_50" val="960"/>
  <p:tag name="ANNOTATION_SLIDE_HEIGHT_50" val="720"/>
  <p:tag name="ANNOTATION_TYPE_51" val="0"/>
  <p:tag name="ANNOTATION_START_51" val="154.4"/>
  <p:tag name="ANNOTATION_END_51" val="154.7"/>
  <p:tag name="ANNOTATION_TOP_51" val="223"/>
  <p:tag name="ANNOTATION_LEFT_51" val="721"/>
  <p:tag name="ANNOTATION_WIDTH_51" val="121"/>
  <p:tag name="ANNOTATION_HEIGHT_51" val="121"/>
  <p:tag name="ANNOTATION_ANIMATION_51" val="3"/>
  <p:tag name="ANNOTATION_ROTATION_51" val="0"/>
  <p:tag name="ANNOTATION_SUB_TYPE_51" val="2"/>
  <p:tag name="ANNOTATION_LOOP_COUNT_51" val="1"/>
  <p:tag name="ANNOTATION_BOX_RADIUS_51" val="0"/>
  <p:tag name="ANNOTATION_SCALE_51" val="100"/>
  <p:tag name="ANNOTATION_BORDER_ALPHA_51" val="100"/>
  <p:tag name="ANNOTATION_BORDER_COLOR_51" val="255"/>
  <p:tag name="ANNOTATION_FILL_COLOR_51" val="65535"/>
  <p:tag name="ANNOTATION_FILL_ALPHA_51" val="100"/>
  <p:tag name="ANNOTATION_BORDER_WIDTH_51" val="2"/>
  <p:tag name="ANNOTATION_SLIDE_WIDTH_51" val="960"/>
  <p:tag name="ANNOTATION_SLIDE_HEIGHT_51" val="720"/>
  <p:tag name="ANNOTATION_TYPE_52" val="0"/>
  <p:tag name="ANNOTATION_START_52" val="154.7"/>
  <p:tag name="ANNOTATION_END_52" val="156.4"/>
  <p:tag name="ANNOTATION_TOP_52" val="215"/>
  <p:tag name="ANNOTATION_LEFT_52" val="721"/>
  <p:tag name="ANNOTATION_WIDTH_52" val="121"/>
  <p:tag name="ANNOTATION_HEIGHT_52" val="121"/>
  <p:tag name="ANNOTATION_ANIMATION_52" val="3"/>
  <p:tag name="ANNOTATION_ROTATION_52" val="0"/>
  <p:tag name="ANNOTATION_SUB_TYPE_52" val="2"/>
  <p:tag name="ANNOTATION_LOOP_COUNT_52" val="1"/>
  <p:tag name="ANNOTATION_BOX_RADIUS_52" val="0"/>
  <p:tag name="ANNOTATION_SCALE_52" val="100"/>
  <p:tag name="ANNOTATION_BORDER_ALPHA_52" val="100"/>
  <p:tag name="ANNOTATION_BORDER_COLOR_52" val="255"/>
  <p:tag name="ANNOTATION_FILL_COLOR_52" val="65535"/>
  <p:tag name="ANNOTATION_FILL_ALPHA_52" val="100"/>
  <p:tag name="ANNOTATION_BORDER_WIDTH_52" val="2"/>
  <p:tag name="ANNOTATION_SLIDE_WIDTH_52" val="960"/>
  <p:tag name="ANNOTATION_SLIDE_HEIGHT_52" val="720"/>
  <p:tag name="ANNOTATION_TYPE_53" val="0"/>
  <p:tag name="ANNOTATION_START_53" val="156.4"/>
  <p:tag name="ANNOTATION_END_53" val="182.3"/>
  <p:tag name="ANNOTATION_TOP_53" val="252"/>
  <p:tag name="ANNOTATION_LEFT_53" val="729"/>
  <p:tag name="ANNOTATION_WIDTH_53" val="121"/>
  <p:tag name="ANNOTATION_HEIGHT_53" val="121"/>
  <p:tag name="ANNOTATION_ANIMATION_53" val="3"/>
  <p:tag name="ANNOTATION_ROTATION_53" val="0"/>
  <p:tag name="ANNOTATION_SUB_TYPE_53" val="2"/>
  <p:tag name="ANNOTATION_LOOP_COUNT_53" val="1"/>
  <p:tag name="ANNOTATION_BOX_RADIUS_53" val="0"/>
  <p:tag name="ANNOTATION_SCALE_53" val="100"/>
  <p:tag name="ANNOTATION_BORDER_ALPHA_53" val="100"/>
  <p:tag name="ANNOTATION_BORDER_COLOR_53" val="255"/>
  <p:tag name="ANNOTATION_FILL_COLOR_53" val="65535"/>
  <p:tag name="ANNOTATION_FILL_ALPHA_53" val="100"/>
  <p:tag name="ANNOTATION_BORDER_WIDTH_53" val="2"/>
  <p:tag name="ANNOTATION_SLIDE_WIDTH_53" val="960"/>
  <p:tag name="ANNOTATION_SLIDE_HEIGHT_53" val="720"/>
  <p:tag name="ANNOTATION_TYPE_54" val="0"/>
  <p:tag name="ANNOTATION_START_54" val="182.3"/>
  <p:tag name="ANNOTATION_END_54" val="185.4"/>
  <p:tag name="ANNOTATION_TOP_54" val="497"/>
  <p:tag name="ANNOTATION_LEFT_54" val="575"/>
  <p:tag name="ANNOTATION_WIDTH_54" val="121"/>
  <p:tag name="ANNOTATION_HEIGHT_54" val="121"/>
  <p:tag name="ANNOTATION_ANIMATION_54" val="3"/>
  <p:tag name="ANNOTATION_ROTATION_54" val="0"/>
  <p:tag name="ANNOTATION_SUB_TYPE_54" val="2"/>
  <p:tag name="ANNOTATION_LOOP_COUNT_54" val="1"/>
  <p:tag name="ANNOTATION_BOX_RADIUS_54" val="0"/>
  <p:tag name="ANNOTATION_SCALE_54" val="100"/>
  <p:tag name="ANNOTATION_BORDER_ALPHA_54" val="100"/>
  <p:tag name="ANNOTATION_BORDER_COLOR_54" val="255"/>
  <p:tag name="ANNOTATION_FILL_COLOR_54" val="65535"/>
  <p:tag name="ANNOTATION_FILL_ALPHA_54" val="100"/>
  <p:tag name="ANNOTATION_BORDER_WIDTH_54" val="2"/>
  <p:tag name="ANNOTATION_SLIDE_WIDTH_54" val="960"/>
  <p:tag name="ANNOTATION_SLIDE_HEIGHT_54" val="720"/>
  <p:tag name="ANNOTATION_TYPE_55" val="0"/>
  <p:tag name="ANNOTATION_START_55" val="185.4"/>
  <p:tag name="ANNOTATION_END_55" val="185.8"/>
  <p:tag name="ANNOTATION_TOP_55" val="518"/>
  <p:tag name="ANNOTATION_LEFT_55" val="659"/>
  <p:tag name="ANNOTATION_WIDTH_55" val="121"/>
  <p:tag name="ANNOTATION_HEIGHT_55" val="121"/>
  <p:tag name="ANNOTATION_ANIMATION_55" val="3"/>
  <p:tag name="ANNOTATION_ROTATION_55" val="0"/>
  <p:tag name="ANNOTATION_SUB_TYPE_55" val="2"/>
  <p:tag name="ANNOTATION_LOOP_COUNT_55" val="1"/>
  <p:tag name="ANNOTATION_BOX_RADIUS_55" val="0"/>
  <p:tag name="ANNOTATION_SCALE_55" val="100"/>
  <p:tag name="ANNOTATION_BORDER_ALPHA_55" val="100"/>
  <p:tag name="ANNOTATION_BORDER_COLOR_55" val="255"/>
  <p:tag name="ANNOTATION_FILL_COLOR_55" val="65535"/>
  <p:tag name="ANNOTATION_FILL_ALPHA_55" val="100"/>
  <p:tag name="ANNOTATION_BORDER_WIDTH_55" val="2"/>
  <p:tag name="ANNOTATION_SLIDE_WIDTH_55" val="960"/>
  <p:tag name="ANNOTATION_SLIDE_HEIGHT_55" val="720"/>
  <p:tag name="ANNOTATION_TYPE_56" val="0"/>
  <p:tag name="ANNOTATION_START_56" val="185.8"/>
  <p:tag name="ANNOTATION_END_56" val="186.3"/>
  <p:tag name="ANNOTATION_TOP_56" val="489"/>
  <p:tag name="ANNOTATION_LEFT_56" val="669"/>
  <p:tag name="ANNOTATION_WIDTH_56" val="121"/>
  <p:tag name="ANNOTATION_HEIGHT_56" val="121"/>
  <p:tag name="ANNOTATION_ANIMATION_56" val="3"/>
  <p:tag name="ANNOTATION_ROTATION_56" val="0"/>
  <p:tag name="ANNOTATION_SUB_TYPE_56" val="2"/>
  <p:tag name="ANNOTATION_LOOP_COUNT_56" val="1"/>
  <p:tag name="ANNOTATION_BOX_RADIUS_56" val="0"/>
  <p:tag name="ANNOTATION_SCALE_56" val="100"/>
  <p:tag name="ANNOTATION_BORDER_ALPHA_56" val="100"/>
  <p:tag name="ANNOTATION_BORDER_COLOR_56" val="255"/>
  <p:tag name="ANNOTATION_FILL_COLOR_56" val="65535"/>
  <p:tag name="ANNOTATION_FILL_ALPHA_56" val="100"/>
  <p:tag name="ANNOTATION_BORDER_WIDTH_56" val="2"/>
  <p:tag name="ANNOTATION_SLIDE_WIDTH_56" val="960"/>
  <p:tag name="ANNOTATION_SLIDE_HEIGHT_56" val="720"/>
  <p:tag name="ANNOTATION_TYPE_57" val="0"/>
  <p:tag name="ANNOTATION_START_57" val="186.3"/>
  <p:tag name="ANNOTATION_END_57" val="186.6"/>
  <p:tag name="ANNOTATION_TOP_57" val="473"/>
  <p:tag name="ANNOTATION_LEFT_57" val="691"/>
  <p:tag name="ANNOTATION_WIDTH_57" val="121"/>
  <p:tag name="ANNOTATION_HEIGHT_57" val="121"/>
  <p:tag name="ANNOTATION_ANIMATION_57" val="3"/>
  <p:tag name="ANNOTATION_ROTATION_57" val="0"/>
  <p:tag name="ANNOTATION_SUB_TYPE_57" val="2"/>
  <p:tag name="ANNOTATION_LOOP_COUNT_57" val="1"/>
  <p:tag name="ANNOTATION_BOX_RADIUS_57" val="0"/>
  <p:tag name="ANNOTATION_SCALE_57" val="100"/>
  <p:tag name="ANNOTATION_BORDER_ALPHA_57" val="100"/>
  <p:tag name="ANNOTATION_BORDER_COLOR_57" val="255"/>
  <p:tag name="ANNOTATION_FILL_COLOR_57" val="65535"/>
  <p:tag name="ANNOTATION_FILL_ALPHA_57" val="100"/>
  <p:tag name="ANNOTATION_BORDER_WIDTH_57" val="2"/>
  <p:tag name="ANNOTATION_SLIDE_WIDTH_57" val="960"/>
  <p:tag name="ANNOTATION_SLIDE_HEIGHT_57" val="720"/>
  <p:tag name="ANNOTATION_TYPE_58" val="0"/>
  <p:tag name="ANNOTATION_START_58" val="186.6"/>
  <p:tag name="ANNOTATION_END_58" val="187.3"/>
  <p:tag name="ANNOTATION_TOP_58" val="463"/>
  <p:tag name="ANNOTATION_LEFT_58" val="708"/>
  <p:tag name="ANNOTATION_WIDTH_58" val="121"/>
  <p:tag name="ANNOTATION_HEIGHT_58" val="121"/>
  <p:tag name="ANNOTATION_ANIMATION_58" val="3"/>
  <p:tag name="ANNOTATION_ROTATION_58" val="0"/>
  <p:tag name="ANNOTATION_SUB_TYPE_58" val="2"/>
  <p:tag name="ANNOTATION_LOOP_COUNT_58" val="1"/>
  <p:tag name="ANNOTATION_BOX_RADIUS_58" val="0"/>
  <p:tag name="ANNOTATION_SCALE_58" val="100"/>
  <p:tag name="ANNOTATION_BORDER_ALPHA_58" val="100"/>
  <p:tag name="ANNOTATION_BORDER_COLOR_58" val="255"/>
  <p:tag name="ANNOTATION_FILL_COLOR_58" val="65535"/>
  <p:tag name="ANNOTATION_FILL_ALPHA_58" val="100"/>
  <p:tag name="ANNOTATION_BORDER_WIDTH_58" val="2"/>
  <p:tag name="ANNOTATION_SLIDE_WIDTH_58" val="960"/>
  <p:tag name="ANNOTATION_SLIDE_HEIGHT_58" val="720"/>
  <p:tag name="ANNOTATION_TYPE_59" val="0"/>
  <p:tag name="ANNOTATION_START_59" val="187.3"/>
  <p:tag name="ANNOTATION_END_59" val="194.9"/>
  <p:tag name="ANNOTATION_TOP_59" val="244"/>
  <p:tag name="ANNOTATION_LEFT_59" val="704"/>
  <p:tag name="ANNOTATION_WIDTH_59" val="121"/>
  <p:tag name="ANNOTATION_HEIGHT_59" val="121"/>
  <p:tag name="ANNOTATION_ANIMATION_59" val="3"/>
  <p:tag name="ANNOTATION_ROTATION_59" val="0"/>
  <p:tag name="ANNOTATION_SUB_TYPE_59" val="2"/>
  <p:tag name="ANNOTATION_LOOP_COUNT_59" val="1"/>
  <p:tag name="ANNOTATION_BOX_RADIUS_59" val="0"/>
  <p:tag name="ANNOTATION_SCALE_59" val="100"/>
  <p:tag name="ANNOTATION_BORDER_ALPHA_59" val="100"/>
  <p:tag name="ANNOTATION_BORDER_COLOR_59" val="255"/>
  <p:tag name="ANNOTATION_FILL_COLOR_59" val="65535"/>
  <p:tag name="ANNOTATION_FILL_ALPHA_59" val="100"/>
  <p:tag name="ANNOTATION_BORDER_WIDTH_59" val="2"/>
  <p:tag name="ANNOTATION_SLIDE_WIDTH_59" val="960"/>
  <p:tag name="ANNOTATION_SLIDE_HEIGHT_59" val="720"/>
  <p:tag name="ANNOTATION_TYPE_60" val="0"/>
  <p:tag name="ANNOTATION_START_60" val="194.9"/>
  <p:tag name="ANNOTATION_END_60" val="195.7"/>
  <p:tag name="ANNOTATION_TOP_60" val="549"/>
  <p:tag name="ANNOTATION_LEFT_60" val="706"/>
  <p:tag name="ANNOTATION_WIDTH_60" val="121"/>
  <p:tag name="ANNOTATION_HEIGHT_60" val="121"/>
  <p:tag name="ANNOTATION_ANIMATION_60" val="3"/>
  <p:tag name="ANNOTATION_ROTATION_60" val="270"/>
  <p:tag name="ANNOTATION_SUB_TYPE_60" val="2"/>
  <p:tag name="ANNOTATION_LOOP_COUNT_60" val="1"/>
  <p:tag name="ANNOTATION_BOX_RADIUS_60" val="0"/>
  <p:tag name="ANNOTATION_SCALE_60" val="100"/>
  <p:tag name="ANNOTATION_BORDER_ALPHA_60" val="100"/>
  <p:tag name="ANNOTATION_BORDER_COLOR_60" val="255"/>
  <p:tag name="ANNOTATION_FILL_COLOR_60" val="65535"/>
  <p:tag name="ANNOTATION_FILL_ALPHA_60" val="100"/>
  <p:tag name="ANNOTATION_BORDER_WIDTH_60" val="2"/>
  <p:tag name="ANNOTATION_SLIDE_WIDTH_60" val="960"/>
  <p:tag name="ANNOTATION_SLIDE_HEIGHT_60" val="720"/>
  <p:tag name="ANNOTATION_TYPE_61" val="0"/>
  <p:tag name="ANNOTATION_START_61" val="195.7"/>
  <p:tag name="ANNOTATION_END_61" val="196.1"/>
  <p:tag name="ANNOTATION_TOP_61" val="544"/>
  <p:tag name="ANNOTATION_LEFT_61" val="706"/>
  <p:tag name="ANNOTATION_WIDTH_61" val="121"/>
  <p:tag name="ANNOTATION_HEIGHT_61" val="121"/>
  <p:tag name="ANNOTATION_ANIMATION_61" val="3"/>
  <p:tag name="ANNOTATION_ROTATION_61" val="270"/>
  <p:tag name="ANNOTATION_SUB_TYPE_61" val="2"/>
  <p:tag name="ANNOTATION_LOOP_COUNT_61" val="1"/>
  <p:tag name="ANNOTATION_BOX_RADIUS_61" val="0"/>
  <p:tag name="ANNOTATION_SCALE_61" val="100"/>
  <p:tag name="ANNOTATION_BORDER_ALPHA_61" val="100"/>
  <p:tag name="ANNOTATION_BORDER_COLOR_61" val="255"/>
  <p:tag name="ANNOTATION_FILL_COLOR_61" val="65535"/>
  <p:tag name="ANNOTATION_FILL_ALPHA_61" val="100"/>
  <p:tag name="ANNOTATION_BORDER_WIDTH_61" val="2"/>
  <p:tag name="ANNOTATION_SLIDE_WIDTH_61" val="960"/>
  <p:tag name="ANNOTATION_SLIDE_HEIGHT_61" val="720"/>
  <p:tag name="ANNOTATION_TYPE_62" val="0"/>
  <p:tag name="ANNOTATION_START_62" val="196.1"/>
  <p:tag name="ANNOTATION_END_62" val="196.4"/>
  <p:tag name="ANNOTATION_TOP_62" val="532"/>
  <p:tag name="ANNOTATION_LEFT_62" val="708"/>
  <p:tag name="ANNOTATION_WIDTH_62" val="121"/>
  <p:tag name="ANNOTATION_HEIGHT_62" val="121"/>
  <p:tag name="ANNOTATION_ANIMATION_62" val="3"/>
  <p:tag name="ANNOTATION_ROTATION_62" val="270"/>
  <p:tag name="ANNOTATION_SUB_TYPE_62" val="2"/>
  <p:tag name="ANNOTATION_LOOP_COUNT_62" val="1"/>
  <p:tag name="ANNOTATION_BOX_RADIUS_62" val="0"/>
  <p:tag name="ANNOTATION_SCALE_62" val="100"/>
  <p:tag name="ANNOTATION_BORDER_ALPHA_62" val="100"/>
  <p:tag name="ANNOTATION_BORDER_COLOR_62" val="255"/>
  <p:tag name="ANNOTATION_FILL_COLOR_62" val="65535"/>
  <p:tag name="ANNOTATION_FILL_ALPHA_62" val="100"/>
  <p:tag name="ANNOTATION_BORDER_WIDTH_62" val="2"/>
  <p:tag name="ANNOTATION_SLIDE_WIDTH_62" val="960"/>
  <p:tag name="ANNOTATION_SLIDE_HEIGHT_62" val="720"/>
  <p:tag name="ANNOTATION_TYPE_63" val="0"/>
  <p:tag name="ANNOTATION_START_63" val="196.4"/>
  <p:tag name="ANNOTATION_END_63" val="196.7"/>
  <p:tag name="ANNOTATION_TOP_63" val="521"/>
  <p:tag name="ANNOTATION_LEFT_63" val="708"/>
  <p:tag name="ANNOTATION_WIDTH_63" val="121"/>
  <p:tag name="ANNOTATION_HEIGHT_63" val="121"/>
  <p:tag name="ANNOTATION_ANIMATION_63" val="3"/>
  <p:tag name="ANNOTATION_ROTATION_63" val="270"/>
  <p:tag name="ANNOTATION_SUB_TYPE_63" val="2"/>
  <p:tag name="ANNOTATION_LOOP_COUNT_63" val="1"/>
  <p:tag name="ANNOTATION_BOX_RADIUS_63" val="0"/>
  <p:tag name="ANNOTATION_SCALE_63" val="100"/>
  <p:tag name="ANNOTATION_BORDER_ALPHA_63" val="100"/>
  <p:tag name="ANNOTATION_BORDER_COLOR_63" val="255"/>
  <p:tag name="ANNOTATION_FILL_COLOR_63" val="65535"/>
  <p:tag name="ANNOTATION_FILL_ALPHA_63" val="100"/>
  <p:tag name="ANNOTATION_BORDER_WIDTH_63" val="2"/>
  <p:tag name="ANNOTATION_SLIDE_WIDTH_63" val="960"/>
  <p:tag name="ANNOTATION_SLIDE_HEIGHT_63" val="720"/>
  <p:tag name="ANNOTATION_TYPE_64" val="0"/>
  <p:tag name="ANNOTATION_START_64" val="196.7"/>
  <p:tag name="ANNOTATION_END_64" val="196.9"/>
  <p:tag name="ANNOTATION_TOP_64" val="512"/>
  <p:tag name="ANNOTATION_LEFT_64" val="708"/>
  <p:tag name="ANNOTATION_WIDTH_64" val="121"/>
  <p:tag name="ANNOTATION_HEIGHT_64" val="121"/>
  <p:tag name="ANNOTATION_ANIMATION_64" val="3"/>
  <p:tag name="ANNOTATION_ROTATION_64" val="270"/>
  <p:tag name="ANNOTATION_SUB_TYPE_64" val="2"/>
  <p:tag name="ANNOTATION_LOOP_COUNT_64" val="1"/>
  <p:tag name="ANNOTATION_BOX_RADIUS_64" val="0"/>
  <p:tag name="ANNOTATION_SCALE_64" val="100"/>
  <p:tag name="ANNOTATION_BORDER_ALPHA_64" val="100"/>
  <p:tag name="ANNOTATION_BORDER_COLOR_64" val="255"/>
  <p:tag name="ANNOTATION_FILL_COLOR_64" val="65535"/>
  <p:tag name="ANNOTATION_FILL_ALPHA_64" val="100"/>
  <p:tag name="ANNOTATION_BORDER_WIDTH_64" val="2"/>
  <p:tag name="ANNOTATION_SLIDE_WIDTH_64" val="960"/>
  <p:tag name="ANNOTATION_SLIDE_HEIGHT_64" val="720"/>
  <p:tag name="ANNOTATION_TYPE_65" val="0"/>
  <p:tag name="ANNOTATION_START_65" val="196.9"/>
  <p:tag name="ANNOTATION_END_65" val="197.3"/>
  <p:tag name="ANNOTATION_TOP_65" val="502"/>
  <p:tag name="ANNOTATION_LEFT_65" val="708"/>
  <p:tag name="ANNOTATION_WIDTH_65" val="121"/>
  <p:tag name="ANNOTATION_HEIGHT_65" val="121"/>
  <p:tag name="ANNOTATION_ANIMATION_65" val="3"/>
  <p:tag name="ANNOTATION_ROTATION_65" val="270"/>
  <p:tag name="ANNOTATION_SUB_TYPE_65" val="2"/>
  <p:tag name="ANNOTATION_LOOP_COUNT_65" val="1"/>
  <p:tag name="ANNOTATION_BOX_RADIUS_65" val="0"/>
  <p:tag name="ANNOTATION_SCALE_65" val="100"/>
  <p:tag name="ANNOTATION_BORDER_ALPHA_65" val="100"/>
  <p:tag name="ANNOTATION_BORDER_COLOR_65" val="255"/>
  <p:tag name="ANNOTATION_FILL_COLOR_65" val="65535"/>
  <p:tag name="ANNOTATION_FILL_ALPHA_65" val="100"/>
  <p:tag name="ANNOTATION_BORDER_WIDTH_65" val="2"/>
  <p:tag name="ANNOTATION_SLIDE_WIDTH_65" val="960"/>
  <p:tag name="ANNOTATION_SLIDE_HEIGHT_65" val="720"/>
  <p:tag name="ANNOTATION_TYPE_66" val="0"/>
  <p:tag name="ANNOTATION_START_66" val="197.3"/>
  <p:tag name="ANNOTATION_END_66" val="197.5"/>
  <p:tag name="ANNOTATION_TOP_66" val="487"/>
  <p:tag name="ANNOTATION_LEFT_66" val="710"/>
  <p:tag name="ANNOTATION_WIDTH_66" val="121"/>
  <p:tag name="ANNOTATION_HEIGHT_66" val="121"/>
  <p:tag name="ANNOTATION_ANIMATION_66" val="3"/>
  <p:tag name="ANNOTATION_ROTATION_66" val="270"/>
  <p:tag name="ANNOTATION_SUB_TYPE_66" val="2"/>
  <p:tag name="ANNOTATION_LOOP_COUNT_66" val="1"/>
  <p:tag name="ANNOTATION_BOX_RADIUS_66" val="0"/>
  <p:tag name="ANNOTATION_SCALE_66" val="100"/>
  <p:tag name="ANNOTATION_BORDER_ALPHA_66" val="100"/>
  <p:tag name="ANNOTATION_BORDER_COLOR_66" val="255"/>
  <p:tag name="ANNOTATION_FILL_COLOR_66" val="65535"/>
  <p:tag name="ANNOTATION_FILL_ALPHA_66" val="100"/>
  <p:tag name="ANNOTATION_BORDER_WIDTH_66" val="2"/>
  <p:tag name="ANNOTATION_SLIDE_WIDTH_66" val="960"/>
  <p:tag name="ANNOTATION_SLIDE_HEIGHT_66" val="720"/>
  <p:tag name="ANNOTATION_TYPE_67" val="0"/>
  <p:tag name="ANNOTATION_START_67" val="197.5"/>
  <p:tag name="ANNOTATION_END_67" val="197.7"/>
  <p:tag name="ANNOTATION_TOP_67" val="476"/>
  <p:tag name="ANNOTATION_LEFT_67" val="710"/>
  <p:tag name="ANNOTATION_WIDTH_67" val="121"/>
  <p:tag name="ANNOTATION_HEIGHT_67" val="121"/>
  <p:tag name="ANNOTATION_ANIMATION_67" val="3"/>
  <p:tag name="ANNOTATION_ROTATION_67" val="270"/>
  <p:tag name="ANNOTATION_SUB_TYPE_67" val="2"/>
  <p:tag name="ANNOTATION_LOOP_COUNT_67" val="1"/>
  <p:tag name="ANNOTATION_BOX_RADIUS_67" val="0"/>
  <p:tag name="ANNOTATION_SCALE_67" val="100"/>
  <p:tag name="ANNOTATION_BORDER_ALPHA_67" val="100"/>
  <p:tag name="ANNOTATION_BORDER_COLOR_67" val="255"/>
  <p:tag name="ANNOTATION_FILL_COLOR_67" val="65535"/>
  <p:tag name="ANNOTATION_FILL_ALPHA_67" val="100"/>
  <p:tag name="ANNOTATION_BORDER_WIDTH_67" val="2"/>
  <p:tag name="ANNOTATION_SLIDE_WIDTH_67" val="960"/>
  <p:tag name="ANNOTATION_SLIDE_HEIGHT_67" val="720"/>
  <p:tag name="ANNOTATION_TYPE_68" val="0"/>
  <p:tag name="ANNOTATION_START_68" val="197.7"/>
  <p:tag name="ANNOTATION_END_68" val="198.3"/>
  <p:tag name="ANNOTATION_TOP_68" val="470"/>
  <p:tag name="ANNOTATION_LEFT_68" val="710"/>
  <p:tag name="ANNOTATION_WIDTH_68" val="121"/>
  <p:tag name="ANNOTATION_HEIGHT_68" val="121"/>
  <p:tag name="ANNOTATION_ANIMATION_68" val="3"/>
  <p:tag name="ANNOTATION_ROTATION_68" val="270"/>
  <p:tag name="ANNOTATION_SUB_TYPE_68" val="2"/>
  <p:tag name="ANNOTATION_LOOP_COUNT_68" val="1"/>
  <p:tag name="ANNOTATION_BOX_RADIUS_68" val="0"/>
  <p:tag name="ANNOTATION_SCALE_68" val="100"/>
  <p:tag name="ANNOTATION_BORDER_ALPHA_68" val="100"/>
  <p:tag name="ANNOTATION_BORDER_COLOR_68" val="255"/>
  <p:tag name="ANNOTATION_FILL_COLOR_68" val="65535"/>
  <p:tag name="ANNOTATION_FILL_ALPHA_68" val="100"/>
  <p:tag name="ANNOTATION_BORDER_WIDTH_68" val="2"/>
  <p:tag name="ANNOTATION_SLIDE_WIDTH_68" val="960"/>
  <p:tag name="ANNOTATION_SLIDE_HEIGHT_68" val="720"/>
  <p:tag name="ANNOTATION_TYPE_69" val="0"/>
  <p:tag name="ANNOTATION_START_69" val="198.3"/>
  <p:tag name="ANNOTATION_END_69" val="198.8"/>
  <p:tag name="ANNOTATION_TOP_69" val="455"/>
  <p:tag name="ANNOTATION_LEFT_69" val="710"/>
  <p:tag name="ANNOTATION_WIDTH_69" val="121"/>
  <p:tag name="ANNOTATION_HEIGHT_69" val="121"/>
  <p:tag name="ANNOTATION_ANIMATION_69" val="3"/>
  <p:tag name="ANNOTATION_ROTATION_69" val="270"/>
  <p:tag name="ANNOTATION_SUB_TYPE_69" val="2"/>
  <p:tag name="ANNOTATION_LOOP_COUNT_69" val="1"/>
  <p:tag name="ANNOTATION_BOX_RADIUS_69" val="0"/>
  <p:tag name="ANNOTATION_SCALE_69" val="100"/>
  <p:tag name="ANNOTATION_BORDER_ALPHA_69" val="100"/>
  <p:tag name="ANNOTATION_BORDER_COLOR_69" val="255"/>
  <p:tag name="ANNOTATION_FILL_COLOR_69" val="65535"/>
  <p:tag name="ANNOTATION_FILL_ALPHA_69" val="100"/>
  <p:tag name="ANNOTATION_BORDER_WIDTH_69" val="2"/>
  <p:tag name="ANNOTATION_SLIDE_WIDTH_69" val="960"/>
  <p:tag name="ANNOTATION_SLIDE_HEIGHT_69" val="720"/>
  <p:tag name="ANNOTATION_TYPE_70" val="0"/>
  <p:tag name="ANNOTATION_START_70" val="198.8"/>
  <p:tag name="ANNOTATION_END_70" val="210.8"/>
  <p:tag name="ANNOTATION_TOP_70" val="453"/>
  <p:tag name="ANNOTATION_LEFT_70" val="710"/>
  <p:tag name="ANNOTATION_WIDTH_70" val="121"/>
  <p:tag name="ANNOTATION_HEIGHT_70" val="121"/>
  <p:tag name="ANNOTATION_ANIMATION_70" val="3"/>
  <p:tag name="ANNOTATION_ROTATION_70" val="270"/>
  <p:tag name="ANNOTATION_SUB_TYPE_70" val="2"/>
  <p:tag name="ANNOTATION_LOOP_COUNT_70" val="1"/>
  <p:tag name="ANNOTATION_BOX_RADIUS_70" val="0"/>
  <p:tag name="ANNOTATION_SCALE_70" val="100"/>
  <p:tag name="ANNOTATION_BORDER_ALPHA_70" val="100"/>
  <p:tag name="ANNOTATION_BORDER_COLOR_70" val="255"/>
  <p:tag name="ANNOTATION_FILL_COLOR_70" val="65535"/>
  <p:tag name="ANNOTATION_FILL_ALPHA_70" val="100"/>
  <p:tag name="ANNOTATION_BORDER_WIDTH_70" val="2"/>
  <p:tag name="ANNOTATION_SLIDE_WIDTH_70" val="960"/>
  <p:tag name="ANNOTATION_SLIDE_HEIGHT_70" val="720"/>
  <p:tag name="ANNOTATION_TYPE_71" val="0"/>
  <p:tag name="ANNOTATION_START_71" val="210.8"/>
  <p:tag name="ANNOTATION_END_71" val="223.6"/>
  <p:tag name="ANNOTATION_TOP_71" val="537"/>
  <p:tag name="ANNOTATION_LEFT_71" val="672"/>
  <p:tag name="ANNOTATION_WIDTH_71" val="121"/>
  <p:tag name="ANNOTATION_HEIGHT_71" val="121"/>
  <p:tag name="ANNOTATION_ANIMATION_71" val="3"/>
  <p:tag name="ANNOTATION_ROTATION_71" val="0"/>
  <p:tag name="ANNOTATION_SUB_TYPE_71" val="2"/>
  <p:tag name="ANNOTATION_LOOP_COUNT_71" val="1"/>
  <p:tag name="ANNOTATION_BOX_RADIUS_71" val="0"/>
  <p:tag name="ANNOTATION_SCALE_71" val="100"/>
  <p:tag name="ANNOTATION_BORDER_ALPHA_71" val="100"/>
  <p:tag name="ANNOTATION_BORDER_COLOR_71" val="255"/>
  <p:tag name="ANNOTATION_FILL_COLOR_71" val="65535"/>
  <p:tag name="ANNOTATION_FILL_ALPHA_71" val="100"/>
  <p:tag name="ANNOTATION_BORDER_WIDTH_71" val="2"/>
  <p:tag name="ANNOTATION_SLIDE_WIDTH_71" val="960"/>
  <p:tag name="ANNOTATION_SLIDE_HEIGHT_71" val="720"/>
  <p:tag name="ANNOTATION_TYPE_72" val="0"/>
  <p:tag name="ANNOTATION_START_72" val="223.6"/>
  <p:tag name="ANNOTATION_END_72" val="224.0"/>
  <p:tag name="ANNOTATION_TOP_72" val="551"/>
  <p:tag name="ANNOTATION_LEFT_72" val="712"/>
  <p:tag name="ANNOTATION_WIDTH_72" val="121"/>
  <p:tag name="ANNOTATION_HEIGHT_72" val="121"/>
  <p:tag name="ANNOTATION_ANIMATION_72" val="3"/>
  <p:tag name="ANNOTATION_ROTATION_72" val="270"/>
  <p:tag name="ANNOTATION_SUB_TYPE_72" val="2"/>
  <p:tag name="ANNOTATION_LOOP_COUNT_72" val="1"/>
  <p:tag name="ANNOTATION_BOX_RADIUS_72" val="0"/>
  <p:tag name="ANNOTATION_SCALE_72" val="100"/>
  <p:tag name="ANNOTATION_BORDER_ALPHA_72" val="100"/>
  <p:tag name="ANNOTATION_BORDER_COLOR_72" val="255"/>
  <p:tag name="ANNOTATION_FILL_COLOR_72" val="65535"/>
  <p:tag name="ANNOTATION_FILL_ALPHA_72" val="100"/>
  <p:tag name="ANNOTATION_BORDER_WIDTH_72" val="2"/>
  <p:tag name="ANNOTATION_SLIDE_WIDTH_72" val="960"/>
  <p:tag name="ANNOTATION_SLIDE_HEIGHT_72" val="720"/>
  <p:tag name="ANNOTATION_TYPE_73" val="0"/>
  <p:tag name="ANNOTATION_START_73" val="224.0"/>
  <p:tag name="ANNOTATION_END_73" val="224.4"/>
  <p:tag name="ANNOTATION_TOP_73" val="541"/>
  <p:tag name="ANNOTATION_LEFT_73" val="712"/>
  <p:tag name="ANNOTATION_WIDTH_73" val="121"/>
  <p:tag name="ANNOTATION_HEIGHT_73" val="121"/>
  <p:tag name="ANNOTATION_ANIMATION_73" val="3"/>
  <p:tag name="ANNOTATION_ROTATION_73" val="270"/>
  <p:tag name="ANNOTATION_SUB_TYPE_73" val="2"/>
  <p:tag name="ANNOTATION_LOOP_COUNT_73" val="1"/>
  <p:tag name="ANNOTATION_BOX_RADIUS_73" val="0"/>
  <p:tag name="ANNOTATION_SCALE_73" val="100"/>
  <p:tag name="ANNOTATION_BORDER_ALPHA_73" val="100"/>
  <p:tag name="ANNOTATION_BORDER_COLOR_73" val="255"/>
  <p:tag name="ANNOTATION_FILL_COLOR_73" val="65535"/>
  <p:tag name="ANNOTATION_FILL_ALPHA_73" val="100"/>
  <p:tag name="ANNOTATION_BORDER_WIDTH_73" val="2"/>
  <p:tag name="ANNOTATION_SLIDE_WIDTH_73" val="960"/>
  <p:tag name="ANNOTATION_SLIDE_HEIGHT_73" val="720"/>
  <p:tag name="ANNOTATION_TYPE_74" val="0"/>
  <p:tag name="ANNOTATION_START_74" val="224.4"/>
  <p:tag name="ANNOTATION_END_74" val="225.0"/>
  <p:tag name="ANNOTATION_TOP_74" val="523"/>
  <p:tag name="ANNOTATION_LEFT_74" val="712"/>
  <p:tag name="ANNOTATION_WIDTH_74" val="121"/>
  <p:tag name="ANNOTATION_HEIGHT_74" val="121"/>
  <p:tag name="ANNOTATION_ANIMATION_74" val="3"/>
  <p:tag name="ANNOTATION_ROTATION_74" val="270"/>
  <p:tag name="ANNOTATION_SUB_TYPE_74" val="2"/>
  <p:tag name="ANNOTATION_LOOP_COUNT_74" val="1"/>
  <p:tag name="ANNOTATION_BOX_RADIUS_74" val="0"/>
  <p:tag name="ANNOTATION_SCALE_74" val="100"/>
  <p:tag name="ANNOTATION_BORDER_ALPHA_74" val="100"/>
  <p:tag name="ANNOTATION_BORDER_COLOR_74" val="255"/>
  <p:tag name="ANNOTATION_FILL_COLOR_74" val="65535"/>
  <p:tag name="ANNOTATION_FILL_ALPHA_74" val="100"/>
  <p:tag name="ANNOTATION_BORDER_WIDTH_74" val="2"/>
  <p:tag name="ANNOTATION_SLIDE_WIDTH_74" val="960"/>
  <p:tag name="ANNOTATION_SLIDE_HEIGHT_74" val="720"/>
  <p:tag name="ANNOTATION_TYPE_75" val="0"/>
  <p:tag name="ANNOTATION_START_75" val="225.0"/>
  <p:tag name="ANNOTATION_END_75" val="225.3"/>
  <p:tag name="ANNOTATION_TOP_75" val="508"/>
  <p:tag name="ANNOTATION_LEFT_75" val="708"/>
  <p:tag name="ANNOTATION_WIDTH_75" val="121"/>
  <p:tag name="ANNOTATION_HEIGHT_75" val="121"/>
  <p:tag name="ANNOTATION_ANIMATION_75" val="3"/>
  <p:tag name="ANNOTATION_ROTATION_75" val="270"/>
  <p:tag name="ANNOTATION_SUB_TYPE_75" val="2"/>
  <p:tag name="ANNOTATION_LOOP_COUNT_75" val="1"/>
  <p:tag name="ANNOTATION_BOX_RADIUS_75" val="0"/>
  <p:tag name="ANNOTATION_SCALE_75" val="100"/>
  <p:tag name="ANNOTATION_BORDER_ALPHA_75" val="100"/>
  <p:tag name="ANNOTATION_BORDER_COLOR_75" val="255"/>
  <p:tag name="ANNOTATION_FILL_COLOR_75" val="65535"/>
  <p:tag name="ANNOTATION_FILL_ALPHA_75" val="100"/>
  <p:tag name="ANNOTATION_BORDER_WIDTH_75" val="2"/>
  <p:tag name="ANNOTATION_SLIDE_WIDTH_75" val="960"/>
  <p:tag name="ANNOTATION_SLIDE_HEIGHT_75" val="720"/>
  <p:tag name="ANNOTATION_TYPE_76" val="0"/>
  <p:tag name="ANNOTATION_START_76" val="225.3"/>
  <p:tag name="ANNOTATION_END_76" val="225.9"/>
  <p:tag name="ANNOTATION_TOP_76" val="504"/>
  <p:tag name="ANNOTATION_LEFT_76" val="708"/>
  <p:tag name="ANNOTATION_WIDTH_76" val="121"/>
  <p:tag name="ANNOTATION_HEIGHT_76" val="121"/>
  <p:tag name="ANNOTATION_ANIMATION_76" val="3"/>
  <p:tag name="ANNOTATION_ROTATION_76" val="270"/>
  <p:tag name="ANNOTATION_SUB_TYPE_76" val="2"/>
  <p:tag name="ANNOTATION_LOOP_COUNT_76" val="1"/>
  <p:tag name="ANNOTATION_BOX_RADIUS_76" val="0"/>
  <p:tag name="ANNOTATION_SCALE_76" val="100"/>
  <p:tag name="ANNOTATION_BORDER_ALPHA_76" val="100"/>
  <p:tag name="ANNOTATION_BORDER_COLOR_76" val="255"/>
  <p:tag name="ANNOTATION_FILL_COLOR_76" val="65535"/>
  <p:tag name="ANNOTATION_FILL_ALPHA_76" val="100"/>
  <p:tag name="ANNOTATION_BORDER_WIDTH_76" val="2"/>
  <p:tag name="ANNOTATION_SLIDE_WIDTH_76" val="960"/>
  <p:tag name="ANNOTATION_SLIDE_HEIGHT_76" val="720"/>
  <p:tag name="ANNOTATION_TYPE_77" val="0"/>
  <p:tag name="ANNOTATION_START_77" val="225.9"/>
  <p:tag name="ANNOTATION_END_77" val="230.6"/>
  <p:tag name="ANNOTATION_TOP_77" val="498"/>
  <p:tag name="ANNOTATION_LEFT_77" val="708"/>
  <p:tag name="ANNOTATION_WIDTH_77" val="121"/>
  <p:tag name="ANNOTATION_HEIGHT_77" val="121"/>
  <p:tag name="ANNOTATION_ANIMATION_77" val="3"/>
  <p:tag name="ANNOTATION_ROTATION_77" val="270"/>
  <p:tag name="ANNOTATION_SUB_TYPE_77" val="2"/>
  <p:tag name="ANNOTATION_LOOP_COUNT_77" val="1"/>
  <p:tag name="ANNOTATION_BOX_RADIUS_77" val="0"/>
  <p:tag name="ANNOTATION_SCALE_77" val="100"/>
  <p:tag name="ANNOTATION_BORDER_ALPHA_77" val="100"/>
  <p:tag name="ANNOTATION_BORDER_COLOR_77" val="255"/>
  <p:tag name="ANNOTATION_FILL_COLOR_77" val="65535"/>
  <p:tag name="ANNOTATION_FILL_ALPHA_77" val="100"/>
  <p:tag name="ANNOTATION_BORDER_WIDTH_77" val="2"/>
  <p:tag name="ANNOTATION_SLIDE_WIDTH_77" val="960"/>
  <p:tag name="ANNOTATION_SLIDE_HEIGHT_77" val="720"/>
  <p:tag name="ANNOTATION_TYPE_78" val="0"/>
  <p:tag name="ANNOTATION_START_78" val="230.6"/>
  <p:tag name="ANNOTATION_END_78" val="240.5"/>
  <p:tag name="ANNOTATION_TOP_78" val="501"/>
  <p:tag name="ANNOTATION_LEFT_78" val="589"/>
  <p:tag name="ANNOTATION_WIDTH_78" val="121"/>
  <p:tag name="ANNOTATION_HEIGHT_78" val="121"/>
  <p:tag name="ANNOTATION_ANIMATION_78" val="3"/>
  <p:tag name="ANNOTATION_ROTATION_78" val="0"/>
  <p:tag name="ANNOTATION_SUB_TYPE_78" val="2"/>
  <p:tag name="ANNOTATION_LOOP_COUNT_78" val="1"/>
  <p:tag name="ANNOTATION_BOX_RADIUS_78" val="0"/>
  <p:tag name="ANNOTATION_SCALE_78" val="100"/>
  <p:tag name="ANNOTATION_BORDER_ALPHA_78" val="100"/>
  <p:tag name="ANNOTATION_BORDER_COLOR_78" val="255"/>
  <p:tag name="ANNOTATION_FILL_COLOR_78" val="65535"/>
  <p:tag name="ANNOTATION_FILL_ALPHA_78" val="100"/>
  <p:tag name="ANNOTATION_BORDER_WIDTH_78" val="2"/>
  <p:tag name="ANNOTATION_SLIDE_WIDTH_78" val="960"/>
  <p:tag name="ANNOTATION_SLIDE_HEIGHT_78" val="720"/>
  <p:tag name="ANNOTATION_TYPE_79" val="0"/>
  <p:tag name="ANNOTATION_START_79" val="240.5"/>
  <p:tag name="ANNOTATION_END_79" val="241.9"/>
  <p:tag name="ANNOTATION_TOP_79" val="458"/>
  <p:tag name="ANNOTATION_LEFT_79" val="590"/>
  <p:tag name="ANNOTATION_WIDTH_79" val="121"/>
  <p:tag name="ANNOTATION_HEIGHT_79" val="121"/>
  <p:tag name="ANNOTATION_ANIMATION_79" val="3"/>
  <p:tag name="ANNOTATION_ROTATION_79" val="0"/>
  <p:tag name="ANNOTATION_SUB_TYPE_79" val="2"/>
  <p:tag name="ANNOTATION_LOOP_COUNT_79" val="1"/>
  <p:tag name="ANNOTATION_BOX_RADIUS_79" val="0"/>
  <p:tag name="ANNOTATION_SCALE_79" val="100"/>
  <p:tag name="ANNOTATION_BORDER_ALPHA_79" val="100"/>
  <p:tag name="ANNOTATION_BORDER_COLOR_79" val="255"/>
  <p:tag name="ANNOTATION_FILL_COLOR_79" val="65535"/>
  <p:tag name="ANNOTATION_FILL_ALPHA_79" val="100"/>
  <p:tag name="ANNOTATION_BORDER_WIDTH_79" val="2"/>
  <p:tag name="ANNOTATION_SLIDE_WIDTH_79" val="960"/>
  <p:tag name="ANNOTATION_SLIDE_HEIGHT_79" val="720"/>
  <p:tag name="ANNOTATION_TYPE_80" val="0"/>
  <p:tag name="ANNOTATION_START_80" val="241.9"/>
  <p:tag name="ANNOTATION_END_80" val="242.7"/>
  <p:tag name="ANNOTATION_TOP_80" val="501"/>
  <p:tag name="ANNOTATION_LEFT_80" val="582"/>
  <p:tag name="ANNOTATION_WIDTH_80" val="121"/>
  <p:tag name="ANNOTATION_HEIGHT_80" val="121"/>
  <p:tag name="ANNOTATION_ANIMATION_80" val="3"/>
  <p:tag name="ANNOTATION_ROTATION_80" val="0"/>
  <p:tag name="ANNOTATION_SUB_TYPE_80" val="2"/>
  <p:tag name="ANNOTATION_LOOP_COUNT_80" val="1"/>
  <p:tag name="ANNOTATION_BOX_RADIUS_80" val="0"/>
  <p:tag name="ANNOTATION_SCALE_80" val="100"/>
  <p:tag name="ANNOTATION_BORDER_ALPHA_80" val="100"/>
  <p:tag name="ANNOTATION_BORDER_COLOR_80" val="255"/>
  <p:tag name="ANNOTATION_FILL_COLOR_80" val="65535"/>
  <p:tag name="ANNOTATION_FILL_ALPHA_80" val="100"/>
  <p:tag name="ANNOTATION_BORDER_WIDTH_80" val="2"/>
  <p:tag name="ANNOTATION_SLIDE_WIDTH_80" val="960"/>
  <p:tag name="ANNOTATION_SLIDE_HEIGHT_80" val="720"/>
  <p:tag name="ANNOTATION_TYPE_81" val="0"/>
  <p:tag name="ANNOTATION_START_81" val="242.7"/>
  <p:tag name="ANNOTATION_END_81" val="243.5"/>
  <p:tag name="ANNOTATION_TOP_81" val="455"/>
  <p:tag name="ANNOTATION_LEFT_81" val="587"/>
  <p:tag name="ANNOTATION_WIDTH_81" val="121"/>
  <p:tag name="ANNOTATION_HEIGHT_81" val="121"/>
  <p:tag name="ANNOTATION_ANIMATION_81" val="3"/>
  <p:tag name="ANNOTATION_ROTATION_81" val="0"/>
  <p:tag name="ANNOTATION_SUB_TYPE_81" val="2"/>
  <p:tag name="ANNOTATION_LOOP_COUNT_81" val="1"/>
  <p:tag name="ANNOTATION_BOX_RADIUS_81" val="0"/>
  <p:tag name="ANNOTATION_SCALE_81" val="100"/>
  <p:tag name="ANNOTATION_BORDER_ALPHA_81" val="100"/>
  <p:tag name="ANNOTATION_BORDER_COLOR_81" val="255"/>
  <p:tag name="ANNOTATION_FILL_COLOR_81" val="65535"/>
  <p:tag name="ANNOTATION_FILL_ALPHA_81" val="100"/>
  <p:tag name="ANNOTATION_BORDER_WIDTH_81" val="2"/>
  <p:tag name="ANNOTATION_SLIDE_WIDTH_81" val="960"/>
  <p:tag name="ANNOTATION_SLIDE_HEIGHT_81" val="720"/>
  <p:tag name="ANNOTATION_TYPE_82" val="0"/>
  <p:tag name="ANNOTATION_START_82" val="243.5"/>
  <p:tag name="ANNOTATION_END_82" val="244.2"/>
  <p:tag name="ANNOTATION_TOP_82" val="501"/>
  <p:tag name="ANNOTATION_LEFT_82" val="585"/>
  <p:tag name="ANNOTATION_WIDTH_82" val="121"/>
  <p:tag name="ANNOTATION_HEIGHT_82" val="121"/>
  <p:tag name="ANNOTATION_ANIMATION_82" val="3"/>
  <p:tag name="ANNOTATION_ROTATION_82" val="0"/>
  <p:tag name="ANNOTATION_SUB_TYPE_82" val="2"/>
  <p:tag name="ANNOTATION_LOOP_COUNT_82" val="1"/>
  <p:tag name="ANNOTATION_BOX_RADIUS_82" val="0"/>
  <p:tag name="ANNOTATION_SCALE_82" val="100"/>
  <p:tag name="ANNOTATION_BORDER_ALPHA_82" val="100"/>
  <p:tag name="ANNOTATION_BORDER_COLOR_82" val="255"/>
  <p:tag name="ANNOTATION_FILL_COLOR_82" val="65535"/>
  <p:tag name="ANNOTATION_FILL_ALPHA_82" val="100"/>
  <p:tag name="ANNOTATION_BORDER_WIDTH_82" val="2"/>
  <p:tag name="ANNOTATION_SLIDE_WIDTH_82" val="960"/>
  <p:tag name="ANNOTATION_SLIDE_HEIGHT_82" val="720"/>
  <p:tag name="ANNOTATION_TYPE_83" val="0"/>
  <p:tag name="ANNOTATION_START_83" val="244.2"/>
  <p:tag name="ANNOTATION_END_83" val="244.9"/>
  <p:tag name="ANNOTATION_TOP_83" val="462"/>
  <p:tag name="ANNOTATION_LEFT_83" val="585"/>
  <p:tag name="ANNOTATION_WIDTH_83" val="121"/>
  <p:tag name="ANNOTATION_HEIGHT_83" val="121"/>
  <p:tag name="ANNOTATION_ANIMATION_83" val="3"/>
  <p:tag name="ANNOTATION_ROTATION_83" val="0"/>
  <p:tag name="ANNOTATION_SUB_TYPE_83" val="2"/>
  <p:tag name="ANNOTATION_LOOP_COUNT_83" val="1"/>
  <p:tag name="ANNOTATION_BOX_RADIUS_83" val="0"/>
  <p:tag name="ANNOTATION_SCALE_83" val="100"/>
  <p:tag name="ANNOTATION_BORDER_ALPHA_83" val="100"/>
  <p:tag name="ANNOTATION_BORDER_COLOR_83" val="255"/>
  <p:tag name="ANNOTATION_FILL_COLOR_83" val="65535"/>
  <p:tag name="ANNOTATION_FILL_ALPHA_83" val="100"/>
  <p:tag name="ANNOTATION_BORDER_WIDTH_83" val="2"/>
  <p:tag name="ANNOTATION_SLIDE_WIDTH_83" val="960"/>
  <p:tag name="ANNOTATION_SLIDE_HEIGHT_83" val="720"/>
  <p:tag name="ANNOTATION_TYPE_84" val="0"/>
  <p:tag name="ANNOTATION_START_84" val="244.9"/>
  <p:tag name="ANNOTATION_END_84" val="292.2"/>
  <p:tag name="ANNOTATION_TOP_84" val="506"/>
  <p:tag name="ANNOTATION_LEFT_84" val="586"/>
  <p:tag name="ANNOTATION_WIDTH_84" val="121"/>
  <p:tag name="ANNOTATION_HEIGHT_84" val="121"/>
  <p:tag name="ANNOTATION_ANIMATION_84" val="3"/>
  <p:tag name="ANNOTATION_ROTATION_84" val="0"/>
  <p:tag name="ANNOTATION_SUB_TYPE_84" val="2"/>
  <p:tag name="ANNOTATION_LOOP_COUNT_84" val="1"/>
  <p:tag name="ANNOTATION_BOX_RADIUS_84" val="0"/>
  <p:tag name="ANNOTATION_SCALE_84" val="100"/>
  <p:tag name="ANNOTATION_BORDER_ALPHA_84" val="100"/>
  <p:tag name="ANNOTATION_BORDER_COLOR_84" val="255"/>
  <p:tag name="ANNOTATION_FILL_COLOR_84" val="65535"/>
  <p:tag name="ANNOTATION_FILL_ALPHA_84" val="100"/>
  <p:tag name="ANNOTATION_BORDER_WIDTH_84" val="2"/>
  <p:tag name="ANNOTATION_SLIDE_WIDTH_84" val="960"/>
  <p:tag name="ANNOTATION_SLIDE_HEIGHT_84" val="720"/>
  <p:tag name="ANNOTATION_TYPE_85" val="0"/>
  <p:tag name="ANNOTATION_START_85" val="292.2"/>
  <p:tag name="ANNOTATION_END_85" val="297.7"/>
  <p:tag name="ANNOTATION_TOP_85" val="518"/>
  <p:tag name="ANNOTATION_LEFT_85" val="811"/>
  <p:tag name="ANNOTATION_WIDTH_85" val="121"/>
  <p:tag name="ANNOTATION_HEIGHT_85" val="121"/>
  <p:tag name="ANNOTATION_ANIMATION_85" val="3"/>
  <p:tag name="ANNOTATION_ROTATION_85" val="0"/>
  <p:tag name="ANNOTATION_SUB_TYPE_85" val="2"/>
  <p:tag name="ANNOTATION_LOOP_COUNT_85" val="1"/>
  <p:tag name="ANNOTATION_BOX_RADIUS_85" val="0"/>
  <p:tag name="ANNOTATION_SCALE_85" val="100"/>
  <p:tag name="ANNOTATION_BORDER_ALPHA_85" val="100"/>
  <p:tag name="ANNOTATION_BORDER_COLOR_85" val="255"/>
  <p:tag name="ANNOTATION_FILL_COLOR_85" val="65535"/>
  <p:tag name="ANNOTATION_FILL_ALPHA_85" val="100"/>
  <p:tag name="ANNOTATION_BORDER_WIDTH_85" val="2"/>
  <p:tag name="ANNOTATION_SLIDE_WIDTH_85" val="960"/>
  <p:tag name="ANNOTATION_SLIDE_HEIGHT_85" val="720"/>
  <p:tag name="ANNOTATION_TYPE_86" val="0"/>
  <p:tag name="ANNOTATION_START_86" val="297.7"/>
  <p:tag name="ANNOTATION_END_86" val="303.5"/>
  <p:tag name="ANNOTATION_TOP_86" val="483"/>
  <p:tag name="ANNOTATION_LEFT_86" val="828"/>
  <p:tag name="ANNOTATION_WIDTH_86" val="121"/>
  <p:tag name="ANNOTATION_HEIGHT_86" val="121"/>
  <p:tag name="ANNOTATION_ANIMATION_86" val="3"/>
  <p:tag name="ANNOTATION_ROTATION_86" val="0"/>
  <p:tag name="ANNOTATION_SUB_TYPE_86" val="2"/>
  <p:tag name="ANNOTATION_LOOP_COUNT_86" val="1"/>
  <p:tag name="ANNOTATION_BOX_RADIUS_86" val="0"/>
  <p:tag name="ANNOTATION_SCALE_86" val="100"/>
  <p:tag name="ANNOTATION_BORDER_ALPHA_86" val="100"/>
  <p:tag name="ANNOTATION_BORDER_COLOR_86" val="255"/>
  <p:tag name="ANNOTATION_FILL_COLOR_86" val="65535"/>
  <p:tag name="ANNOTATION_FILL_ALPHA_86" val="100"/>
  <p:tag name="ANNOTATION_BORDER_WIDTH_86" val="2"/>
  <p:tag name="ANNOTATION_SLIDE_WIDTH_86" val="960"/>
  <p:tag name="ANNOTATION_SLIDE_HEIGHT_86" val="720"/>
  <p:tag name="ANNOTATION_TYPE_87" val="0"/>
  <p:tag name="ANNOTATION_START_87" val="303.5"/>
  <p:tag name="ANNOTATION_TOP_87" val="479"/>
  <p:tag name="ANNOTATION_LEFT_87" val="60"/>
  <p:tag name="ANNOTATION_WIDTH_87" val="121"/>
  <p:tag name="ANNOTATION_HEIGHT_87" val="121"/>
  <p:tag name="ANNOTATION_ANIMATION_87" val="3"/>
  <p:tag name="ANNOTATION_ROTATION_87" val="0"/>
  <p:tag name="ANNOTATION_SUB_TYPE_87" val="2"/>
  <p:tag name="ANNOTATION_LOOP_COUNT_87" val="1"/>
  <p:tag name="ANNOTATION_BOX_RADIUS_87" val="0"/>
  <p:tag name="ANNOTATION_SCALE_87" val="100"/>
  <p:tag name="ANNOTATION_BORDER_ALPHA_87" val="100"/>
  <p:tag name="ANNOTATION_BORDER_COLOR_87" val="255"/>
  <p:tag name="ANNOTATION_FILL_COLOR_87" val="65535"/>
  <p:tag name="ANNOTATION_FILL_ALPHA_87" val="100"/>
  <p:tag name="ANNOTATION_BORDER_WIDTH_87" val="2"/>
  <p:tag name="ANNOTATION_SLIDE_WIDTH_87" val="960"/>
  <p:tag name="ANNOTATION_SLIDE_HEIGHT_87" val="720"/>
  <p:tag name="ANNOTATION_COUNT" val="87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a5dd9405b434c179a4ac7b6b38014ef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00d6ee0869e4d7d8f4e3f1da795a32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386"/>
  <p:tag name="ARTICULATE_NAV_LEVEL" val="1"/>
  <p:tag name="ARTICULATE_SLIDE_PRESENTER_GUID" val="ede76040-926d-449b-a236-45a2d595407e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7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91470f3b-71f7-43b2-9e01-656f9c606541"/>
  <p:tag name="VIDEO_SOURCE_TYPE" val="local"/>
  <p:tag name="OVERRIDE_SWF" val="YES"/>
  <p:tag name="THUMBNAIL_IS_PLACEHOLDER" val="False"/>
  <p:tag name="VIDEO_TITLE" val="micro_enzyme-substrate.swf"/>
  <p:tag name="SWF_MOVIE_PATH" val="micro_enzyme-substrate.swf"/>
  <p:tag name="SWF_MOVIE_PATH_ORIGINAL" val="micro_enzyme-substrate.swf"/>
  <p:tag name="SWF_MOVIE_PATH_SOURCE" val="D:\Ashraf\D\Faculty file\e-Larning\1433-1434\المحتوى الرقمي\109-Lectures\LMS-2\Lecture-11 Enzyme\micro_enzyme-substrate.swf"/>
  <p:tag name="CONTAINER" val="movieloader"/>
  <p:tag name="ART_PLAYER" val="YES"/>
  <p:tag name="VIDEO_SHOW_CONTROLS" val="False"/>
  <p:tag name="WINDOW_SIZE_WIDTH" val="550"/>
  <p:tag name="WINDOW_SIZE_HEIGHT" val="400"/>
  <p:tag name="ARTICULATE_LAYER_TIMING" val="0.00"/>
  <p:tag name="VIDEO_MODE" val="swf"/>
  <p:tag name="VIDEO_COMPRESSED_ON_IMPORT" val="False"/>
  <p:tag name="VIDEO_COMPRESS_ON_PUBLISH" val="True"/>
  <p:tag name="SWF_MOVIE_DURATION" val="50167"/>
  <p:tag name="VIDEO_KEY" val="704f5fa3-2ee6-4d4a-a523-2389c8bcbef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da72fd51c974469388e0dc1c04f7f22d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249246a41b44a2aa8ec1e7f8baf04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9"/>
  <p:tag name="ARTICULATE_AUDIO_RECORDED" val="1"/>
  <p:tag name="TIMELINE" val="49.6/77.3/79.9/91.6/108.6"/>
  <p:tag name="ELAPSEDTIME" val="209.3"/>
  <p:tag name="ANNOTATION_TYPE_1" val="0"/>
  <p:tag name="ANNOTATION_START_1" val="16.5"/>
  <p:tag name="ANNOTATION_END_1" val="21.4"/>
  <p:tag name="ANNOTATION_TOP_1" val="167"/>
  <p:tag name="ANNOTATION_LEFT_1" val="40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21.4"/>
  <p:tag name="ANNOTATION_END_2" val="26.3"/>
  <p:tag name="ANNOTATION_TOP_2" val="167"/>
  <p:tag name="ANNOTATION_LEFT_2" val="61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26.3"/>
  <p:tag name="ANNOTATION_END_3" val="27.8"/>
  <p:tag name="ANNOTATION_TOP_3" val="165"/>
  <p:tag name="ANNOTATION_LEFT_3" val="473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27.8"/>
  <p:tag name="ANNOTATION_END_4" val="29.8"/>
  <p:tag name="ANNOTATION_TOP_4" val="167"/>
  <p:tag name="ANNOTATION_LEFT_4" val="661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9.8"/>
  <p:tag name="ANNOTATION_END_5" val="51.8"/>
  <p:tag name="ANNOTATION_TOP_5" val="171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1.8"/>
  <p:tag name="ANNOTATION_END_6" val="73.9"/>
  <p:tag name="ANNOTATION_TOP_6" val="213"/>
  <p:tag name="ANNOTATION_LEFT_6" val="6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73.9"/>
  <p:tag name="ANNOTATION_END_7" val="99.7"/>
  <p:tag name="ANNOTATION_TOP_7" val="277"/>
  <p:tag name="ANNOTATION_LEFT_7" val="9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99.7"/>
  <p:tag name="ANNOTATION_END_8" val="101.9"/>
  <p:tag name="ANNOTATION_TOP_8" val="501"/>
  <p:tag name="ANNOTATION_LEFT_8" val="3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01.9"/>
  <p:tag name="ANNOTATION_END_9" val="104.0"/>
  <p:tag name="ANNOTATION_TOP_9" val="508"/>
  <p:tag name="ANNOTATION_LEFT_9" val="21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04.0"/>
  <p:tag name="ANNOTATION_END_10" val="106.7"/>
  <p:tag name="ANNOTATION_TOP_10" val="475"/>
  <p:tag name="ANNOTATION_LEFT_10" val="329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6.7"/>
  <p:tag name="ANNOTATION_END_11" val="111.3"/>
  <p:tag name="ANNOTATION_TOP_11" val="507"/>
  <p:tag name="ANNOTATION_LEFT_11" val="62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1.3"/>
  <p:tag name="ANNOTATION_END_12" val="119.1"/>
  <p:tag name="ANNOTATION_TOP_12" val="581"/>
  <p:tag name="ANNOTATION_LEFT_12" val="46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9.1"/>
  <p:tag name="ANNOTATION_END_13" val="123.3"/>
  <p:tag name="ANNOTATION_TOP_13" val="576"/>
  <p:tag name="ANNOTATION_LEFT_13" val="52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3.3"/>
  <p:tag name="ANNOTATION_END_14" val="203.3"/>
  <p:tag name="ANNOTATION_TOP_14" val="623"/>
  <p:tag name="ANNOTATION_LEFT_14" val="42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2"/>
  <p:tag name="ANNOTATION_START_15" val="203.3"/>
  <p:tag name="ANNOTATION_END_15" val="203.3"/>
  <p:tag name="ANNOTATION_TOP_15" val="-40"/>
  <p:tag name="ANNOTATION_LEFT_15" val="-40"/>
  <p:tag name="ANNOTATION_WIDTH_15" val="1042"/>
  <p:tag name="ANNOTATION_HEIGHT_15" val="801"/>
  <p:tag name="ANNOTATION_ANIMATION_15" val="4"/>
  <p:tag name="ANNOTATION_ROTATION_15" val="0"/>
  <p:tag name="ANNOTATION_SUB_TYPE_15" val="11"/>
  <p:tag name="ANNOTATION_LOOP_COUNT_15" val="1"/>
  <p:tag name="ANNOTATION_BOX_RADIUS_15" val="0"/>
  <p:tag name="ANNOTATION_SCALE_15" val="0"/>
  <p:tag name="ANNOTATION_BORDER_ALPHA_15" val="100"/>
  <p:tag name="ANNOTATION_BORDER_COLOR_15" val="16777215"/>
  <p:tag name="ANNOTATION_FILL_COLOR_15" val="10855845"/>
  <p:tag name="ANNOTATION_FILL_ALPHA_15" val="50"/>
  <p:tag name="ANNOTATION_BORDER_WIDTH_15" val="2"/>
  <p:tag name="ANNOTATION_SLIDE_WIDTH_15" val="960"/>
  <p:tag name="ANNOTATION_SLIDE_HEIGHT_15" val="720"/>
  <p:tag name="ANNOTATION_TYPE_16" val="2"/>
  <p:tag name="ANNOTATION_START_16" val="203.3"/>
  <p:tag name="ANNOTATION_TOP_16" val="554"/>
  <p:tag name="ANNOTATION_LEFT_16" val="33"/>
  <p:tag name="ANNOTATION_WIDTH_16" val="344"/>
  <p:tag name="ANNOTATION_HEIGHT_16" val="51"/>
  <p:tag name="ANNOTATION_ANIMATION_16" val="4"/>
  <p:tag name="ANNOTATION_ROTATION_16" val="0"/>
  <p:tag name="ANNOTATION_SUB_TYPE_16" val="11"/>
  <p:tag name="ANNOTATION_LOOP_COUNT_16" val="1"/>
  <p:tag name="ANNOTATION_BOX_RADIUS_16" val="5"/>
  <p:tag name="ANNOTATION_SCALE_16" val="0"/>
  <p:tag name="ANNOTATION_BORDER_ALPHA_16" val="100"/>
  <p:tag name="ANNOTATION_BORDER_COLOR_16" val="16777215"/>
  <p:tag name="ANNOTATION_FILL_COLOR_16" val="10855845"/>
  <p:tag name="ANNOTATION_FILL_ALPHA_16" val="50"/>
  <p:tag name="ANNOTATION_BORDER_WIDTH_16" val="2"/>
  <p:tag name="ANNOTATION_SLIDE_WIDTH_16" val="960"/>
  <p:tag name="ANNOTATION_SLIDE_HEIGHT_16" val="720"/>
  <p:tag name="ANNOTATION_COUNT" val="1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063fdc3071854289adf11a6d20a7aee8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0117c81876c4504a49f772a1fce1f8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0"/>
  <p:tag name="ARTICULATE_AUDIO_RECORDED" val="1"/>
  <p:tag name="TIMELINE" val="70.8/88.7"/>
  <p:tag name="ELAPSEDTIME" val="134.3"/>
  <p:tag name="ANNOTATION_TYPE_1" val="2"/>
  <p:tag name="ANNOTATION_START_1" val="3.6"/>
  <p:tag name="ANNOTATION_END_1" val="8.6"/>
  <p:tag name="ANNOTATION_TOP_1" val="-40"/>
  <p:tag name="ANNOTATION_LEFT_1" val="-40"/>
  <p:tag name="ANNOTATION_WIDTH_1" val="1042"/>
  <p:tag name="ANNOTATION_HEIGHT_1" val="801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10855845"/>
  <p:tag name="ANNOTATION_FILL_ALPHA_1" val="50"/>
  <p:tag name="ANNOTATION_BORDER_WIDTH_1" val="2"/>
  <p:tag name="ANNOTATION_SLIDE_WIDTH_1" val="960"/>
  <p:tag name="ANNOTATION_SLIDE_HEIGHT_1" val="720"/>
  <p:tag name="ANNOTATION_TYPE_2" val="0"/>
  <p:tag name="ANNOTATION_START_2" val="8.6"/>
  <p:tag name="ANNOTATION_END_2" val="12.0"/>
  <p:tag name="ANNOTATION_TOP_2" val="163"/>
  <p:tag name="ANNOTATION_LEFT_2" val="7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2.0"/>
  <p:tag name="ANNOTATION_END_3" val="13.4"/>
  <p:tag name="ANNOTATION_TOP_3" val="167"/>
  <p:tag name="ANNOTATION_LEFT_3" val="64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3.4"/>
  <p:tag name="ANNOTATION_END_4" val="28.5"/>
  <p:tag name="ANNOTATION_TOP_4" val="198"/>
  <p:tag name="ANNOTATION_LEFT_4" val="76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28.5"/>
  <p:tag name="ANNOTATION_END_5" val="29.9"/>
  <p:tag name="ANNOTATION_TOP_5" val="529"/>
  <p:tag name="ANNOTATION_LEFT_5" val="264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29.9"/>
  <p:tag name="ANNOTATION_END_6" val="32.4"/>
  <p:tag name="ANNOTATION_TOP_6" val="523"/>
  <p:tag name="ANNOTATION_LEFT_6" val="266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32.4"/>
  <p:tag name="ANNOTATION_END_7" val="36.7"/>
  <p:tag name="ANNOTATION_TOP_7" val="486"/>
  <p:tag name="ANNOTATION_LEFT_7" val="15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36.7"/>
  <p:tag name="ANNOTATION_END_8" val="38.3"/>
  <p:tag name="ANNOTATION_TOP_8" val="518"/>
  <p:tag name="ANNOTATION_LEFT_8" val="268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38.3"/>
  <p:tag name="ANNOTATION_END_9" val="50.0"/>
  <p:tag name="ANNOTATION_TOP_9" val="526"/>
  <p:tag name="ANNOTATION_LEFT_9" val="660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0.0"/>
  <p:tag name="ANNOTATION_END_10" val="54.2"/>
  <p:tag name="ANNOTATION_TOP_10" val="492"/>
  <p:tag name="ANNOTATION_LEFT_10" val="165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54.2"/>
  <p:tag name="ANNOTATION_END_11" val="56.6"/>
  <p:tag name="ANNOTATION_TOP_11" val="514"/>
  <p:tag name="ANNOTATION_LEFT_11" val="248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56.6"/>
  <p:tag name="ANNOTATION_END_12" val="58.9"/>
  <p:tag name="ANNOTATION_TOP_12" val="434"/>
  <p:tag name="ANNOTATION_LEFT_12" val="254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58.9"/>
  <p:tag name="ANNOTATION_END_13" val="63.5"/>
  <p:tag name="ANNOTATION_TOP_13" val="492"/>
  <p:tag name="ANNOTATION_LEFT_13" val="159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63.5"/>
  <p:tag name="ANNOTATION_END_14" val="72.7"/>
  <p:tag name="ANNOTATION_TOP_14" val="523"/>
  <p:tag name="ANNOTATION_LEFT_14" val="25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7"/>
  <p:tag name="ANNOTATION_END_15" val="78.5"/>
  <p:tag name="ANNOTATION_TOP_15" val="228"/>
  <p:tag name="ANNOTATION_LEFT_15" val="51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8.5"/>
  <p:tag name="ANNOTATION_END_16" val="82.3"/>
  <p:tag name="ANNOTATION_TOP_16" val="249"/>
  <p:tag name="ANNOTATION_LEFT_16" val="82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82.3"/>
  <p:tag name="ANNOTATION_END_17" val="90.8"/>
  <p:tag name="ANNOTATION_TOP_17" val="260"/>
  <p:tag name="ANNOTATION_LEFT_17" val="40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90.8"/>
  <p:tag name="ANNOTATION_END_18" val="95.2"/>
  <p:tag name="ANNOTATION_TOP_18" val="288"/>
  <p:tag name="ANNOTATION_LEFT_18" val="77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95.2"/>
  <p:tag name="ANNOTATION_END_19" val="96.4"/>
  <p:tag name="ANNOTATION_TOP_19" val="319"/>
  <p:tag name="ANNOTATION_LEFT_19" val="86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96.4"/>
  <p:tag name="ANNOTATION_END_20" val="98.2"/>
  <p:tag name="ANNOTATION_TOP_20" val="513"/>
  <p:tag name="ANNOTATION_LEFT_20" val="234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98.2"/>
  <p:tag name="ANNOTATION_END_21" val="107.9"/>
  <p:tag name="ANNOTATION_TOP_21" val="515"/>
  <p:tag name="ANNOTATION_LEFT_21" val="651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07.9"/>
  <p:tag name="ANNOTATION_END_22" val="112.1"/>
  <p:tag name="ANNOTATION_TOP_22" val="322"/>
  <p:tag name="ANNOTATION_LEFT_22" val="21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12.1"/>
  <p:tag name="ANNOTATION_TOP_23" val="350"/>
  <p:tag name="ANNOTATION_LEFT_23" val="82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COUNT" val="23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c07f7a7afc4ec6a497e4e161ea39b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4fa966041f44a91a6c1ec9751b9ac3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2"/>
  <p:tag name="ARTICULATE_AUDIO_RECORDED" val="1"/>
  <p:tag name="ELAPSEDTIME" val="121.7"/>
  <p:tag name="ANNOTATION_TYPE_1" val="0"/>
  <p:tag name="ANNOTATION_START_1" val="36.1"/>
  <p:tag name="ANNOTATION_END_1" val="38.9"/>
  <p:tag name="ANNOTATION_TOP_1" val="185"/>
  <p:tag name="ANNOTATION_LEFT_1" val="13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8.9"/>
  <p:tag name="ANNOTATION_END_2" val="42.5"/>
  <p:tag name="ANNOTATION_TOP_2" val="109"/>
  <p:tag name="ANNOTATION_LEFT_2" val="96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2.5"/>
  <p:tag name="ANNOTATION_END_3" val="48.9"/>
  <p:tag name="ANNOTATION_TOP_3" val="108"/>
  <p:tag name="ANNOTATION_LEFT_3" val="52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8.9"/>
  <p:tag name="ANNOTATION_END_4" val="52.0"/>
  <p:tag name="ANNOTATION_TOP_4" val="307"/>
  <p:tag name="ANNOTATION_LEFT_4" val="760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52.0"/>
  <p:tag name="ANNOTATION_END_5" val="54.8"/>
  <p:tag name="ANNOTATION_TOP_5" val="486"/>
  <p:tag name="ANNOTATION_LEFT_5" val="620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4.8"/>
  <p:tag name="ANNOTATION_END_6" val="55.3"/>
  <p:tag name="ANNOTATION_TOP_6" val="476"/>
  <p:tag name="ANNOTATION_LEFT_6" val="619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55.3"/>
  <p:tag name="ANNOTATION_END_7" val="56.8"/>
  <p:tag name="ANNOTATION_TOP_7" val="471"/>
  <p:tag name="ANNOTATION_LEFT_7" val="618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56.8"/>
  <p:tag name="ANNOTATION_END_8" val="58.4"/>
  <p:tag name="ANNOTATION_TOP_8" val="485"/>
  <p:tag name="ANNOTATION_LEFT_8" val="61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58.4"/>
  <p:tag name="ANNOTATION_END_9" val="59.2"/>
  <p:tag name="ANNOTATION_TOP_9" val="571"/>
  <p:tag name="ANNOTATION_LEFT_9" val="394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59.2"/>
  <p:tag name="ANNOTATION_END_10" val="66.3"/>
  <p:tag name="ANNOTATION_TOP_10" val="624"/>
  <p:tag name="ANNOTATION_LEFT_10" val="474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66.3"/>
  <p:tag name="ANNOTATION_END_11" val="67.1"/>
  <p:tag name="ANNOTATION_TOP_11" val="363"/>
  <p:tag name="ANNOTATION_LEFT_11" val="24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67.1"/>
  <p:tag name="ANNOTATION_END_12" val="69.0"/>
  <p:tag name="ANNOTATION_TOP_12" val="370"/>
  <p:tag name="ANNOTATION_LEFT_12" val="282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69.0"/>
  <p:tag name="ANNOTATION_END_13" val="71.9"/>
  <p:tag name="ANNOTATION_TOP_13" val="172"/>
  <p:tag name="ANNOTATION_LEFT_13" val="293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71.9"/>
  <p:tag name="ANNOTATION_END_14" val="72.4"/>
  <p:tag name="ANNOTATION_TOP_14" val="125"/>
  <p:tag name="ANNOTATION_LEFT_14" val="427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72.4"/>
  <p:tag name="ANNOTATION_END_15" val="72.9"/>
  <p:tag name="ANNOTATION_TOP_15" val="235"/>
  <p:tag name="ANNOTATION_LEFT_15" val="683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72.9"/>
  <p:tag name="ANNOTATION_END_16" val="73.4"/>
  <p:tag name="ANNOTATION_TOP_16" val="329"/>
  <p:tag name="ANNOTATION_LEFT_16" val="69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73.4"/>
  <p:tag name="ANNOTATION_END_17" val="73.7"/>
  <p:tag name="ANNOTATION_TOP_17" val="421"/>
  <p:tag name="ANNOTATION_LEFT_17" val="651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73.7"/>
  <p:tag name="ANNOTATION_END_18" val="74.0"/>
  <p:tag name="ANNOTATION_TOP_18" val="484"/>
  <p:tag name="ANNOTATION_LEFT_18" val="525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74.0"/>
  <p:tag name="ANNOTATION_END_19" val="75.5"/>
  <p:tag name="ANNOTATION_TOP_19" val="504"/>
  <p:tag name="ANNOTATION_LEFT_19" val="452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75.5"/>
  <p:tag name="ANNOTATION_END_20" val="77.0"/>
  <p:tag name="ANNOTATION_TOP_20" val="369"/>
  <p:tag name="ANNOTATION_LEFT_20" val="26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77.0"/>
  <p:tag name="ANNOTATION_END_21" val="77.4"/>
  <p:tag name="ANNOTATION_TOP_21" val="228"/>
  <p:tag name="ANNOTATION_LEFT_21" val="298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77.4"/>
  <p:tag name="ANNOTATION_END_22" val="77.7"/>
  <p:tag name="ANNOTATION_TOP_22" val="178"/>
  <p:tag name="ANNOTATION_LEFT_22" val="344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77.7"/>
  <p:tag name="ANNOTATION_END_23" val="78.1"/>
  <p:tag name="ANNOTATION_TOP_23" val="154"/>
  <p:tag name="ANNOTATION_LEFT_23" val="38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78.1"/>
  <p:tag name="ANNOTATION_TOP_24" val="135"/>
  <p:tag name="ANNOTATION_LEFT_24" val="461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COUNT" val="2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0"/>
  <p:tag name="ARTICULATE_AUDIO_RECORDED" val="1"/>
  <p:tag name="TIMELINE" val="10.4/18.3/25.0/32.5"/>
  <p:tag name="ELAPSEDTIME" val="53.4"/>
  <p:tag name="ANNOTATION_TYPE_1" val="0"/>
  <p:tag name="ANNOTATION_START_1" val="7.5"/>
  <p:tag name="ANNOTATION_END_1" val="9.2"/>
  <p:tag name="ANNOTATION_TOP_1" val="288"/>
  <p:tag name="ANNOTATION_LEFT_1" val="391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COUNT" val="1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5a80646f6ce34094a368efae0ba4333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7674f990a02940e7a0b4a02710765c6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8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IDEO_ID" val="2bb6d86b-6d64-4999-98b4-b88af2225b8e"/>
  <p:tag name="VIDEO_SOURCE_TYPE" val="local"/>
  <p:tag name="VIDEO_TITLE" val="028F1.flv"/>
  <p:tag name="OVERRIDE_SWF" val="YES"/>
  <p:tag name="THUMBNAIL_IS_PLACEHOLDER" val="False"/>
  <p:tag name="SWF_MOVIE_PATH" val="6gZ6b9AKHry.mp4"/>
  <p:tag name="SWF_MOVIE_PATH_ORIGINAL" val="6gZ6b9AKHry.mp4"/>
  <p:tag name="SWF_MOVIE_PATH_SOURCE" val="C:\Users\amahmedkeele\Desktop\Lectures\Lecture-11 Enzyme\028F1.flv"/>
  <p:tag name="CONTAINER" val="movieloader"/>
  <p:tag name="ART_PLAYER" val="YES"/>
  <p:tag name="VIDEO_SHOW_CONTROLS" val="True"/>
  <p:tag name="WINDOW_SIZE_WIDTH" val="320"/>
  <p:tag name="WINDOW_SIZE_HEIGHT" val="240"/>
  <p:tag name="ARTICULATE_LAYER_TIMING" val="0.00"/>
  <p:tag name="VIDEO_MODE" val="video"/>
  <p:tag name="SWF_MOVIE_DURATION" val="21220"/>
  <p:tag name="VIDEO_KEY" val="cee6374a-215e-40ac-82ea-5b3a9d51689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11ac7993e7c4a97ae9c72269c4b7e87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df96efd23f7433d961d1c482e3ab17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1"/>
  <p:tag name="ARTICULATE_AUDIO_RECORDED" val="1"/>
  <p:tag name="ELAPSEDTIME" val="33.4"/>
  <p:tag name="ANNOTATION_COUNT" val="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f5f2de3642442f29590bf29872a173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83a0d00cb8194506a744f306d1495d92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3"/>
  <p:tag name="ARTICULATE_AUDIO_RECORDED" val="1"/>
  <p:tag name="ELAPSEDTIME" val="208.5"/>
  <p:tag name="ANNOTATION_TYPE_1" val="0"/>
  <p:tag name="ANNOTATION_START_1" val="18.7"/>
  <p:tag name="ANNOTATION_END_1" val="43.6"/>
  <p:tag name="ANNOTATION_TOP_1" val="165"/>
  <p:tag name="ANNOTATION_LEFT_1" val="5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3.6"/>
  <p:tag name="ANNOTATION_END_2" val="66.7"/>
  <p:tag name="ANNOTATION_TOP_2" val="255"/>
  <p:tag name="ANNOTATION_LEFT_2" val="5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6.7"/>
  <p:tag name="ANNOTATION_END_3" val="118.7"/>
  <p:tag name="ANNOTATION_TOP_3" val="319"/>
  <p:tag name="ANNOTATION_LEFT_3" val="49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18.7"/>
  <p:tag name="ANNOTATION_END_4" val="129.2"/>
  <p:tag name="ANNOTATION_TOP_4" val="512"/>
  <p:tag name="ANNOTATION_LEFT_4" val="55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29.2"/>
  <p:tag name="ANNOTATION_END_5" val="166.6"/>
  <p:tag name="ANNOTATION_TOP_5" val="576"/>
  <p:tag name="ANNOTATION_LEFT_5" val="6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6.6"/>
  <p:tag name="ANNOTATION_END_6" val="178.1"/>
  <p:tag name="ANNOTATION_TOP_6" val="663"/>
  <p:tag name="ANNOTATION_LEFT_6" val="61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78.1"/>
  <p:tag name="ANNOTATION_END_7" val="192.4"/>
  <p:tag name="ANNOTATION_TOP_7" val="655"/>
  <p:tag name="ANNOTATION_LEFT_7" val="501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92.4"/>
  <p:tag name="ANNOTATION_TOP_8" val="692"/>
  <p:tag name="ANNOTATION_LEFT_8" val="324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COUNT" val="8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082058c4a6848c780353aefc90d696f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29e47165ae2e4b35bc3a80a67c84d978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6"/>
  <p:tag name="ARTICULATE_AUDIO_RECORDED" val="1"/>
  <p:tag name="TIMELINE" val="54.7/72.0/112.4"/>
  <p:tag name="ELAPSEDTIME" val="450.1"/>
  <p:tag name="ANNOTATION_TYPE_1" val="0"/>
  <p:tag name="ANNOTATION_START_1" val="57.0"/>
  <p:tag name="ANNOTATION_END_1" val="115.4"/>
  <p:tag name="ANNOTATION_TOP_1" val="172"/>
  <p:tag name="ANNOTATION_LEFT_1" val="6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115.4"/>
  <p:tag name="ANNOTATION_END_2" val="151.9"/>
  <p:tag name="ANNOTATION_TOP_2" val="370"/>
  <p:tag name="ANNOTATION_LEFT_2" val="78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151.9"/>
  <p:tag name="ANNOTATION_END_3" val="157.3"/>
  <p:tag name="ANNOTATION_TOP_3" val="535"/>
  <p:tag name="ANNOTATION_LEFT_3" val="602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157.3"/>
  <p:tag name="ANNOTATION_END_4" val="159.3"/>
  <p:tag name="ANNOTATION_TOP_4" val="524"/>
  <p:tag name="ANNOTATION_LEFT_4" val="523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59.3"/>
  <p:tag name="ANNOTATION_END_5" val="162.2"/>
  <p:tag name="ANNOTATION_TOP_5" val="618"/>
  <p:tag name="ANNOTATION_LEFT_5" val="586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62.2"/>
  <p:tag name="ANNOTATION_END_6" val="165.0"/>
  <p:tag name="ANNOTATION_TOP_6" val="416"/>
  <p:tag name="ANNOTATION_LEFT_6" val="615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65.0"/>
  <p:tag name="ANNOTATION_END_7" val="178.2"/>
  <p:tag name="ANNOTATION_TOP_7" val="407"/>
  <p:tag name="ANNOTATION_LEFT_7" val="606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78.2"/>
  <p:tag name="ANNOTATION_END_8" val="184.5"/>
  <p:tag name="ANNOTATION_TOP_8" val="602"/>
  <p:tag name="ANNOTATION_LEFT_8" val="549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84.5"/>
  <p:tag name="ANNOTATION_END_9" val="191.1"/>
  <p:tag name="ANNOTATION_TOP_9" val="503"/>
  <p:tag name="ANNOTATION_LEFT_9" val="612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91.1"/>
  <p:tag name="ANNOTATION_END_10" val="193.7"/>
  <p:tag name="ANNOTATION_TOP_10" val="424"/>
  <p:tag name="ANNOTATION_LEFT_10" val="666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93.7"/>
  <p:tag name="ANNOTATION_END_11" val="196.1"/>
  <p:tag name="ANNOTATION_TOP_11" val="600"/>
  <p:tag name="ANNOTATION_LEFT_11" val="656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96.1"/>
  <p:tag name="ANNOTATION_END_12" val="232.5"/>
  <p:tag name="ANNOTATION_TOP_12" val="425"/>
  <p:tag name="ANNOTATION_LEFT_12" val="661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32.5"/>
  <p:tag name="ANNOTATION_END_13" val="242.0"/>
  <p:tag name="ANNOTATION_TOP_13" val="465"/>
  <p:tag name="ANNOTATION_LEFT_13" val="755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42.0"/>
  <p:tag name="ANNOTATION_END_14" val="246.1"/>
  <p:tag name="ANNOTATION_TOP_14" val="599"/>
  <p:tag name="ANNOTATION_LEFT_14" val="678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46.1"/>
  <p:tag name="ANNOTATION_END_15" val="248.7"/>
  <p:tag name="ANNOTATION_TOP_15" val="600"/>
  <p:tag name="ANNOTATION_LEFT_15" val="54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248.7"/>
  <p:tag name="ANNOTATION_END_16" val="258.0"/>
  <p:tag name="ANNOTATION_TOP_16" val="599"/>
  <p:tag name="ANNOTATION_LEFT_16" val="676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58.0"/>
  <p:tag name="ANNOTATION_END_17" val="261.5"/>
  <p:tag name="ANNOTATION_TOP_17" val="515"/>
  <p:tag name="ANNOTATION_LEFT_17" val="733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61.5"/>
  <p:tag name="ANNOTATION_END_18" val="262.9"/>
  <p:tag name="ANNOTATION_TOP_18" val="428"/>
  <p:tag name="ANNOTATION_LEFT_18" val="793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262.9"/>
  <p:tag name="ANNOTATION_END_19" val="270.8"/>
  <p:tag name="ANNOTATION_TOP_19" val="602"/>
  <p:tag name="ANNOTATION_LEFT_19" val="78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70.8"/>
  <p:tag name="ANNOTATION_END_20" val="279.6"/>
  <p:tag name="ANNOTATION_TOP_20" val="433"/>
  <p:tag name="ANNOTATION_LEFT_20" val="792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79.6"/>
  <p:tag name="ANNOTATION_END_21" val="280.5"/>
  <p:tag name="ANNOTATION_TOP_21" val="432"/>
  <p:tag name="ANNOTATION_LEFT_21" val="826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80.5"/>
  <p:tag name="ANNOTATION_END_22" val="328.0"/>
  <p:tag name="ANNOTATION_TOP_22" val="452"/>
  <p:tag name="ANNOTATION_LEFT_22" val="821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333.0"/>
  <p:tag name="ANNOTATION_END_23" val="334.6"/>
  <p:tag name="ANNOTATION_TOP_23" val="604"/>
  <p:tag name="ANNOTATION_LEFT_23" val="675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334.6"/>
  <p:tag name="ANNOTATION_END_24" val="336.6"/>
  <p:tag name="ANNOTATION_TOP_24" val="592"/>
  <p:tag name="ANNOTATION_LEFT_24" val="706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336.6"/>
  <p:tag name="ANNOTATION_END_25" val="338.8"/>
  <p:tag name="ANNOTATION_TOP_25" val="539"/>
  <p:tag name="ANNOTATION_LEFT_25" val="729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338.8"/>
  <p:tag name="ANNOTATION_END_26" val="374.2"/>
  <p:tag name="ANNOTATION_TOP_26" val="424"/>
  <p:tag name="ANNOTATION_LEFT_26" val="788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374.2"/>
  <p:tag name="ANNOTATION_END_27" val="378.8"/>
  <p:tag name="ANNOTATION_TOP_27" val="454"/>
  <p:tag name="ANNOTATION_LEFT_27" val="81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78.8"/>
  <p:tag name="ANNOTATION_END_28" val="391.0"/>
  <p:tag name="ANNOTATION_TOP_28" val="484"/>
  <p:tag name="ANNOTATION_LEFT_28" val="86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91.0"/>
  <p:tag name="ANNOTATION_END_29" val="402.0"/>
  <p:tag name="ANNOTATION_TOP_29" val="552"/>
  <p:tag name="ANNOTATION_LEFT_29" val="97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402.0"/>
  <p:tag name="ANNOTATION_END_30" val="412.1"/>
  <p:tag name="ANNOTATION_TOP_30" val="426"/>
  <p:tag name="ANNOTATION_LEFT_30" val="6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412.1"/>
  <p:tag name="ANNOTATION_END_31" val="417.3"/>
  <p:tag name="ANNOTATION_TOP_31" val="436"/>
  <p:tag name="ANNOTATION_LEFT_31" val="77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417.3"/>
  <p:tag name="ANNOTATION_END_32" val="421.7"/>
  <p:tag name="ANNOTATION_TOP_32" val="650"/>
  <p:tag name="ANNOTATION_LEFT_32" val="7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2"/>
  <p:tag name="ANNOTATION_START_33" val="421.7"/>
  <p:tag name="ANNOTATION_END_33" val="421.7"/>
  <p:tag name="ANNOTATION_TOP_33" val="-40"/>
  <p:tag name="ANNOTATION_LEFT_33" val="-40"/>
  <p:tag name="ANNOTATION_WIDTH_33" val="1042"/>
  <p:tag name="ANNOTATION_HEIGHT_33" val="801"/>
  <p:tag name="ANNOTATION_ANIMATION_33" val="4"/>
  <p:tag name="ANNOTATION_ROTATION_33" val="0"/>
  <p:tag name="ANNOTATION_SUB_TYPE_33" val="11"/>
  <p:tag name="ANNOTATION_LOOP_COUNT_33" val="1"/>
  <p:tag name="ANNOTATION_BOX_RADIUS_33" val="0"/>
  <p:tag name="ANNOTATION_SCALE_33" val="0"/>
  <p:tag name="ANNOTATION_BORDER_ALPHA_33" val="100"/>
  <p:tag name="ANNOTATION_BORDER_COLOR_33" val="16777215"/>
  <p:tag name="ANNOTATION_FILL_COLOR_33" val="10855845"/>
  <p:tag name="ANNOTATION_FILL_ALPHA_33" val="50"/>
  <p:tag name="ANNOTATION_BORDER_WIDTH_33" val="2"/>
  <p:tag name="ANNOTATION_SLIDE_WIDTH_33" val="960"/>
  <p:tag name="ANNOTATION_SLIDE_HEIGHT_33" val="720"/>
  <p:tag name="ANNOTATION_TYPE_34" val="2"/>
  <p:tag name="ANNOTATION_START_34" val="421.7"/>
  <p:tag name="ANNOTATION_TOP_34" val="627"/>
  <p:tag name="ANNOTATION_LEFT_34" val="86"/>
  <p:tag name="ANNOTATION_WIDTH_34" val="395"/>
  <p:tag name="ANNOTATION_HEIGHT_34" val="80"/>
  <p:tag name="ANNOTATION_ANIMATION_34" val="4"/>
  <p:tag name="ANNOTATION_ROTATION_34" val="0"/>
  <p:tag name="ANNOTATION_SUB_TYPE_34" val="11"/>
  <p:tag name="ANNOTATION_LOOP_COUNT_34" val="1"/>
  <p:tag name="ANNOTATION_BOX_RADIUS_34" val="5"/>
  <p:tag name="ANNOTATION_SCALE_34" val="0"/>
  <p:tag name="ANNOTATION_BORDER_ALPHA_34" val="100"/>
  <p:tag name="ANNOTATION_BORDER_COLOR_34" val="16777215"/>
  <p:tag name="ANNOTATION_FILL_COLOR_34" val="10855845"/>
  <p:tag name="ANNOTATION_FILL_ALPHA_34" val="50"/>
  <p:tag name="ANNOTATION_BORDER_WIDTH_34" val="2"/>
  <p:tag name="ANNOTATION_SLIDE_WIDTH_34" val="960"/>
  <p:tag name="ANNOTATION_SLIDE_HEIGHT_34" val="720"/>
  <p:tag name="ANNOTATION_COUNT" val="34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b230c25876e4f539861a0009eefe2a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b37ca03743ca4e96bf124576c074363d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78"/>
  <p:tag name="ARTICULATE_AUDIO_RECORDED" val="1"/>
  <p:tag name="TIMELINE" val="193.2"/>
  <p:tag name="ELAPSEDTIME" val="325.9"/>
  <p:tag name="ANNOTATION_TYPE_1" val="0"/>
  <p:tag name="ANNOTATION_START_1" val="6.0"/>
  <p:tag name="ANNOTATION_END_1" val="48.4"/>
  <p:tag name="ANNOTATION_TOP_1" val="170"/>
  <p:tag name="ANNOTATION_LEFT_1" val="44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2"/>
  <p:tag name="ANNOTATION_START_2" val="48.4"/>
  <p:tag name="ANNOTATION_END_2" val="48.4"/>
  <p:tag name="ANNOTATION_TOP_2" val="-40"/>
  <p:tag name="ANNOTATION_LEFT_2" val="-40"/>
  <p:tag name="ANNOTATION_WIDTH_2" val="1042"/>
  <p:tag name="ANNOTATION_HEIGHT_2" val="801"/>
  <p:tag name="ANNOTATION_ANIMATION_2" val="4"/>
  <p:tag name="ANNOTATION_ROTATION_2" val="0"/>
  <p:tag name="ANNOTATION_SUB_TYPE_2" val="11"/>
  <p:tag name="ANNOTATION_LOOP_COUNT_2" val="1"/>
  <p:tag name="ANNOTATION_BOX_RADIUS_2" val="0"/>
  <p:tag name="ANNOTATION_SCALE_2" val="0"/>
  <p:tag name="ANNOTATION_BORDER_ALPHA_2" val="100"/>
  <p:tag name="ANNOTATION_BORDER_COLOR_2" val="16777215"/>
  <p:tag name="ANNOTATION_FILL_COLOR_2" val="10855845"/>
  <p:tag name="ANNOTATION_FILL_ALPHA_2" val="50"/>
  <p:tag name="ANNOTATION_BORDER_WIDTH_2" val="2"/>
  <p:tag name="ANNOTATION_SLIDE_WIDTH_2" val="960"/>
  <p:tag name="ANNOTATION_SLIDE_HEIGHT_2" val="720"/>
  <p:tag name="ANNOTATION_TYPE_3" val="2"/>
  <p:tag name="ANNOTATION_START_3" val="48.4"/>
  <p:tag name="ANNOTATION_END_3" val="54.7"/>
  <p:tag name="ANNOTATION_TOP_3" val="177"/>
  <p:tag name="ANNOTATION_LEFT_3" val="120"/>
  <p:tag name="ANNOTATION_WIDTH_3" val="182"/>
  <p:tag name="ANNOTATION_HEIGHT_3" val="44"/>
  <p:tag name="ANNOTATION_ANIMATION_3" val="4"/>
  <p:tag name="ANNOTATION_ROTATION_3" val="0"/>
  <p:tag name="ANNOTATION_SUB_TYPE_3" val="11"/>
  <p:tag name="ANNOTATION_LOOP_COUNT_3" val="1"/>
  <p:tag name="ANNOTATION_BOX_RADIUS_3" val="5"/>
  <p:tag name="ANNOTATION_SCALE_3" val="0"/>
  <p:tag name="ANNOTATION_BORDER_ALPHA_3" val="100"/>
  <p:tag name="ANNOTATION_BORDER_COLOR_3" val="16777215"/>
  <p:tag name="ANNOTATION_FILL_COLOR_3" val="10855845"/>
  <p:tag name="ANNOTATION_FILL_ALPHA_3" val="50"/>
  <p:tag name="ANNOTATION_BORDER_WIDTH_3" val="2"/>
  <p:tag name="ANNOTATION_SLIDE_WIDTH_3" val="960"/>
  <p:tag name="ANNOTATION_SLIDE_HEIGHT_3" val="720"/>
  <p:tag name="ANNOTATION_TYPE_4" val="2"/>
  <p:tag name="ANNOTATION_START_4" val="54.7"/>
  <p:tag name="ANNOTATION_END_4" val="74.8"/>
  <p:tag name="ANNOTATION_TOP_4" val="-40"/>
  <p:tag name="ANNOTATION_LEFT_4" val="-40"/>
  <p:tag name="ANNOTATION_WIDTH_4" val="1042"/>
  <p:tag name="ANNOTATION_HEIGHT_4" val="801"/>
  <p:tag name="ANNOTATION_ANIMATION_4" val="4"/>
  <p:tag name="ANNOTATION_ROTATION_4" val="0"/>
  <p:tag name="ANNOTATION_SUB_TYPE_4" val="11"/>
  <p:tag name="ANNOTATION_LOOP_COUNT_4" val="1"/>
  <p:tag name="ANNOTATION_BOX_RADIUS_4" val="0"/>
  <p:tag name="ANNOTATION_SCALE_4" val="0"/>
  <p:tag name="ANNOTATION_BORDER_ALPHA_4" val="100"/>
  <p:tag name="ANNOTATION_BORDER_COLOR_4" val="16777215"/>
  <p:tag name="ANNOTATION_FILL_COLOR_4" val="10855845"/>
  <p:tag name="ANNOTATION_FILL_ALPHA_4" val="50"/>
  <p:tag name="ANNOTATION_BORDER_WIDTH_4" val="2"/>
  <p:tag name="ANNOTATION_SLIDE_WIDTH_4" val="960"/>
  <p:tag name="ANNOTATION_SLIDE_HEIGHT_4" val="720"/>
  <p:tag name="ANNOTATION_TYPE_5" val="0"/>
  <p:tag name="ANNOTATION_START_5" val="74.8"/>
  <p:tag name="ANNOTATION_END_5" val="78.5"/>
  <p:tag name="ANNOTATION_TOP_5" val="276"/>
  <p:tag name="ANNOTATION_LEFT_5" val="60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78.5"/>
  <p:tag name="ANNOTATION_END_6" val="85.0"/>
  <p:tag name="ANNOTATION_TOP_6" val="272"/>
  <p:tag name="ANNOTATION_LEFT_6" val="784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85.0"/>
  <p:tag name="ANNOTATION_END_7" val="85.8"/>
  <p:tag name="ANNOTATION_TOP_7" val="273"/>
  <p:tag name="ANNOTATION_LEFT_7" val="589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85.8"/>
  <p:tag name="ANNOTATION_END_8" val="88.8"/>
  <p:tag name="ANNOTATION_TOP_8" val="270"/>
  <p:tag name="ANNOTATION_LEFT_8" val="765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88.8"/>
  <p:tag name="ANNOTATION_END_9" val="90.7"/>
  <p:tag name="ANNOTATION_TOP_9" val="274"/>
  <p:tag name="ANNOTATION_LEFT_9" val="578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0.7"/>
  <p:tag name="ANNOTATION_END_10" val="101.6"/>
  <p:tag name="ANNOTATION_TOP_10" val="261"/>
  <p:tag name="ANNOTATION_LEFT_10" val="763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01.6"/>
  <p:tag name="ANNOTATION_END_11" val="104.2"/>
  <p:tag name="ANNOTATION_TOP_11" val="268"/>
  <p:tag name="ANNOTATION_LEFT_11" val="602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04.2"/>
  <p:tag name="ANNOTATION_END_12" val="107.9"/>
  <p:tag name="ANNOTATION_TOP_12" val="434"/>
  <p:tag name="ANNOTATION_LEFT_12" val="60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07.9"/>
  <p:tag name="ANNOTATION_END_13" val="118.7"/>
  <p:tag name="ANNOTATION_TOP_13" val="341"/>
  <p:tag name="ANNOTATION_LEFT_13" val="107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18.7"/>
  <p:tag name="ANNOTATION_END_14" val="121.9"/>
  <p:tag name="ANNOTATION_TOP_14" val="273"/>
  <p:tag name="ANNOTATION_LEFT_14" val="593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21.9"/>
  <p:tag name="ANNOTATION_END_15" val="125.6"/>
  <p:tag name="ANNOTATION_TOP_15" val="352"/>
  <p:tag name="ANNOTATION_LEFT_15" val="818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25.6"/>
  <p:tag name="ANNOTATION_END_16" val="137.1"/>
  <p:tag name="ANNOTATION_TOP_16" val="436"/>
  <p:tag name="ANNOTATION_LEFT_16" val="86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37.1"/>
  <p:tag name="ANNOTATION_END_17" val="140.5"/>
  <p:tag name="ANNOTATION_TOP_17" val="322"/>
  <p:tag name="ANNOTATION_LEFT_17" val="59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40.5"/>
  <p:tag name="ANNOTATION_END_18" val="146.4"/>
  <p:tag name="ANNOTATION_TOP_18" val="300"/>
  <p:tag name="ANNOTATION_LEFT_18" val="848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46.4"/>
  <p:tag name="ANNOTATION_END_19" val="151.7"/>
  <p:tag name="ANNOTATION_TOP_19" val="333"/>
  <p:tag name="ANNOTATION_LEFT_19" val="587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151.7"/>
  <p:tag name="ANNOTATION_END_20" val="154.4"/>
  <p:tag name="ANNOTATION_TOP_20" val="280"/>
  <p:tag name="ANNOTATION_LEFT_20" val="57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154.4"/>
  <p:tag name="ANNOTATION_END_21" val="155.8"/>
  <p:tag name="ANNOTATION_TOP_21" val="279"/>
  <p:tag name="ANNOTATION_LEFT_21" val="195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155.8"/>
  <p:tag name="ANNOTATION_END_22" val="159.3"/>
  <p:tag name="ANNOTATION_TOP_22" val="307"/>
  <p:tag name="ANNOTATION_LEFT_22" val="73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159.3"/>
  <p:tag name="ANNOTATION_END_23" val="162.3"/>
  <p:tag name="ANNOTATION_TOP_23" val="336"/>
  <p:tag name="ANNOTATION_LEFT_23" val="86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162.3"/>
  <p:tag name="ANNOTATION_END_24" val="164.8"/>
  <p:tag name="ANNOTATION_TOP_24" val="333"/>
  <p:tag name="ANNOTATION_LEFT_24" val="37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164.8"/>
  <p:tag name="ANNOTATION_END_25" val="189.8"/>
  <p:tag name="ANNOTATION_TOP_25" val="361"/>
  <p:tag name="ANNOTATION_LEFT_25" val="84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199.1"/>
  <p:tag name="ANNOTATION_END_26" val="221.4"/>
  <p:tag name="ANNOTATION_TOP_26" val="488"/>
  <p:tag name="ANNOTATION_LEFT_26" val="43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21.4"/>
  <p:tag name="ANNOTATION_END_27" val="236.7"/>
  <p:tag name="ANNOTATION_TOP_27" val="537"/>
  <p:tag name="ANNOTATION_LEFT_27" val="76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236.7"/>
  <p:tag name="ANNOTATION_END_28" val="253.4"/>
  <p:tag name="ANNOTATION_TOP_28" val="570"/>
  <p:tag name="ANNOTATION_LEFT_28" val="78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253.4"/>
  <p:tag name="ANNOTATION_END_29" val="257.7"/>
  <p:tag name="ANNOTATION_TOP_29" val="604"/>
  <p:tag name="ANNOTATION_LEFT_29" val="8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257.7"/>
  <p:tag name="ANNOTATION_END_30" val="258.9"/>
  <p:tag name="ANNOTATION_TOP_30" val="602"/>
  <p:tag name="ANNOTATION_LEFT_30" val="499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258.9"/>
  <p:tag name="ANNOTATION_END_31" val="260.3"/>
  <p:tag name="ANNOTATION_TOP_31" val="607"/>
  <p:tag name="ANNOTATION_LEFT_31" val="566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260.3"/>
  <p:tag name="ANNOTATION_END_32" val="270.0"/>
  <p:tag name="ANNOTATION_TOP_32" val="599"/>
  <p:tag name="ANNOTATION_LEFT_32" val="696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270.0"/>
  <p:tag name="ANNOTATION_END_33" val="288.7"/>
  <p:tag name="ANNOTATION_TOP_33" val="639"/>
  <p:tag name="ANNOTATION_LEFT_33" val="90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288.7"/>
  <p:tag name="ANNOTATION_END_34" val="299.6"/>
  <p:tag name="ANNOTATION_TOP_34" val="643"/>
  <p:tag name="ANNOTATION_LEFT_34" val="480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299.6"/>
  <p:tag name="ANNOTATION_END_35" val="308.3"/>
  <p:tag name="ANNOTATION_TOP_35" val="679"/>
  <p:tag name="ANNOTATION_LEFT_35" val="323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08.3"/>
  <p:tag name="ANNOTATION_TOP_36" val="485"/>
  <p:tag name="ANNOTATION_LEFT_36" val="39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7b11f52c0d544519ccdee10313b4dac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fba57e1ebdbf444881f47e135a66b73b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UDIO_ID" val="290"/>
  <p:tag name="ARTICULATE_AUDIO_RECORDED" val="1"/>
  <p:tag name="ELAPSEDTIME" val="180.7"/>
  <p:tag name="ANNOTATION_TYPE_1" val="0"/>
  <p:tag name="ANNOTATION_START_1" val="7.8"/>
  <p:tag name="ANNOTATION_END_1" val="36.8"/>
  <p:tag name="ANNOTATION_TOP_1" val="173"/>
  <p:tag name="ANNOTATION_LEFT_1" val="91"/>
  <p:tag name="ANNOTATION_WIDTH_1" val="66"/>
  <p:tag name="ANNOTATION_HEIGHT_1" val="66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5287936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6.8"/>
  <p:tag name="ANNOTATION_END_2" val="41.9"/>
  <p:tag name="ANNOTATION_TOP_2" val="238"/>
  <p:tag name="ANNOTATION_LEFT_2" val="126"/>
  <p:tag name="ANNOTATION_WIDTH_2" val="66"/>
  <p:tag name="ANNOTATION_HEIGHT_2" val="66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5287936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41.9"/>
  <p:tag name="ANNOTATION_END_3" val="43.4"/>
  <p:tag name="ANNOTATION_TOP_3" val="235"/>
  <p:tag name="ANNOTATION_LEFT_3" val="313"/>
  <p:tag name="ANNOTATION_WIDTH_3" val="66"/>
  <p:tag name="ANNOTATION_HEIGHT_3" val="66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5287936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43.4"/>
  <p:tag name="ANNOTATION_END_4" val="48.7"/>
  <p:tag name="ANNOTATION_TOP_4" val="199"/>
  <p:tag name="ANNOTATION_LEFT_4" val="95"/>
  <p:tag name="ANNOTATION_WIDTH_4" val="66"/>
  <p:tag name="ANNOTATION_HEIGHT_4" val="66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5287936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48.7"/>
  <p:tag name="ANNOTATION_END_5" val="53.3"/>
  <p:tag name="ANNOTATION_TOP_5" val="270"/>
  <p:tag name="ANNOTATION_LEFT_5" val="145"/>
  <p:tag name="ANNOTATION_WIDTH_5" val="66"/>
  <p:tag name="ANNOTATION_HEIGHT_5" val="66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5287936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53.3"/>
  <p:tag name="ANNOTATION_END_6" val="61.8"/>
  <p:tag name="ANNOTATION_TOP_6" val="269"/>
  <p:tag name="ANNOTATION_LEFT_6" val="403"/>
  <p:tag name="ANNOTATION_WIDTH_6" val="66"/>
  <p:tag name="ANNOTATION_HEIGHT_6" val="66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5287936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61.8"/>
  <p:tag name="ANNOTATION_END_7" val="75.5"/>
  <p:tag name="ANNOTATION_TOP_7" val="302"/>
  <p:tag name="ANNOTATION_LEFT_7" val="137"/>
  <p:tag name="ANNOTATION_WIDTH_7" val="66"/>
  <p:tag name="ANNOTATION_HEIGHT_7" val="66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5287936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75.5"/>
  <p:tag name="ANNOTATION_END_8" val="78.9"/>
  <p:tag name="ANNOTATION_TOP_8" val="305"/>
  <p:tag name="ANNOTATION_LEFT_8" val="208"/>
  <p:tag name="ANNOTATION_WIDTH_8" val="66"/>
  <p:tag name="ANNOTATION_HEIGHT_8" val="66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5287936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78.9"/>
  <p:tag name="ANNOTATION_END_9" val="95.6"/>
  <p:tag name="ANNOTATION_TOP_9" val="335"/>
  <p:tag name="ANNOTATION_LEFT_9" val="154"/>
  <p:tag name="ANNOTATION_WIDTH_9" val="66"/>
  <p:tag name="ANNOTATION_HEIGHT_9" val="66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5287936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95.6"/>
  <p:tag name="ANNOTATION_END_10" val="111.8"/>
  <p:tag name="ANNOTATION_TOP_10" val="401"/>
  <p:tag name="ANNOTATION_LEFT_10" val="79"/>
  <p:tag name="ANNOTATION_WIDTH_10" val="66"/>
  <p:tag name="ANNOTATION_HEIGHT_10" val="66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5287936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11.8"/>
  <p:tag name="ANNOTATION_END_11" val="113.2"/>
  <p:tag name="ANNOTATION_TOP_11" val="440"/>
  <p:tag name="ANNOTATION_LEFT_11" val="136"/>
  <p:tag name="ANNOTATION_WIDTH_11" val="66"/>
  <p:tag name="ANNOTATION_HEIGHT_11" val="66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5287936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113.2"/>
  <p:tag name="ANNOTATION_END_12" val="114.8"/>
  <p:tag name="ANNOTATION_TOP_12" val="474"/>
  <p:tag name="ANNOTATION_LEFT_12" val="134"/>
  <p:tag name="ANNOTATION_WIDTH_12" val="66"/>
  <p:tag name="ANNOTATION_HEIGHT_12" val="66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5287936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14.8"/>
  <p:tag name="ANNOTATION_END_13" val="121.0"/>
  <p:tag name="ANNOTATION_TOP_13" val="512"/>
  <p:tag name="ANNOTATION_LEFT_13" val="125"/>
  <p:tag name="ANNOTATION_WIDTH_13" val="66"/>
  <p:tag name="ANNOTATION_HEIGHT_13" val="66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5287936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21.0"/>
  <p:tag name="ANNOTATION_END_14" val="137.7"/>
  <p:tag name="ANNOTATION_TOP_14" val="579"/>
  <p:tag name="ANNOTATION_LEFT_14" val="88"/>
  <p:tag name="ANNOTATION_WIDTH_14" val="66"/>
  <p:tag name="ANNOTATION_HEIGHT_14" val="66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5287936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37.7"/>
  <p:tag name="ANNOTATION_END_15" val="142.8"/>
  <p:tag name="ANNOTATION_TOP_15" val="607"/>
  <p:tag name="ANNOTATION_LEFT_15" val="129"/>
  <p:tag name="ANNOTATION_WIDTH_15" val="66"/>
  <p:tag name="ANNOTATION_HEIGHT_15" val="66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5287936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42.8"/>
  <p:tag name="ANNOTATION_END_16" val="157.2"/>
  <p:tag name="ANNOTATION_TOP_16" val="649"/>
  <p:tag name="ANNOTATION_LEFT_16" val="126"/>
  <p:tag name="ANNOTATION_WIDTH_16" val="66"/>
  <p:tag name="ANNOTATION_HEIGHT_16" val="66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5287936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57.2"/>
  <p:tag name="ANNOTATION_TOP_17" val="677"/>
  <p:tag name="ANNOTATION_LEFT_17" val="130"/>
  <p:tag name="ANNOTATION_WIDTH_17" val="66"/>
  <p:tag name="ANNOTATION_HEIGHT_17" val="66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5287936"/>
  <p:tag name="ANNOTATION_FILL_ALPHA_17" val="100"/>
  <p:tag name="ANNOTATION_BORDER_WIDTH_17" val="2"/>
  <p:tag name="ANNOTATION_SLIDE_WIDTH_17" val="960"/>
  <p:tag name="ANNOTATION_SLIDE_HEIGHT_17" val="720"/>
  <p:tag name="ANNOTATION_COUNT" val="17"/>
  <p:tag name="ARTICULATE_USED_LAYOUT" val="2"/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80"/>
  <p:tag name="ARTICULATE_AUDIO_RECORDED" val="1"/>
  <p:tag name="TIMELINE" val="139.8/175.5/189.1/241.2/253.5"/>
  <p:tag name="ELAPSEDTIME" val="351.2"/>
  <p:tag name="ANNOTATION_TYPE_1" val="0"/>
  <p:tag name="ANNOTATION_START_1" val="19.6"/>
  <p:tag name="ANNOTATION_END_1" val="41.7"/>
  <p:tag name="ANNOTATION_TOP_1" val="62"/>
  <p:tag name="ANNOTATION_LEFT_1" val="183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1.7"/>
  <p:tag name="ANNOTATION_END_2" val="55.3"/>
  <p:tag name="ANNOTATION_TOP_2" val="147"/>
  <p:tag name="ANNOTATION_LEFT_2" val="43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55.3"/>
  <p:tag name="ANNOTATION_END_3" val="77.4"/>
  <p:tag name="ANNOTATION_TOP_3" val="179"/>
  <p:tag name="ANNOTATION_LEFT_3" val="50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77.4"/>
  <p:tag name="ANNOTATION_END_4" val="91.7"/>
  <p:tag name="ANNOTATION_TOP_4" val="205"/>
  <p:tag name="ANNOTATION_LEFT_4" val="57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91.7"/>
  <p:tag name="ANNOTATION_END_5" val="99.9"/>
  <p:tag name="ANNOTATION_TOP_5" val="235"/>
  <p:tag name="ANNOTATION_LEFT_5" val="48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2"/>
  <p:tag name="ANNOTATION_START_6" val="99.9"/>
  <p:tag name="ANNOTATION_END_6" val="99.9"/>
  <p:tag name="ANNOTATION_TOP_6" val="-40"/>
  <p:tag name="ANNOTATION_LEFT_6" val="-40"/>
  <p:tag name="ANNOTATION_WIDTH_6" val="1042"/>
  <p:tag name="ANNOTATION_HEIGHT_6" val="801"/>
  <p:tag name="ANNOTATION_ANIMATION_6" val="4"/>
  <p:tag name="ANNOTATION_ROTATION_6" val="0"/>
  <p:tag name="ANNOTATION_SUB_TYPE_6" val="11"/>
  <p:tag name="ANNOTATION_LOOP_COUNT_6" val="1"/>
  <p:tag name="ANNOTATION_BOX_RADIUS_6" val="0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99.9"/>
  <p:tag name="ANNOTATION_END_7" val="105.9"/>
  <p:tag name="ANNOTATION_TOP_7" val="215"/>
  <p:tag name="ANNOTATION_LEFT_7" val="113"/>
  <p:tag name="ANNOTATION_WIDTH_7" val="78"/>
  <p:tag name="ANNOTATION_HEIGHT_7" val="29"/>
  <p:tag name="ANNOTATION_ANIMATION_7" val="4"/>
  <p:tag name="ANNOTATION_ROTATION_7" val="0"/>
  <p:tag name="ANNOTATION_SUB_TYPE_7" val="11"/>
  <p:tag name="ANNOTATION_LOOP_COUNT_7" val="1"/>
  <p:tag name="ANNOTATION_BOX_RADIUS_7" val="5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05.9"/>
  <p:tag name="ANNOTATION_END_8" val="105.9"/>
  <p:tag name="ANNOTATION_TOP_8" val="-40"/>
  <p:tag name="ANNOTATION_LEFT_8" val="-40"/>
  <p:tag name="ANNOTATION_WIDTH_8" val="1042"/>
  <p:tag name="ANNOTATION_HEIGHT_8" val="801"/>
  <p:tag name="ANNOTATION_ANIMATION_8" val="4"/>
  <p:tag name="ANNOTATION_ROTATION_8" val="0"/>
  <p:tag name="ANNOTATION_SUB_TYPE_8" val="11"/>
  <p:tag name="ANNOTATION_LOOP_COUNT_8" val="1"/>
  <p:tag name="ANNOTATION_BOX_RADIUS_8" val="0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05.9"/>
  <p:tag name="ANNOTATION_END_9" val="112.1"/>
  <p:tag name="ANNOTATION_TOP_9" val="213"/>
  <p:tag name="ANNOTATION_LEFT_9" val="240"/>
  <p:tag name="ANNOTATION_WIDTH_9" val="98"/>
  <p:tag name="ANNOTATION_HEIGHT_9" val="40"/>
  <p:tag name="ANNOTATION_ANIMATION_9" val="4"/>
  <p:tag name="ANNOTATION_ROTATION_9" val="0"/>
  <p:tag name="ANNOTATION_SUB_TYPE_9" val="11"/>
  <p:tag name="ANNOTATION_LOOP_COUNT_9" val="1"/>
  <p:tag name="ANNOTATION_BOX_RADIUS_9" val="5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12.1"/>
  <p:tag name="ANNOTATION_END_10" val="112.1"/>
  <p:tag name="ANNOTATION_TOP_10" val="-40"/>
  <p:tag name="ANNOTATION_LEFT_10" val="-40"/>
  <p:tag name="ANNOTATION_WIDTH_10" val="1042"/>
  <p:tag name="ANNOTATION_HEIGHT_10" val="801"/>
  <p:tag name="ANNOTATION_ANIMATION_10" val="4"/>
  <p:tag name="ANNOTATION_ROTATION_10" val="0"/>
  <p:tag name="ANNOTATION_SUB_TYPE_10" val="11"/>
  <p:tag name="ANNOTATION_LOOP_COUNT_10" val="1"/>
  <p:tag name="ANNOTATION_BOX_RADIUS_10" val="0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12.1"/>
  <p:tag name="ANNOTATION_END_11" val="120.2"/>
  <p:tag name="ANNOTATION_TOP_11" val="213"/>
  <p:tag name="ANNOTATION_LEFT_11" val="380"/>
  <p:tag name="ANNOTATION_WIDTH_11" val="256"/>
  <p:tag name="ANNOTATION_HEIGHT_11" val="45"/>
  <p:tag name="ANNOTATION_ANIMATION_11" val="4"/>
  <p:tag name="ANNOTATION_ROTATION_11" val="0"/>
  <p:tag name="ANNOTATION_SUB_TYPE_11" val="11"/>
  <p:tag name="ANNOTATION_LOOP_COUNT_11" val="1"/>
  <p:tag name="ANNOTATION_BOX_RADIUS_11" val="5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2"/>
  <p:tag name="ANNOTATION_START_12" val="120.2"/>
  <p:tag name="ANNOTATION_END_12" val="120.2"/>
  <p:tag name="ANNOTATION_TOP_12" val="-40"/>
  <p:tag name="ANNOTATION_LEFT_12" val="-40"/>
  <p:tag name="ANNOTATION_WIDTH_12" val="1042"/>
  <p:tag name="ANNOTATION_HEIGHT_12" val="801"/>
  <p:tag name="ANNOTATION_ANIMATION_12" val="4"/>
  <p:tag name="ANNOTATION_ROTATION_12" val="0"/>
  <p:tag name="ANNOTATION_SUB_TYPE_12" val="11"/>
  <p:tag name="ANNOTATION_LOOP_COUNT_12" val="1"/>
  <p:tag name="ANNOTATION_BOX_RADIUS_12" val="0"/>
  <p:tag name="ANNOTATION_SCALE_12" val="0"/>
  <p:tag name="ANNOTATION_BORDER_ALPHA_12" val="100"/>
  <p:tag name="ANNOTATION_BORDER_COLOR_12" val="16777215"/>
  <p:tag name="ANNOTATION_FILL_COLOR_12" val="10855845"/>
  <p:tag name="ANNOTATION_FILL_ALPHA_12" val="50"/>
  <p:tag name="ANNOTATION_BORDER_WIDTH_12" val="2"/>
  <p:tag name="ANNOTATION_SLIDE_WIDTH_12" val="960"/>
  <p:tag name="ANNOTATION_SLIDE_HEIGHT_12" val="720"/>
  <p:tag name="ANNOTATION_TYPE_13" val="2"/>
  <p:tag name="ANNOTATION_START_13" val="120.2"/>
  <p:tag name="ANNOTATION_END_13" val="135.5"/>
  <p:tag name="ANNOTATION_TOP_13" val="210"/>
  <p:tag name="ANNOTATION_LEFT_13" val="665"/>
  <p:tag name="ANNOTATION_WIDTH_13" val="238"/>
  <p:tag name="ANNOTATION_HEIGHT_13" val="40"/>
  <p:tag name="ANNOTATION_ANIMATION_13" val="4"/>
  <p:tag name="ANNOTATION_ROTATION_13" val="0"/>
  <p:tag name="ANNOTATION_SUB_TYPE_13" val="11"/>
  <p:tag name="ANNOTATION_LOOP_COUNT_13" val="1"/>
  <p:tag name="ANNOTATION_BOX_RADIUS_13" val="5"/>
  <p:tag name="ANNOTATION_SCALE_13" val="0"/>
  <p:tag name="ANNOTATION_BORDER_ALPHA_13" val="100"/>
  <p:tag name="ANNOTATION_BORDER_COLOR_13" val="16777215"/>
  <p:tag name="ANNOTATION_FILL_COLOR_13" val="10855845"/>
  <p:tag name="ANNOTATION_FILL_ALPHA_13" val="50"/>
  <p:tag name="ANNOTATION_BORDER_WIDTH_13" val="2"/>
  <p:tag name="ANNOTATION_SLIDE_WIDTH_13" val="960"/>
  <p:tag name="ANNOTATION_SLIDE_HEIGHT_13" val="720"/>
  <p:tag name="ANNOTATION_TYPE_14" val="2"/>
  <p:tag name="ANNOTATION_START_14" val="135.5"/>
  <p:tag name="ANNOTATION_END_14" val="145.1"/>
  <p:tag name="ANNOTATION_TOP_14" val="-40"/>
  <p:tag name="ANNOTATION_LEFT_14" val="-40"/>
  <p:tag name="ANNOTATION_WIDTH_14" val="1042"/>
  <p:tag name="ANNOTATION_HEIGHT_14" val="801"/>
  <p:tag name="ANNOTATION_ANIMATION_14" val="4"/>
  <p:tag name="ANNOTATION_ROTATION_14" val="0"/>
  <p:tag name="ANNOTATION_SUB_TYPE_14" val="11"/>
  <p:tag name="ANNOTATION_LOOP_COUNT_14" val="1"/>
  <p:tag name="ANNOTATION_BOX_RADIUS_14" val="0"/>
  <p:tag name="ANNOTATION_SCALE_14" val="0"/>
  <p:tag name="ANNOTATION_BORDER_ALPHA_14" val="100"/>
  <p:tag name="ANNOTATION_BORDER_COLOR_14" val="16777215"/>
  <p:tag name="ANNOTATION_FILL_COLOR_14" val="10855845"/>
  <p:tag name="ANNOTATION_FILL_ALPHA_14" val="50"/>
  <p:tag name="ANNOTATION_BORDER_WIDTH_14" val="2"/>
  <p:tag name="ANNOTATION_SLIDE_WIDTH_14" val="960"/>
  <p:tag name="ANNOTATION_SLIDE_HEIGHT_14" val="720"/>
  <p:tag name="ANNOTATION_TYPE_15" val="0"/>
  <p:tag name="ANNOTATION_START_15" val="145.1"/>
  <p:tag name="ANNOTATION_END_15" val="160.6"/>
  <p:tag name="ANNOTATION_TOP_15" val="281"/>
  <p:tag name="ANNOTATION_LEFT_15" val="37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60.6"/>
  <p:tag name="ANNOTATION_END_16" val="163.7"/>
  <p:tag name="ANNOTATION_TOP_16" val="269"/>
  <p:tag name="ANNOTATION_LEFT_16" val="430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163.7"/>
  <p:tag name="ANNOTATION_END_17" val="177.9"/>
  <p:tag name="ANNOTATION_TOP_17" val="295"/>
  <p:tag name="ANNOTATION_LEFT_17" val="48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177.9"/>
  <p:tag name="ANNOTATION_END_18" val="196.5"/>
  <p:tag name="ANNOTATION_TOP_18" val="395"/>
  <p:tag name="ANNOTATION_LEFT_18" val="164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0"/>
  <p:tag name="ANNOTATION_START_19" val="196.5"/>
  <p:tag name="ANNOTATION_END_19" val="208.1"/>
  <p:tag name="ANNOTATION_TOP_19" val="405"/>
  <p:tag name="ANNOTATION_LEFT_19" val="838"/>
  <p:tag name="ANNOTATION_WIDTH_19" val="121"/>
  <p:tag name="ANNOTATION_HEIGHT_19" val="121"/>
  <p:tag name="ANNOTATION_ANIMATION_19" val="3"/>
  <p:tag name="ANNOTATION_ROTATION_19" val="0"/>
  <p:tag name="ANNOTATION_SUB_TYPE_19" val="2"/>
  <p:tag name="ANNOTATION_LOOP_COUNT_19" val="1"/>
  <p:tag name="ANNOTATION_BOX_RADIUS_19" val="0"/>
  <p:tag name="ANNOTATION_SCALE_19" val="100"/>
  <p:tag name="ANNOTATION_BORDER_ALPHA_19" val="100"/>
  <p:tag name="ANNOTATION_BORDER_COLOR_19" val="255"/>
  <p:tag name="ANNOTATION_FILL_COLOR_19" val="65535"/>
  <p:tag name="ANNOTATION_FILL_ALPHA_19" val="100"/>
  <p:tag name="ANNOTATION_BORDER_WIDTH_19" val="2"/>
  <p:tag name="ANNOTATION_SLIDE_WIDTH_19" val="960"/>
  <p:tag name="ANNOTATION_SLIDE_HEIGHT_19" val="720"/>
  <p:tag name="ANNOTATION_TYPE_20" val="0"/>
  <p:tag name="ANNOTATION_START_20" val="208.1"/>
  <p:tag name="ANNOTATION_END_20" val="244.3"/>
  <p:tag name="ANNOTATION_TOP_20" val="262"/>
  <p:tag name="ANNOTATION_LEFT_20" val="48"/>
  <p:tag name="ANNOTATION_WIDTH_20" val="121"/>
  <p:tag name="ANNOTATION_HEIGHT_20" val="121"/>
  <p:tag name="ANNOTATION_ANIMATION_20" val="3"/>
  <p:tag name="ANNOTATION_ROTATION_20" val="0"/>
  <p:tag name="ANNOTATION_SUB_TYPE_20" val="2"/>
  <p:tag name="ANNOTATION_LOOP_COUNT_20" val="1"/>
  <p:tag name="ANNOTATION_BOX_RADIUS_20" val="0"/>
  <p:tag name="ANNOTATION_SCALE_20" val="100"/>
  <p:tag name="ANNOTATION_BORDER_ALPHA_20" val="100"/>
  <p:tag name="ANNOTATION_BORDER_COLOR_20" val="255"/>
  <p:tag name="ANNOTATION_FILL_COLOR_20" val="65535"/>
  <p:tag name="ANNOTATION_FILL_ALPHA_20" val="100"/>
  <p:tag name="ANNOTATION_BORDER_WIDTH_20" val="2"/>
  <p:tag name="ANNOTATION_SLIDE_WIDTH_20" val="960"/>
  <p:tag name="ANNOTATION_SLIDE_HEIGHT_20" val="720"/>
  <p:tag name="ANNOTATION_TYPE_21" val="0"/>
  <p:tag name="ANNOTATION_START_21" val="244.3"/>
  <p:tag name="ANNOTATION_END_21" val="258.5"/>
  <p:tag name="ANNOTATION_TOP_21" val="561"/>
  <p:tag name="ANNOTATION_LEFT_21" val="44"/>
  <p:tag name="ANNOTATION_WIDTH_21" val="121"/>
  <p:tag name="ANNOTATION_HEIGHT_21" val="121"/>
  <p:tag name="ANNOTATION_ANIMATION_21" val="3"/>
  <p:tag name="ANNOTATION_ROTATION_21" val="0"/>
  <p:tag name="ANNOTATION_SUB_TYPE_21" val="2"/>
  <p:tag name="ANNOTATION_LOOP_COUNT_21" val="1"/>
  <p:tag name="ANNOTATION_BOX_RADIUS_21" val="0"/>
  <p:tag name="ANNOTATION_SCALE_21" val="100"/>
  <p:tag name="ANNOTATION_BORDER_ALPHA_21" val="100"/>
  <p:tag name="ANNOTATION_BORDER_COLOR_21" val="255"/>
  <p:tag name="ANNOTATION_FILL_COLOR_21" val="65535"/>
  <p:tag name="ANNOTATION_FILL_ALPHA_21" val="100"/>
  <p:tag name="ANNOTATION_BORDER_WIDTH_21" val="2"/>
  <p:tag name="ANNOTATION_SLIDE_WIDTH_21" val="960"/>
  <p:tag name="ANNOTATION_SLIDE_HEIGHT_21" val="720"/>
  <p:tag name="ANNOTATION_TYPE_22" val="0"/>
  <p:tag name="ANNOTATION_START_22" val="258.5"/>
  <p:tag name="ANNOTATION_END_22" val="268.0"/>
  <p:tag name="ANNOTATION_TOP_22" val="659"/>
  <p:tag name="ANNOTATION_LEFT_22" val="768"/>
  <p:tag name="ANNOTATION_WIDTH_22" val="121"/>
  <p:tag name="ANNOTATION_HEIGHT_22" val="121"/>
  <p:tag name="ANNOTATION_ANIMATION_22" val="3"/>
  <p:tag name="ANNOTATION_ROTATION_22" val="0"/>
  <p:tag name="ANNOTATION_SUB_TYPE_22" val="2"/>
  <p:tag name="ANNOTATION_LOOP_COUNT_22" val="1"/>
  <p:tag name="ANNOTATION_BOX_RADIUS_22" val="0"/>
  <p:tag name="ANNOTATION_SCALE_22" val="100"/>
  <p:tag name="ANNOTATION_BORDER_ALPHA_22" val="100"/>
  <p:tag name="ANNOTATION_BORDER_COLOR_22" val="255"/>
  <p:tag name="ANNOTATION_FILL_COLOR_22" val="65535"/>
  <p:tag name="ANNOTATION_FILL_ALPHA_22" val="100"/>
  <p:tag name="ANNOTATION_BORDER_WIDTH_22" val="2"/>
  <p:tag name="ANNOTATION_SLIDE_WIDTH_22" val="960"/>
  <p:tag name="ANNOTATION_SLIDE_HEIGHT_22" val="720"/>
  <p:tag name="ANNOTATION_TYPE_23" val="0"/>
  <p:tag name="ANNOTATION_START_23" val="268.0"/>
  <p:tag name="ANNOTATION_END_23" val="272.7"/>
  <p:tag name="ANNOTATION_TOP_23" val="599"/>
  <p:tag name="ANNOTATION_LEFT_23" val="771"/>
  <p:tag name="ANNOTATION_WIDTH_23" val="121"/>
  <p:tag name="ANNOTATION_HEIGHT_23" val="121"/>
  <p:tag name="ANNOTATION_ANIMATION_23" val="3"/>
  <p:tag name="ANNOTATION_ROTATION_23" val="0"/>
  <p:tag name="ANNOTATION_SUB_TYPE_23" val="2"/>
  <p:tag name="ANNOTATION_LOOP_COUNT_23" val="1"/>
  <p:tag name="ANNOTATION_BOX_RADIUS_23" val="0"/>
  <p:tag name="ANNOTATION_SCALE_23" val="100"/>
  <p:tag name="ANNOTATION_BORDER_ALPHA_23" val="100"/>
  <p:tag name="ANNOTATION_BORDER_COLOR_23" val="255"/>
  <p:tag name="ANNOTATION_FILL_COLOR_23" val="65535"/>
  <p:tag name="ANNOTATION_FILL_ALPHA_23" val="100"/>
  <p:tag name="ANNOTATION_BORDER_WIDTH_23" val="2"/>
  <p:tag name="ANNOTATION_SLIDE_WIDTH_23" val="960"/>
  <p:tag name="ANNOTATION_SLIDE_HEIGHT_23" val="720"/>
  <p:tag name="ANNOTATION_TYPE_24" val="0"/>
  <p:tag name="ANNOTATION_START_24" val="272.7"/>
  <p:tag name="ANNOTATION_END_24" val="275.9"/>
  <p:tag name="ANNOTATION_TOP_24" val="599"/>
  <p:tag name="ANNOTATION_LEFT_24" val="817"/>
  <p:tag name="ANNOTATION_WIDTH_24" val="121"/>
  <p:tag name="ANNOTATION_HEIGHT_24" val="121"/>
  <p:tag name="ANNOTATION_ANIMATION_24" val="3"/>
  <p:tag name="ANNOTATION_ROTATION_24" val="0"/>
  <p:tag name="ANNOTATION_SUB_TYPE_24" val="2"/>
  <p:tag name="ANNOTATION_LOOP_COUNT_24" val="1"/>
  <p:tag name="ANNOTATION_BOX_RADIUS_24" val="0"/>
  <p:tag name="ANNOTATION_SCALE_24" val="100"/>
  <p:tag name="ANNOTATION_BORDER_ALPHA_24" val="100"/>
  <p:tag name="ANNOTATION_BORDER_COLOR_24" val="255"/>
  <p:tag name="ANNOTATION_FILL_COLOR_24" val="65535"/>
  <p:tag name="ANNOTATION_FILL_ALPHA_24" val="100"/>
  <p:tag name="ANNOTATION_BORDER_WIDTH_24" val="2"/>
  <p:tag name="ANNOTATION_SLIDE_WIDTH_24" val="960"/>
  <p:tag name="ANNOTATION_SLIDE_HEIGHT_24" val="720"/>
  <p:tag name="ANNOTATION_TYPE_25" val="0"/>
  <p:tag name="ANNOTATION_START_25" val="275.9"/>
  <p:tag name="ANNOTATION_END_25" val="277.1"/>
  <p:tag name="ANNOTATION_TOP_25" val="552"/>
  <p:tag name="ANNOTATION_LEFT_25" val="825"/>
  <p:tag name="ANNOTATION_WIDTH_25" val="121"/>
  <p:tag name="ANNOTATION_HEIGHT_25" val="121"/>
  <p:tag name="ANNOTATION_ANIMATION_25" val="3"/>
  <p:tag name="ANNOTATION_ROTATION_25" val="0"/>
  <p:tag name="ANNOTATION_SUB_TYPE_25" val="2"/>
  <p:tag name="ANNOTATION_LOOP_COUNT_25" val="1"/>
  <p:tag name="ANNOTATION_BOX_RADIUS_25" val="0"/>
  <p:tag name="ANNOTATION_SCALE_25" val="100"/>
  <p:tag name="ANNOTATION_BORDER_ALPHA_25" val="100"/>
  <p:tag name="ANNOTATION_BORDER_COLOR_25" val="255"/>
  <p:tag name="ANNOTATION_FILL_COLOR_25" val="65535"/>
  <p:tag name="ANNOTATION_FILL_ALPHA_25" val="100"/>
  <p:tag name="ANNOTATION_BORDER_WIDTH_25" val="2"/>
  <p:tag name="ANNOTATION_SLIDE_WIDTH_25" val="960"/>
  <p:tag name="ANNOTATION_SLIDE_HEIGHT_25" val="720"/>
  <p:tag name="ANNOTATION_TYPE_26" val="0"/>
  <p:tag name="ANNOTATION_START_26" val="277.1"/>
  <p:tag name="ANNOTATION_END_26" val="286.7"/>
  <p:tag name="ANNOTATION_TOP_26" val="582"/>
  <p:tag name="ANNOTATION_LEFT_26" val="814"/>
  <p:tag name="ANNOTATION_WIDTH_26" val="121"/>
  <p:tag name="ANNOTATION_HEIGHT_26" val="121"/>
  <p:tag name="ANNOTATION_ANIMATION_26" val="3"/>
  <p:tag name="ANNOTATION_ROTATION_26" val="0"/>
  <p:tag name="ANNOTATION_SUB_TYPE_26" val="2"/>
  <p:tag name="ANNOTATION_LOOP_COUNT_26" val="1"/>
  <p:tag name="ANNOTATION_BOX_RADIUS_26" val="0"/>
  <p:tag name="ANNOTATION_SCALE_26" val="100"/>
  <p:tag name="ANNOTATION_BORDER_ALPHA_26" val="100"/>
  <p:tag name="ANNOTATION_BORDER_COLOR_26" val="255"/>
  <p:tag name="ANNOTATION_FILL_COLOR_26" val="65535"/>
  <p:tag name="ANNOTATION_FILL_ALPHA_26" val="100"/>
  <p:tag name="ANNOTATION_BORDER_WIDTH_26" val="2"/>
  <p:tag name="ANNOTATION_SLIDE_WIDTH_26" val="960"/>
  <p:tag name="ANNOTATION_SLIDE_HEIGHT_26" val="720"/>
  <p:tag name="ANNOTATION_TYPE_27" val="0"/>
  <p:tag name="ANNOTATION_START_27" val="286.7"/>
  <p:tag name="ANNOTATION_END_27" val="293.2"/>
  <p:tag name="ANNOTATION_TOP_27" val="637"/>
  <p:tag name="ANNOTATION_LEFT_27" val="759"/>
  <p:tag name="ANNOTATION_WIDTH_27" val="121"/>
  <p:tag name="ANNOTATION_HEIGHT_27" val="121"/>
  <p:tag name="ANNOTATION_ANIMATION_27" val="3"/>
  <p:tag name="ANNOTATION_ROTATION_27" val="0"/>
  <p:tag name="ANNOTATION_SUB_TYPE_27" val="2"/>
  <p:tag name="ANNOTATION_LOOP_COUNT_27" val="1"/>
  <p:tag name="ANNOTATION_BOX_RADIUS_27" val="0"/>
  <p:tag name="ANNOTATION_SCALE_27" val="100"/>
  <p:tag name="ANNOTATION_BORDER_ALPHA_27" val="100"/>
  <p:tag name="ANNOTATION_BORDER_COLOR_27" val="255"/>
  <p:tag name="ANNOTATION_FILL_COLOR_27" val="65535"/>
  <p:tag name="ANNOTATION_FILL_ALPHA_27" val="100"/>
  <p:tag name="ANNOTATION_BORDER_WIDTH_27" val="2"/>
  <p:tag name="ANNOTATION_SLIDE_WIDTH_27" val="960"/>
  <p:tag name="ANNOTATION_SLIDE_HEIGHT_27" val="720"/>
  <p:tag name="ANNOTATION_TYPE_28" val="0"/>
  <p:tag name="ANNOTATION_START_28" val="305.2"/>
  <p:tag name="ANNOTATION_END_28" val="308.6"/>
  <p:tag name="ANNOTATION_TOP_28" val="265"/>
  <p:tag name="ANNOTATION_LEFT_28" val="52"/>
  <p:tag name="ANNOTATION_WIDTH_28" val="121"/>
  <p:tag name="ANNOTATION_HEIGHT_28" val="121"/>
  <p:tag name="ANNOTATION_ANIMATION_28" val="3"/>
  <p:tag name="ANNOTATION_ROTATION_28" val="0"/>
  <p:tag name="ANNOTATION_SUB_TYPE_28" val="2"/>
  <p:tag name="ANNOTATION_LOOP_COUNT_28" val="1"/>
  <p:tag name="ANNOTATION_BOX_RADIUS_28" val="0"/>
  <p:tag name="ANNOTATION_SCALE_28" val="100"/>
  <p:tag name="ANNOTATION_BORDER_ALPHA_28" val="100"/>
  <p:tag name="ANNOTATION_BORDER_COLOR_28" val="255"/>
  <p:tag name="ANNOTATION_FILL_COLOR_28" val="65535"/>
  <p:tag name="ANNOTATION_FILL_ALPHA_28" val="100"/>
  <p:tag name="ANNOTATION_BORDER_WIDTH_28" val="2"/>
  <p:tag name="ANNOTATION_SLIDE_WIDTH_28" val="960"/>
  <p:tag name="ANNOTATION_SLIDE_HEIGHT_28" val="720"/>
  <p:tag name="ANNOTATION_TYPE_29" val="0"/>
  <p:tag name="ANNOTATION_START_29" val="308.6"/>
  <p:tag name="ANNOTATION_END_29" val="310.1"/>
  <p:tag name="ANNOTATION_TOP_29" val="573"/>
  <p:tag name="ANNOTATION_LEFT_29" val="64"/>
  <p:tag name="ANNOTATION_WIDTH_29" val="121"/>
  <p:tag name="ANNOTATION_HEIGHT_29" val="121"/>
  <p:tag name="ANNOTATION_ANIMATION_29" val="3"/>
  <p:tag name="ANNOTATION_ROTATION_29" val="0"/>
  <p:tag name="ANNOTATION_SUB_TYPE_29" val="2"/>
  <p:tag name="ANNOTATION_LOOP_COUNT_29" val="1"/>
  <p:tag name="ANNOTATION_BOX_RADIUS_29" val="0"/>
  <p:tag name="ANNOTATION_SCALE_29" val="100"/>
  <p:tag name="ANNOTATION_BORDER_ALPHA_29" val="100"/>
  <p:tag name="ANNOTATION_BORDER_COLOR_29" val="255"/>
  <p:tag name="ANNOTATION_FILL_COLOR_29" val="65535"/>
  <p:tag name="ANNOTATION_FILL_ALPHA_29" val="100"/>
  <p:tag name="ANNOTATION_BORDER_WIDTH_29" val="2"/>
  <p:tag name="ANNOTATION_SLIDE_WIDTH_29" val="960"/>
  <p:tag name="ANNOTATION_SLIDE_HEIGHT_29" val="720"/>
  <p:tag name="ANNOTATION_TYPE_30" val="0"/>
  <p:tag name="ANNOTATION_START_30" val="310.1"/>
  <p:tag name="ANNOTATION_END_30" val="315.5"/>
  <p:tag name="ANNOTATION_TOP_30" val="605"/>
  <p:tag name="ANNOTATION_LEFT_30" val="63"/>
  <p:tag name="ANNOTATION_WIDTH_30" val="121"/>
  <p:tag name="ANNOTATION_HEIGHT_30" val="121"/>
  <p:tag name="ANNOTATION_ANIMATION_30" val="3"/>
  <p:tag name="ANNOTATION_ROTATION_30" val="0"/>
  <p:tag name="ANNOTATION_SUB_TYPE_30" val="2"/>
  <p:tag name="ANNOTATION_LOOP_COUNT_30" val="1"/>
  <p:tag name="ANNOTATION_BOX_RADIUS_30" val="0"/>
  <p:tag name="ANNOTATION_SCALE_30" val="100"/>
  <p:tag name="ANNOTATION_BORDER_ALPHA_30" val="100"/>
  <p:tag name="ANNOTATION_BORDER_COLOR_30" val="255"/>
  <p:tag name="ANNOTATION_FILL_COLOR_30" val="65535"/>
  <p:tag name="ANNOTATION_FILL_ALPHA_30" val="100"/>
  <p:tag name="ANNOTATION_BORDER_WIDTH_30" val="2"/>
  <p:tag name="ANNOTATION_SLIDE_WIDTH_30" val="960"/>
  <p:tag name="ANNOTATION_SLIDE_HEIGHT_30" val="720"/>
  <p:tag name="ANNOTATION_TYPE_31" val="0"/>
  <p:tag name="ANNOTATION_START_31" val="315.5"/>
  <p:tag name="ANNOTATION_END_31" val="317.2"/>
  <p:tag name="ANNOTATION_TOP_31" val="623"/>
  <p:tag name="ANNOTATION_LEFT_31" val="243"/>
  <p:tag name="ANNOTATION_WIDTH_31" val="121"/>
  <p:tag name="ANNOTATION_HEIGHT_31" val="121"/>
  <p:tag name="ANNOTATION_ANIMATION_31" val="3"/>
  <p:tag name="ANNOTATION_ROTATION_31" val="0"/>
  <p:tag name="ANNOTATION_SUB_TYPE_31" val="2"/>
  <p:tag name="ANNOTATION_LOOP_COUNT_31" val="1"/>
  <p:tag name="ANNOTATION_BOX_RADIUS_31" val="0"/>
  <p:tag name="ANNOTATION_SCALE_31" val="100"/>
  <p:tag name="ANNOTATION_BORDER_ALPHA_31" val="100"/>
  <p:tag name="ANNOTATION_BORDER_COLOR_31" val="255"/>
  <p:tag name="ANNOTATION_FILL_COLOR_31" val="65535"/>
  <p:tag name="ANNOTATION_FILL_ALPHA_31" val="100"/>
  <p:tag name="ANNOTATION_BORDER_WIDTH_31" val="2"/>
  <p:tag name="ANNOTATION_SLIDE_WIDTH_31" val="960"/>
  <p:tag name="ANNOTATION_SLIDE_HEIGHT_31" val="720"/>
  <p:tag name="ANNOTATION_TYPE_32" val="0"/>
  <p:tag name="ANNOTATION_START_32" val="317.2"/>
  <p:tag name="ANNOTATION_END_32" val="322.3"/>
  <p:tag name="ANNOTATION_TOP_32" val="662"/>
  <p:tag name="ANNOTATION_LEFT_32" val="62"/>
  <p:tag name="ANNOTATION_WIDTH_32" val="121"/>
  <p:tag name="ANNOTATION_HEIGHT_32" val="121"/>
  <p:tag name="ANNOTATION_ANIMATION_32" val="3"/>
  <p:tag name="ANNOTATION_ROTATION_32" val="0"/>
  <p:tag name="ANNOTATION_SUB_TYPE_32" val="2"/>
  <p:tag name="ANNOTATION_LOOP_COUNT_32" val="1"/>
  <p:tag name="ANNOTATION_BOX_RADIUS_32" val="0"/>
  <p:tag name="ANNOTATION_SCALE_32" val="100"/>
  <p:tag name="ANNOTATION_BORDER_ALPHA_32" val="100"/>
  <p:tag name="ANNOTATION_BORDER_COLOR_32" val="255"/>
  <p:tag name="ANNOTATION_FILL_COLOR_32" val="65535"/>
  <p:tag name="ANNOTATION_FILL_ALPHA_32" val="100"/>
  <p:tag name="ANNOTATION_BORDER_WIDTH_32" val="2"/>
  <p:tag name="ANNOTATION_SLIDE_WIDTH_32" val="960"/>
  <p:tag name="ANNOTATION_SLIDE_HEIGHT_32" val="720"/>
  <p:tag name="ANNOTATION_TYPE_33" val="0"/>
  <p:tag name="ANNOTATION_START_33" val="322.3"/>
  <p:tag name="ANNOTATION_END_33" val="330.2"/>
  <p:tag name="ANNOTATION_TOP_33" val="695"/>
  <p:tag name="ANNOTATION_LEFT_33" val="57"/>
  <p:tag name="ANNOTATION_WIDTH_33" val="121"/>
  <p:tag name="ANNOTATION_HEIGHT_33" val="121"/>
  <p:tag name="ANNOTATION_ANIMATION_33" val="3"/>
  <p:tag name="ANNOTATION_ROTATION_33" val="0"/>
  <p:tag name="ANNOTATION_SUB_TYPE_33" val="2"/>
  <p:tag name="ANNOTATION_LOOP_COUNT_33" val="1"/>
  <p:tag name="ANNOTATION_BOX_RADIUS_33" val="0"/>
  <p:tag name="ANNOTATION_SCALE_33" val="100"/>
  <p:tag name="ANNOTATION_BORDER_ALPHA_33" val="100"/>
  <p:tag name="ANNOTATION_BORDER_COLOR_33" val="255"/>
  <p:tag name="ANNOTATION_FILL_COLOR_33" val="65535"/>
  <p:tag name="ANNOTATION_FILL_ALPHA_33" val="100"/>
  <p:tag name="ANNOTATION_BORDER_WIDTH_33" val="2"/>
  <p:tag name="ANNOTATION_SLIDE_WIDTH_33" val="960"/>
  <p:tag name="ANNOTATION_SLIDE_HEIGHT_33" val="720"/>
  <p:tag name="ANNOTATION_TYPE_34" val="0"/>
  <p:tag name="ANNOTATION_START_34" val="330.2"/>
  <p:tag name="ANNOTATION_END_34" val="331.8"/>
  <p:tag name="ANNOTATION_TOP_34" val="262"/>
  <p:tag name="ANNOTATION_LEFT_34" val="48"/>
  <p:tag name="ANNOTATION_WIDTH_34" val="121"/>
  <p:tag name="ANNOTATION_HEIGHT_34" val="121"/>
  <p:tag name="ANNOTATION_ANIMATION_34" val="3"/>
  <p:tag name="ANNOTATION_ROTATION_34" val="0"/>
  <p:tag name="ANNOTATION_SUB_TYPE_34" val="2"/>
  <p:tag name="ANNOTATION_LOOP_COUNT_34" val="1"/>
  <p:tag name="ANNOTATION_BOX_RADIUS_34" val="0"/>
  <p:tag name="ANNOTATION_SCALE_34" val="100"/>
  <p:tag name="ANNOTATION_BORDER_ALPHA_34" val="100"/>
  <p:tag name="ANNOTATION_BORDER_COLOR_34" val="255"/>
  <p:tag name="ANNOTATION_FILL_COLOR_34" val="65535"/>
  <p:tag name="ANNOTATION_FILL_ALPHA_34" val="100"/>
  <p:tag name="ANNOTATION_BORDER_WIDTH_34" val="2"/>
  <p:tag name="ANNOTATION_SLIDE_WIDTH_34" val="960"/>
  <p:tag name="ANNOTATION_SLIDE_HEIGHT_34" val="720"/>
  <p:tag name="ANNOTATION_TYPE_35" val="0"/>
  <p:tag name="ANNOTATION_START_35" val="331.8"/>
  <p:tag name="ANNOTATION_END_35" val="334.2"/>
  <p:tag name="ANNOTATION_TOP_35" val="566"/>
  <p:tag name="ANNOTATION_LEFT_35" val="70"/>
  <p:tag name="ANNOTATION_WIDTH_35" val="121"/>
  <p:tag name="ANNOTATION_HEIGHT_35" val="121"/>
  <p:tag name="ANNOTATION_ANIMATION_35" val="3"/>
  <p:tag name="ANNOTATION_ROTATION_35" val="0"/>
  <p:tag name="ANNOTATION_SUB_TYPE_35" val="2"/>
  <p:tag name="ANNOTATION_LOOP_COUNT_35" val="1"/>
  <p:tag name="ANNOTATION_BOX_RADIUS_35" val="0"/>
  <p:tag name="ANNOTATION_SCALE_35" val="100"/>
  <p:tag name="ANNOTATION_BORDER_ALPHA_35" val="100"/>
  <p:tag name="ANNOTATION_BORDER_COLOR_35" val="255"/>
  <p:tag name="ANNOTATION_FILL_COLOR_35" val="65535"/>
  <p:tag name="ANNOTATION_FILL_ALPHA_35" val="100"/>
  <p:tag name="ANNOTATION_BORDER_WIDTH_35" val="2"/>
  <p:tag name="ANNOTATION_SLIDE_WIDTH_35" val="960"/>
  <p:tag name="ANNOTATION_SLIDE_HEIGHT_35" val="720"/>
  <p:tag name="ANNOTATION_TYPE_36" val="0"/>
  <p:tag name="ANNOTATION_START_36" val="334.2"/>
  <p:tag name="ANNOTATION_TOP_36" val="692"/>
  <p:tag name="ANNOTATION_LEFT_36" val="62"/>
  <p:tag name="ANNOTATION_WIDTH_36" val="121"/>
  <p:tag name="ANNOTATION_HEIGHT_36" val="121"/>
  <p:tag name="ANNOTATION_ANIMATION_36" val="3"/>
  <p:tag name="ANNOTATION_ROTATION_36" val="0"/>
  <p:tag name="ANNOTATION_SUB_TYPE_36" val="2"/>
  <p:tag name="ANNOTATION_LOOP_COUNT_36" val="1"/>
  <p:tag name="ANNOTATION_BOX_RADIUS_36" val="0"/>
  <p:tag name="ANNOTATION_SCALE_36" val="100"/>
  <p:tag name="ANNOTATION_BORDER_ALPHA_36" val="100"/>
  <p:tag name="ANNOTATION_BORDER_COLOR_36" val="255"/>
  <p:tag name="ANNOTATION_FILL_COLOR_36" val="65535"/>
  <p:tag name="ANNOTATION_FILL_ALPHA_36" val="100"/>
  <p:tag name="ANNOTATION_BORDER_WIDTH_36" val="2"/>
  <p:tag name="ANNOTATION_SLIDE_WIDTH_36" val="960"/>
  <p:tag name="ANNOTATION_SLIDE_HEIGHT_36" val="720"/>
  <p:tag name="ANNOTATION_COUNT" val="36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2"/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a34c8df0eb644ac296d84f15c15b9857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16c33fec0d94542a05d54400fb6e12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63"/>
  <p:tag name="ARTICULATE_AUDIO_RECORDED" val="1"/>
  <p:tag name="ELAPSEDTIME" val="337.3"/>
  <p:tag name="ANNOTATION_TYPE_1" val="0"/>
  <p:tag name="ANNOTATION_START_1" val="36.0"/>
  <p:tag name="ANNOTATION_END_1" val="40.7"/>
  <p:tag name="ANNOTATION_TOP_1" val="209"/>
  <p:tag name="ANNOTATION_LEFT_1" val="52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40.7"/>
  <p:tag name="ANNOTATION_END_2" val="61.1"/>
  <p:tag name="ANNOTATION_TOP_2" val="207"/>
  <p:tag name="ANNOTATION_LEFT_2" val="327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61.1"/>
  <p:tag name="ANNOTATION_END_3" val="63.2"/>
  <p:tag name="ANNOTATION_TOP_3" val="207"/>
  <p:tag name="ANNOTATION_LEFT_3" val="454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63.2"/>
  <p:tag name="ANNOTATION_END_4" val="106.5"/>
  <p:tag name="ANNOTATION_TOP_4" val="247"/>
  <p:tag name="ANNOTATION_LEFT_4" val="9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0"/>
  <p:tag name="ANNOTATION_START_5" val="106.5"/>
  <p:tag name="ANNOTATION_END_5" val="114.6"/>
  <p:tag name="ANNOTATION_TOP_5" val="322"/>
  <p:tag name="ANNOTATION_LEFT_5" val="51"/>
  <p:tag name="ANNOTATION_WIDTH_5" val="121"/>
  <p:tag name="ANNOTATION_HEIGHT_5" val="121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00"/>
  <p:tag name="ANNOTATION_BORDER_ALPHA_5" val="100"/>
  <p:tag name="ANNOTATION_BORDER_COLOR_5" val="255"/>
  <p:tag name="ANNOTATION_FILL_COLOR_5" val="65535"/>
  <p:tag name="ANNOTATION_FILL_ALPHA_5" val="100"/>
  <p:tag name="ANNOTATION_BORDER_WIDTH_5" val="2"/>
  <p:tag name="ANNOTATION_SLIDE_WIDTH_5" val="960"/>
  <p:tag name="ANNOTATION_SLIDE_HEIGHT_5" val="720"/>
  <p:tag name="ANNOTATION_TYPE_6" val="0"/>
  <p:tag name="ANNOTATION_START_6" val="114.6"/>
  <p:tag name="ANNOTATION_END_6" val="120.1"/>
  <p:tag name="ANNOTATION_TOP_6" val="328"/>
  <p:tag name="ANNOTATION_LEFT_6" val="437"/>
  <p:tag name="ANNOTATION_WIDTH_6" val="121"/>
  <p:tag name="ANNOTATION_HEIGHT_6" val="121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00"/>
  <p:tag name="ANNOTATION_BORDER_ALPHA_6" val="100"/>
  <p:tag name="ANNOTATION_BORDER_COLOR_6" val="255"/>
  <p:tag name="ANNOTATION_FILL_COLOR_6" val="65535"/>
  <p:tag name="ANNOTATION_FILL_ALPHA_6" val="100"/>
  <p:tag name="ANNOTATION_BORDER_WIDTH_6" val="2"/>
  <p:tag name="ANNOTATION_SLIDE_WIDTH_6" val="960"/>
  <p:tag name="ANNOTATION_SLIDE_HEIGHT_6" val="720"/>
  <p:tag name="ANNOTATION_TYPE_7" val="0"/>
  <p:tag name="ANNOTATION_START_7" val="120.1"/>
  <p:tag name="ANNOTATION_END_7" val="122.5"/>
  <p:tag name="ANNOTATION_TOP_7" val="380"/>
  <p:tag name="ANNOTATION_LEFT_7" val="65"/>
  <p:tag name="ANNOTATION_WIDTH_7" val="121"/>
  <p:tag name="ANNOTATION_HEIGHT_7" val="121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00"/>
  <p:tag name="ANNOTATION_BORDER_ALPHA_7" val="100"/>
  <p:tag name="ANNOTATION_BORDER_COLOR_7" val="255"/>
  <p:tag name="ANNOTATION_FILL_COLOR_7" val="65535"/>
  <p:tag name="ANNOTATION_FILL_ALPHA_7" val="100"/>
  <p:tag name="ANNOTATION_BORDER_WIDTH_7" val="2"/>
  <p:tag name="ANNOTATION_SLIDE_WIDTH_7" val="960"/>
  <p:tag name="ANNOTATION_SLIDE_HEIGHT_7" val="720"/>
  <p:tag name="ANNOTATION_TYPE_8" val="0"/>
  <p:tag name="ANNOTATION_START_8" val="122.5"/>
  <p:tag name="ANNOTATION_END_8" val="123.6"/>
  <p:tag name="ANNOTATION_TOP_8" val="371"/>
  <p:tag name="ANNOTATION_LEFT_8" val="310"/>
  <p:tag name="ANNOTATION_WIDTH_8" val="121"/>
  <p:tag name="ANNOTATION_HEIGHT_8" val="121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00"/>
  <p:tag name="ANNOTATION_BORDER_ALPHA_8" val="100"/>
  <p:tag name="ANNOTATION_BORDER_COLOR_8" val="255"/>
  <p:tag name="ANNOTATION_FILL_COLOR_8" val="65535"/>
  <p:tag name="ANNOTATION_FILL_ALPHA_8" val="100"/>
  <p:tag name="ANNOTATION_BORDER_WIDTH_8" val="2"/>
  <p:tag name="ANNOTATION_SLIDE_WIDTH_8" val="960"/>
  <p:tag name="ANNOTATION_SLIDE_HEIGHT_8" val="720"/>
  <p:tag name="ANNOTATION_TYPE_9" val="0"/>
  <p:tag name="ANNOTATION_START_9" val="123.6"/>
  <p:tag name="ANNOTATION_END_9" val="124.5"/>
  <p:tag name="ANNOTATION_TOP_9" val="373"/>
  <p:tag name="ANNOTATION_LEFT_9" val="501"/>
  <p:tag name="ANNOTATION_WIDTH_9" val="121"/>
  <p:tag name="ANNOTATION_HEIGHT_9" val="121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00"/>
  <p:tag name="ANNOTATION_BORDER_ALPHA_9" val="100"/>
  <p:tag name="ANNOTATION_BORDER_COLOR_9" val="255"/>
  <p:tag name="ANNOTATION_FILL_COLOR_9" val="65535"/>
  <p:tag name="ANNOTATION_FILL_ALPHA_9" val="100"/>
  <p:tag name="ANNOTATION_BORDER_WIDTH_9" val="2"/>
  <p:tag name="ANNOTATION_SLIDE_WIDTH_9" val="960"/>
  <p:tag name="ANNOTATION_SLIDE_HEIGHT_9" val="720"/>
  <p:tag name="ANNOTATION_TYPE_10" val="0"/>
  <p:tag name="ANNOTATION_START_10" val="124.5"/>
  <p:tag name="ANNOTATION_END_10" val="125.5"/>
  <p:tag name="ANNOTATION_TOP_10" val="374"/>
  <p:tag name="ANNOTATION_LEFT_10" val="677"/>
  <p:tag name="ANNOTATION_WIDTH_10" val="121"/>
  <p:tag name="ANNOTATION_HEIGHT_10" val="121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00"/>
  <p:tag name="ANNOTATION_BORDER_ALPHA_10" val="100"/>
  <p:tag name="ANNOTATION_BORDER_COLOR_10" val="255"/>
  <p:tag name="ANNOTATION_FILL_COLOR_10" val="65535"/>
  <p:tag name="ANNOTATION_FILL_ALPHA_10" val="100"/>
  <p:tag name="ANNOTATION_BORDER_WIDTH_10" val="2"/>
  <p:tag name="ANNOTATION_SLIDE_WIDTH_10" val="960"/>
  <p:tag name="ANNOTATION_SLIDE_HEIGHT_10" val="720"/>
  <p:tag name="ANNOTATION_TYPE_11" val="0"/>
  <p:tag name="ANNOTATION_START_11" val="125.5"/>
  <p:tag name="ANNOTATION_END_11" val="224.5"/>
  <p:tag name="ANNOTATION_TOP_11" val="411"/>
  <p:tag name="ANNOTATION_LEFT_11" val="44"/>
  <p:tag name="ANNOTATION_WIDTH_11" val="121"/>
  <p:tag name="ANNOTATION_HEIGHT_11" val="121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00"/>
  <p:tag name="ANNOTATION_BORDER_ALPHA_11" val="100"/>
  <p:tag name="ANNOTATION_BORDER_COLOR_11" val="255"/>
  <p:tag name="ANNOTATION_FILL_COLOR_11" val="65535"/>
  <p:tag name="ANNOTATION_FILL_ALPHA_11" val="100"/>
  <p:tag name="ANNOTATION_BORDER_WIDTH_11" val="2"/>
  <p:tag name="ANNOTATION_SLIDE_WIDTH_11" val="960"/>
  <p:tag name="ANNOTATION_SLIDE_HEIGHT_11" val="720"/>
  <p:tag name="ANNOTATION_TYPE_12" val="0"/>
  <p:tag name="ANNOTATION_START_12" val="224.5"/>
  <p:tag name="ANNOTATION_END_12" val="244.2"/>
  <p:tag name="ANNOTATION_TOP_12" val="500"/>
  <p:tag name="ANNOTATION_LEFT_12" val="78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244.2"/>
  <p:tag name="ANNOTATION_END_13" val="252.3"/>
  <p:tag name="ANNOTATION_TOP_13" val="595"/>
  <p:tag name="ANNOTATION_LEFT_13" val="132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252.3"/>
  <p:tag name="ANNOTATION_END_14" val="275.1"/>
  <p:tag name="ANNOTATION_TOP_14" val="654"/>
  <p:tag name="ANNOTATION_LEFT_14" val="160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275.1"/>
  <p:tag name="ANNOTATION_END_15" val="319.4"/>
  <p:tag name="ANNOTATION_TOP_15" val="649"/>
  <p:tag name="ANNOTATION_LEFT_15" val="400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COUNT" val="15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7"/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5d4dbc1652241a7b14ab5c4e127c79d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c05ee2ce2312463e9e32d5cd802cf8cc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fdc36053-3428-461a-b770-225e36c90266"/>
  <p:tag name="ARTICULATE_PLAYLIST_ID" val="-1"/>
  <p:tag name="ARTICULATE_SLIDE_NAV" val="17"/>
  <p:tag name="AUDIO_ID" val="286"/>
  <p:tag name="ARTICULATE_NAV_LEVEL" val="1"/>
  <p:tag name="ARTICULATE_SLIDE_PRESENTER_GUID" val="bdbc5cba-5836-4eca-821d-af9219e9e9ef"/>
  <p:tag name="ARTICULATE_SLIDE_PAUSE" val="0"/>
  <p:tag name="ARTICULATE_LOCK_SLIDE" val="0"/>
  <p:tag name="ARTICULATE_HIDE_SLIDE" val="0"/>
  <p:tag name="ARTICULATE_PLAYER_CONTROL_PREVIOUS" val="True"/>
  <p:tag name="ARTICULATE_PLAYER_CONTROL_NEXT" val="True"/>
  <p:tag name="ARTICULATE_USED_LAYOUT" val="1"/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e8e075d9b9d444bea377359f03e633d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355edf70585d4c8daa82f686675f21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257"/>
  <p:tag name="ARTICULATE_AUDIO_RECORDED" val="1"/>
  <p:tag name="TIMELINE" val="58.9/71.0/82.9/92.0/148.3/163.7/170.5"/>
  <p:tag name="ELAPSEDTIME" val="260.1"/>
  <p:tag name="ANNOTATION_TYPE_1" val="0"/>
  <p:tag name="ANNOTATION_START_1" val="12.8"/>
  <p:tag name="ANNOTATION_END_1" val="34.6"/>
  <p:tag name="ANNOTATION_TOP_1" val="58"/>
  <p:tag name="ANNOTATION_LEFT_1" val="437"/>
  <p:tag name="ANNOTATION_WIDTH_1" val="121"/>
  <p:tag name="ANNOTATION_HEIGHT_1" val="121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00"/>
  <p:tag name="ANNOTATION_BORDER_ALPHA_1" val="100"/>
  <p:tag name="ANNOTATION_BORDER_COLOR_1" val="255"/>
  <p:tag name="ANNOTATION_FILL_COLOR_1" val="65535"/>
  <p:tag name="ANNOTATION_FILL_ALPHA_1" val="100"/>
  <p:tag name="ANNOTATION_BORDER_WIDTH_1" val="2"/>
  <p:tag name="ANNOTATION_SLIDE_WIDTH_1" val="960"/>
  <p:tag name="ANNOTATION_SLIDE_HEIGHT_1" val="720"/>
  <p:tag name="ANNOTATION_TYPE_2" val="0"/>
  <p:tag name="ANNOTATION_START_2" val="34.6"/>
  <p:tag name="ANNOTATION_END_2" val="88.3"/>
  <p:tag name="ANNOTATION_TOP_2" val="48"/>
  <p:tag name="ANNOTATION_LEFT_2" val="152"/>
  <p:tag name="ANNOTATION_WIDTH_2" val="121"/>
  <p:tag name="ANNOTATION_HEIGHT_2" val="121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00"/>
  <p:tag name="ANNOTATION_BORDER_ALPHA_2" val="100"/>
  <p:tag name="ANNOTATION_BORDER_COLOR_2" val="255"/>
  <p:tag name="ANNOTATION_FILL_COLOR_2" val="65535"/>
  <p:tag name="ANNOTATION_FILL_ALPHA_2" val="100"/>
  <p:tag name="ANNOTATION_BORDER_WIDTH_2" val="2"/>
  <p:tag name="ANNOTATION_SLIDE_WIDTH_2" val="960"/>
  <p:tag name="ANNOTATION_SLIDE_HEIGHT_2" val="720"/>
  <p:tag name="ANNOTATION_TYPE_3" val="0"/>
  <p:tag name="ANNOTATION_START_3" val="88.3"/>
  <p:tag name="ANNOTATION_END_3" val="97.0"/>
  <p:tag name="ANNOTATION_TOP_3" val="311"/>
  <p:tag name="ANNOTATION_LEFT_3" val="571"/>
  <p:tag name="ANNOTATION_WIDTH_3" val="121"/>
  <p:tag name="ANNOTATION_HEIGHT_3" val="121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00"/>
  <p:tag name="ANNOTATION_BORDER_ALPHA_3" val="100"/>
  <p:tag name="ANNOTATION_BORDER_COLOR_3" val="255"/>
  <p:tag name="ANNOTATION_FILL_COLOR_3" val="65535"/>
  <p:tag name="ANNOTATION_FILL_ALPHA_3" val="100"/>
  <p:tag name="ANNOTATION_BORDER_WIDTH_3" val="2"/>
  <p:tag name="ANNOTATION_SLIDE_WIDTH_3" val="960"/>
  <p:tag name="ANNOTATION_SLIDE_HEIGHT_3" val="720"/>
  <p:tag name="ANNOTATION_TYPE_4" val="0"/>
  <p:tag name="ANNOTATION_START_4" val="97.0"/>
  <p:tag name="ANNOTATION_END_4" val="111.2"/>
  <p:tag name="ANNOTATION_TOP_4" val="353"/>
  <p:tag name="ANNOTATION_LEFT_4" val="569"/>
  <p:tag name="ANNOTATION_WIDTH_4" val="121"/>
  <p:tag name="ANNOTATION_HEIGHT_4" val="121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00"/>
  <p:tag name="ANNOTATION_BORDER_ALPHA_4" val="100"/>
  <p:tag name="ANNOTATION_BORDER_COLOR_4" val="255"/>
  <p:tag name="ANNOTATION_FILL_COLOR_4" val="65535"/>
  <p:tag name="ANNOTATION_FILL_ALPHA_4" val="100"/>
  <p:tag name="ANNOTATION_BORDER_WIDTH_4" val="2"/>
  <p:tag name="ANNOTATION_SLIDE_WIDTH_4" val="960"/>
  <p:tag name="ANNOTATION_SLIDE_HEIGHT_4" val="720"/>
  <p:tag name="ANNOTATION_TYPE_5" val="2"/>
  <p:tag name="ANNOTATION_START_5" val="111.2"/>
  <p:tag name="ANNOTATION_END_5" val="111.2"/>
  <p:tag name="ANNOTATION_TOP_5" val="-40"/>
  <p:tag name="ANNOTATION_LEFT_5" val="-40"/>
  <p:tag name="ANNOTATION_WIDTH_5" val="1042"/>
  <p:tag name="ANNOTATION_HEIGHT_5" val="801"/>
  <p:tag name="ANNOTATION_ANIMATION_5" val="4"/>
  <p:tag name="ANNOTATION_ROTATION_5" val="0"/>
  <p:tag name="ANNOTATION_SUB_TYPE_5" val="11"/>
  <p:tag name="ANNOTATION_LOOP_COUNT_5" val="1"/>
  <p:tag name="ANNOTATION_BOX_RADIUS_5" val="0"/>
  <p:tag name="ANNOTATION_SCALE_5" val="0"/>
  <p:tag name="ANNOTATION_BORDER_ALPHA_5" val="100"/>
  <p:tag name="ANNOTATION_BORDER_COLOR_5" val="16777215"/>
  <p:tag name="ANNOTATION_FILL_COLOR_5" val="10855845"/>
  <p:tag name="ANNOTATION_FILL_ALPHA_5" val="50"/>
  <p:tag name="ANNOTATION_BORDER_WIDTH_5" val="2"/>
  <p:tag name="ANNOTATION_SLIDE_WIDTH_5" val="960"/>
  <p:tag name="ANNOTATION_SLIDE_HEIGHT_5" val="720"/>
  <p:tag name="ANNOTATION_TYPE_6" val="2"/>
  <p:tag name="ANNOTATION_START_6" val="111.2"/>
  <p:tag name="ANNOTATION_END_6" val="120.8"/>
  <p:tag name="ANNOTATION_TOP_6" val="340"/>
  <p:tag name="ANNOTATION_LEFT_6" val="649"/>
  <p:tag name="ANNOTATION_WIDTH_6" val="61"/>
  <p:tag name="ANNOTATION_HEIGHT_6" val="39"/>
  <p:tag name="ANNOTATION_ANIMATION_6" val="4"/>
  <p:tag name="ANNOTATION_ROTATION_6" val="0"/>
  <p:tag name="ANNOTATION_SUB_TYPE_6" val="11"/>
  <p:tag name="ANNOTATION_LOOP_COUNT_6" val="1"/>
  <p:tag name="ANNOTATION_BOX_RADIUS_6" val="5"/>
  <p:tag name="ANNOTATION_SCALE_6" val="0"/>
  <p:tag name="ANNOTATION_BORDER_ALPHA_6" val="100"/>
  <p:tag name="ANNOTATION_BORDER_COLOR_6" val="16777215"/>
  <p:tag name="ANNOTATION_FILL_COLOR_6" val="10855845"/>
  <p:tag name="ANNOTATION_FILL_ALPHA_6" val="50"/>
  <p:tag name="ANNOTATION_BORDER_WIDTH_6" val="2"/>
  <p:tag name="ANNOTATION_SLIDE_WIDTH_6" val="960"/>
  <p:tag name="ANNOTATION_SLIDE_HEIGHT_6" val="720"/>
  <p:tag name="ANNOTATION_TYPE_7" val="2"/>
  <p:tag name="ANNOTATION_START_7" val="120.8"/>
  <p:tag name="ANNOTATION_END_7" val="120.8"/>
  <p:tag name="ANNOTATION_TOP_7" val="-40"/>
  <p:tag name="ANNOTATION_LEFT_7" val="-40"/>
  <p:tag name="ANNOTATION_WIDTH_7" val="1042"/>
  <p:tag name="ANNOTATION_HEIGHT_7" val="801"/>
  <p:tag name="ANNOTATION_ANIMATION_7" val="4"/>
  <p:tag name="ANNOTATION_ROTATION_7" val="0"/>
  <p:tag name="ANNOTATION_SUB_TYPE_7" val="11"/>
  <p:tag name="ANNOTATION_LOOP_COUNT_7" val="1"/>
  <p:tag name="ANNOTATION_BOX_RADIUS_7" val="0"/>
  <p:tag name="ANNOTATION_SCALE_7" val="0"/>
  <p:tag name="ANNOTATION_BORDER_ALPHA_7" val="100"/>
  <p:tag name="ANNOTATION_BORDER_COLOR_7" val="16777215"/>
  <p:tag name="ANNOTATION_FILL_COLOR_7" val="10855845"/>
  <p:tag name="ANNOTATION_FILL_ALPHA_7" val="50"/>
  <p:tag name="ANNOTATION_BORDER_WIDTH_7" val="2"/>
  <p:tag name="ANNOTATION_SLIDE_WIDTH_7" val="960"/>
  <p:tag name="ANNOTATION_SLIDE_HEIGHT_7" val="720"/>
  <p:tag name="ANNOTATION_TYPE_8" val="2"/>
  <p:tag name="ANNOTATION_START_8" val="120.8"/>
  <p:tag name="ANNOTATION_END_8" val="126.9"/>
  <p:tag name="ANNOTATION_TOP_8" val="166"/>
  <p:tag name="ANNOTATION_LEFT_8" val="776"/>
  <p:tag name="ANNOTATION_WIDTH_8" val="48"/>
  <p:tag name="ANNOTATION_HEIGHT_8" val="30"/>
  <p:tag name="ANNOTATION_ANIMATION_8" val="4"/>
  <p:tag name="ANNOTATION_ROTATION_8" val="0"/>
  <p:tag name="ANNOTATION_SUB_TYPE_8" val="11"/>
  <p:tag name="ANNOTATION_LOOP_COUNT_8" val="1"/>
  <p:tag name="ANNOTATION_BOX_RADIUS_8" val="5"/>
  <p:tag name="ANNOTATION_SCALE_8" val="0"/>
  <p:tag name="ANNOTATION_BORDER_ALPHA_8" val="100"/>
  <p:tag name="ANNOTATION_BORDER_COLOR_8" val="16777215"/>
  <p:tag name="ANNOTATION_FILL_COLOR_8" val="10855845"/>
  <p:tag name="ANNOTATION_FILL_ALPHA_8" val="50"/>
  <p:tag name="ANNOTATION_BORDER_WIDTH_8" val="2"/>
  <p:tag name="ANNOTATION_SLIDE_WIDTH_8" val="960"/>
  <p:tag name="ANNOTATION_SLIDE_HEIGHT_8" val="720"/>
  <p:tag name="ANNOTATION_TYPE_9" val="2"/>
  <p:tag name="ANNOTATION_START_9" val="126.9"/>
  <p:tag name="ANNOTATION_END_9" val="126.9"/>
  <p:tag name="ANNOTATION_TOP_9" val="-40"/>
  <p:tag name="ANNOTATION_LEFT_9" val="-40"/>
  <p:tag name="ANNOTATION_WIDTH_9" val="1042"/>
  <p:tag name="ANNOTATION_HEIGHT_9" val="801"/>
  <p:tag name="ANNOTATION_ANIMATION_9" val="4"/>
  <p:tag name="ANNOTATION_ROTATION_9" val="0"/>
  <p:tag name="ANNOTATION_SUB_TYPE_9" val="11"/>
  <p:tag name="ANNOTATION_LOOP_COUNT_9" val="1"/>
  <p:tag name="ANNOTATION_BOX_RADIUS_9" val="0"/>
  <p:tag name="ANNOTATION_SCALE_9" val="0"/>
  <p:tag name="ANNOTATION_BORDER_ALPHA_9" val="100"/>
  <p:tag name="ANNOTATION_BORDER_COLOR_9" val="16777215"/>
  <p:tag name="ANNOTATION_FILL_COLOR_9" val="10855845"/>
  <p:tag name="ANNOTATION_FILL_ALPHA_9" val="50"/>
  <p:tag name="ANNOTATION_BORDER_WIDTH_9" val="2"/>
  <p:tag name="ANNOTATION_SLIDE_WIDTH_9" val="960"/>
  <p:tag name="ANNOTATION_SLIDE_HEIGHT_9" val="720"/>
  <p:tag name="ANNOTATION_TYPE_10" val="2"/>
  <p:tag name="ANNOTATION_START_10" val="126.9"/>
  <p:tag name="ANNOTATION_END_10" val="131.7"/>
  <p:tag name="ANNOTATION_TOP_10" val="336"/>
  <p:tag name="ANNOTATION_LEFT_10" val="649"/>
  <p:tag name="ANNOTATION_WIDTH_10" val="61"/>
  <p:tag name="ANNOTATION_HEIGHT_10" val="40"/>
  <p:tag name="ANNOTATION_ANIMATION_10" val="4"/>
  <p:tag name="ANNOTATION_ROTATION_10" val="0"/>
  <p:tag name="ANNOTATION_SUB_TYPE_10" val="11"/>
  <p:tag name="ANNOTATION_LOOP_COUNT_10" val="1"/>
  <p:tag name="ANNOTATION_BOX_RADIUS_10" val="5"/>
  <p:tag name="ANNOTATION_SCALE_10" val="0"/>
  <p:tag name="ANNOTATION_BORDER_ALPHA_10" val="100"/>
  <p:tag name="ANNOTATION_BORDER_COLOR_10" val="16777215"/>
  <p:tag name="ANNOTATION_FILL_COLOR_10" val="10855845"/>
  <p:tag name="ANNOTATION_FILL_ALPHA_10" val="50"/>
  <p:tag name="ANNOTATION_BORDER_WIDTH_10" val="2"/>
  <p:tag name="ANNOTATION_SLIDE_WIDTH_10" val="960"/>
  <p:tag name="ANNOTATION_SLIDE_HEIGHT_10" val="720"/>
  <p:tag name="ANNOTATION_TYPE_11" val="2"/>
  <p:tag name="ANNOTATION_START_11" val="131.7"/>
  <p:tag name="ANNOTATION_END_11" val="143.9"/>
  <p:tag name="ANNOTATION_TOP_11" val="-40"/>
  <p:tag name="ANNOTATION_LEFT_11" val="-40"/>
  <p:tag name="ANNOTATION_WIDTH_11" val="1042"/>
  <p:tag name="ANNOTATION_HEIGHT_11" val="801"/>
  <p:tag name="ANNOTATION_ANIMATION_11" val="4"/>
  <p:tag name="ANNOTATION_ROTATION_11" val="0"/>
  <p:tag name="ANNOTATION_SUB_TYPE_11" val="11"/>
  <p:tag name="ANNOTATION_LOOP_COUNT_11" val="1"/>
  <p:tag name="ANNOTATION_BOX_RADIUS_11" val="0"/>
  <p:tag name="ANNOTATION_SCALE_11" val="0"/>
  <p:tag name="ANNOTATION_BORDER_ALPHA_11" val="100"/>
  <p:tag name="ANNOTATION_BORDER_COLOR_11" val="16777215"/>
  <p:tag name="ANNOTATION_FILL_COLOR_11" val="10855845"/>
  <p:tag name="ANNOTATION_FILL_ALPHA_11" val="50"/>
  <p:tag name="ANNOTATION_BORDER_WIDTH_11" val="2"/>
  <p:tag name="ANNOTATION_SLIDE_WIDTH_11" val="960"/>
  <p:tag name="ANNOTATION_SLIDE_HEIGHT_11" val="720"/>
  <p:tag name="ANNOTATION_TYPE_12" val="0"/>
  <p:tag name="ANNOTATION_START_12" val="143.9"/>
  <p:tag name="ANNOTATION_END_12" val="147.6"/>
  <p:tag name="ANNOTATION_TOP_12" val="344"/>
  <p:tag name="ANNOTATION_LEFT_12" val="567"/>
  <p:tag name="ANNOTATION_WIDTH_12" val="121"/>
  <p:tag name="ANNOTATION_HEIGHT_12" val="121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00"/>
  <p:tag name="ANNOTATION_BORDER_ALPHA_12" val="100"/>
  <p:tag name="ANNOTATION_BORDER_COLOR_12" val="255"/>
  <p:tag name="ANNOTATION_FILL_COLOR_12" val="65535"/>
  <p:tag name="ANNOTATION_FILL_ALPHA_12" val="100"/>
  <p:tag name="ANNOTATION_BORDER_WIDTH_12" val="2"/>
  <p:tag name="ANNOTATION_SLIDE_WIDTH_12" val="960"/>
  <p:tag name="ANNOTATION_SLIDE_HEIGHT_12" val="720"/>
  <p:tag name="ANNOTATION_TYPE_13" val="0"/>
  <p:tag name="ANNOTATION_START_13" val="151.1"/>
  <p:tag name="ANNOTATION_END_13" val="154.4"/>
  <p:tag name="ANNOTATION_TOP_13" val="408"/>
  <p:tag name="ANNOTATION_LEFT_13" val="54"/>
  <p:tag name="ANNOTATION_WIDTH_13" val="121"/>
  <p:tag name="ANNOTATION_HEIGHT_13" val="121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00"/>
  <p:tag name="ANNOTATION_BORDER_ALPHA_13" val="100"/>
  <p:tag name="ANNOTATION_BORDER_COLOR_13" val="255"/>
  <p:tag name="ANNOTATION_FILL_COLOR_13" val="65535"/>
  <p:tag name="ANNOTATION_FILL_ALPHA_13" val="100"/>
  <p:tag name="ANNOTATION_BORDER_WIDTH_13" val="2"/>
  <p:tag name="ANNOTATION_SLIDE_WIDTH_13" val="960"/>
  <p:tag name="ANNOTATION_SLIDE_HEIGHT_13" val="720"/>
  <p:tag name="ANNOTATION_TYPE_14" val="0"/>
  <p:tag name="ANNOTATION_START_14" val="154.4"/>
  <p:tag name="ANNOTATION_END_14" val="165.4"/>
  <p:tag name="ANNOTATION_TOP_14" val="413"/>
  <p:tag name="ANNOTATION_LEFT_14" val="676"/>
  <p:tag name="ANNOTATION_WIDTH_14" val="121"/>
  <p:tag name="ANNOTATION_HEIGHT_14" val="121"/>
  <p:tag name="ANNOTATION_ANIMATION_14" val="3"/>
  <p:tag name="ANNOTATION_ROTATION_14" val="0"/>
  <p:tag name="ANNOTATION_SUB_TYPE_14" val="2"/>
  <p:tag name="ANNOTATION_LOOP_COUNT_14" val="1"/>
  <p:tag name="ANNOTATION_BOX_RADIUS_14" val="0"/>
  <p:tag name="ANNOTATION_SCALE_14" val="100"/>
  <p:tag name="ANNOTATION_BORDER_ALPHA_14" val="100"/>
  <p:tag name="ANNOTATION_BORDER_COLOR_14" val="255"/>
  <p:tag name="ANNOTATION_FILL_COLOR_14" val="65535"/>
  <p:tag name="ANNOTATION_FILL_ALPHA_14" val="100"/>
  <p:tag name="ANNOTATION_BORDER_WIDTH_14" val="2"/>
  <p:tag name="ANNOTATION_SLIDE_WIDTH_14" val="960"/>
  <p:tag name="ANNOTATION_SLIDE_HEIGHT_14" val="720"/>
  <p:tag name="ANNOTATION_TYPE_15" val="0"/>
  <p:tag name="ANNOTATION_START_15" val="165.4"/>
  <p:tag name="ANNOTATION_END_15" val="172.1"/>
  <p:tag name="ANNOTATION_TOP_15" val="517"/>
  <p:tag name="ANNOTATION_LEFT_15" val="36"/>
  <p:tag name="ANNOTATION_WIDTH_15" val="121"/>
  <p:tag name="ANNOTATION_HEIGHT_15" val="121"/>
  <p:tag name="ANNOTATION_ANIMATION_15" val="3"/>
  <p:tag name="ANNOTATION_ROTATION_15" val="0"/>
  <p:tag name="ANNOTATION_SUB_TYPE_15" val="2"/>
  <p:tag name="ANNOTATION_LOOP_COUNT_15" val="1"/>
  <p:tag name="ANNOTATION_BOX_RADIUS_15" val="0"/>
  <p:tag name="ANNOTATION_SCALE_15" val="100"/>
  <p:tag name="ANNOTATION_BORDER_ALPHA_15" val="100"/>
  <p:tag name="ANNOTATION_BORDER_COLOR_15" val="255"/>
  <p:tag name="ANNOTATION_FILL_COLOR_15" val="65535"/>
  <p:tag name="ANNOTATION_FILL_ALPHA_15" val="100"/>
  <p:tag name="ANNOTATION_BORDER_WIDTH_15" val="2"/>
  <p:tag name="ANNOTATION_SLIDE_WIDTH_15" val="960"/>
  <p:tag name="ANNOTATION_SLIDE_HEIGHT_15" val="720"/>
  <p:tag name="ANNOTATION_TYPE_16" val="0"/>
  <p:tag name="ANNOTATION_START_16" val="172.1"/>
  <p:tag name="ANNOTATION_END_16" val="200.6"/>
  <p:tag name="ANNOTATION_TOP_16" val="566"/>
  <p:tag name="ANNOTATION_LEFT_16" val="79"/>
  <p:tag name="ANNOTATION_WIDTH_16" val="121"/>
  <p:tag name="ANNOTATION_HEIGHT_16" val="121"/>
  <p:tag name="ANNOTATION_ANIMATION_16" val="3"/>
  <p:tag name="ANNOTATION_ROTATION_16" val="0"/>
  <p:tag name="ANNOTATION_SUB_TYPE_16" val="2"/>
  <p:tag name="ANNOTATION_LOOP_COUNT_16" val="1"/>
  <p:tag name="ANNOTATION_BOX_RADIUS_16" val="0"/>
  <p:tag name="ANNOTATION_SCALE_16" val="100"/>
  <p:tag name="ANNOTATION_BORDER_ALPHA_16" val="100"/>
  <p:tag name="ANNOTATION_BORDER_COLOR_16" val="255"/>
  <p:tag name="ANNOTATION_FILL_COLOR_16" val="65535"/>
  <p:tag name="ANNOTATION_FILL_ALPHA_16" val="100"/>
  <p:tag name="ANNOTATION_BORDER_WIDTH_16" val="2"/>
  <p:tag name="ANNOTATION_SLIDE_WIDTH_16" val="960"/>
  <p:tag name="ANNOTATION_SLIDE_HEIGHT_16" val="720"/>
  <p:tag name="ANNOTATION_TYPE_17" val="0"/>
  <p:tag name="ANNOTATION_START_17" val="200.6"/>
  <p:tag name="ANNOTATION_END_17" val="226.1"/>
  <p:tag name="ANNOTATION_TOP_17" val="617"/>
  <p:tag name="ANNOTATION_LEFT_17" val="67"/>
  <p:tag name="ANNOTATION_WIDTH_17" val="121"/>
  <p:tag name="ANNOTATION_HEIGHT_17" val="121"/>
  <p:tag name="ANNOTATION_ANIMATION_17" val="3"/>
  <p:tag name="ANNOTATION_ROTATION_17" val="0"/>
  <p:tag name="ANNOTATION_SUB_TYPE_17" val="2"/>
  <p:tag name="ANNOTATION_LOOP_COUNT_17" val="1"/>
  <p:tag name="ANNOTATION_BOX_RADIUS_17" val="0"/>
  <p:tag name="ANNOTATION_SCALE_17" val="100"/>
  <p:tag name="ANNOTATION_BORDER_ALPHA_17" val="100"/>
  <p:tag name="ANNOTATION_BORDER_COLOR_17" val="255"/>
  <p:tag name="ANNOTATION_FILL_COLOR_17" val="65535"/>
  <p:tag name="ANNOTATION_FILL_ALPHA_17" val="100"/>
  <p:tag name="ANNOTATION_BORDER_WIDTH_17" val="2"/>
  <p:tag name="ANNOTATION_SLIDE_WIDTH_17" val="960"/>
  <p:tag name="ANNOTATION_SLIDE_HEIGHT_17" val="720"/>
  <p:tag name="ANNOTATION_TYPE_18" val="0"/>
  <p:tag name="ANNOTATION_START_18" val="226.1"/>
  <p:tag name="ANNOTATION_END_18" val="246.4"/>
  <p:tag name="ANNOTATION_TOP_18" val="684"/>
  <p:tag name="ANNOTATION_LEFT_18" val="31"/>
  <p:tag name="ANNOTATION_WIDTH_18" val="121"/>
  <p:tag name="ANNOTATION_HEIGHT_18" val="121"/>
  <p:tag name="ANNOTATION_ANIMATION_18" val="3"/>
  <p:tag name="ANNOTATION_ROTATION_18" val="0"/>
  <p:tag name="ANNOTATION_SUB_TYPE_18" val="2"/>
  <p:tag name="ANNOTATION_LOOP_COUNT_18" val="1"/>
  <p:tag name="ANNOTATION_BOX_RADIUS_18" val="0"/>
  <p:tag name="ANNOTATION_SCALE_18" val="100"/>
  <p:tag name="ANNOTATION_BORDER_ALPHA_18" val="100"/>
  <p:tag name="ANNOTATION_BORDER_COLOR_18" val="255"/>
  <p:tag name="ANNOTATION_FILL_COLOR_18" val="65535"/>
  <p:tag name="ANNOTATION_FILL_ALPHA_18" val="100"/>
  <p:tag name="ANNOTATION_BORDER_WIDTH_18" val="2"/>
  <p:tag name="ANNOTATION_SLIDE_WIDTH_18" val="960"/>
  <p:tag name="ANNOTATION_SLIDE_HEIGHT_18" val="720"/>
  <p:tag name="ANNOTATION_TYPE_19" val="2"/>
  <p:tag name="ANNOTATION_START_19" val="246.4"/>
  <p:tag name="ANNOTATION_END_19" val="246.4"/>
  <p:tag name="ANNOTATION_TOP_19" val="-40"/>
  <p:tag name="ANNOTATION_LEFT_19" val="-40"/>
  <p:tag name="ANNOTATION_WIDTH_19" val="1042"/>
  <p:tag name="ANNOTATION_HEIGHT_19" val="801"/>
  <p:tag name="ANNOTATION_ANIMATION_19" val="4"/>
  <p:tag name="ANNOTATION_ROTATION_19" val="0"/>
  <p:tag name="ANNOTATION_SUB_TYPE_19" val="11"/>
  <p:tag name="ANNOTATION_LOOP_COUNT_19" val="1"/>
  <p:tag name="ANNOTATION_BOX_RADIUS_19" val="0"/>
  <p:tag name="ANNOTATION_SCALE_19" val="0"/>
  <p:tag name="ANNOTATION_BORDER_ALPHA_19" val="100"/>
  <p:tag name="ANNOTATION_BORDER_COLOR_19" val="16777215"/>
  <p:tag name="ANNOTATION_FILL_COLOR_19" val="10855845"/>
  <p:tag name="ANNOTATION_FILL_ALPHA_19" val="50"/>
  <p:tag name="ANNOTATION_BORDER_WIDTH_19" val="2"/>
  <p:tag name="ANNOTATION_SLIDE_WIDTH_19" val="960"/>
  <p:tag name="ANNOTATION_SLIDE_HEIGHT_19" val="720"/>
  <p:tag name="ANNOTATION_TYPE_20" val="2"/>
  <p:tag name="ANNOTATION_START_20" val="246.4"/>
  <p:tag name="ANNOTATION_TOP_20" val="645"/>
  <p:tag name="ANNOTATION_LEFT_20" val="581"/>
  <p:tag name="ANNOTATION_WIDTH_20" val="275"/>
  <p:tag name="ANNOTATION_HEIGHT_20" val="60"/>
  <p:tag name="ANNOTATION_ANIMATION_20" val="4"/>
  <p:tag name="ANNOTATION_ROTATION_20" val="0"/>
  <p:tag name="ANNOTATION_SUB_TYPE_20" val="11"/>
  <p:tag name="ANNOTATION_LOOP_COUNT_20" val="1"/>
  <p:tag name="ANNOTATION_BOX_RADIUS_20" val="5"/>
  <p:tag name="ANNOTATION_SCALE_20" val="0"/>
  <p:tag name="ANNOTATION_BORDER_ALPHA_20" val="100"/>
  <p:tag name="ANNOTATION_BORDER_COLOR_20" val="16777215"/>
  <p:tag name="ANNOTATION_FILL_COLOR_20" val="10855845"/>
  <p:tag name="ANNOTATION_FILL_ALPHA_20" val="50"/>
  <p:tag name="ANNOTATION_BORDER_WIDTH_20" val="2"/>
  <p:tag name="ANNOTATION_SLIDE_WIDTH_20" val="960"/>
  <p:tag name="ANNOTATION_SLIDE_HEIGHT_20" val="720"/>
  <p:tag name="ANNOTATION_COUNT" val="20"/>
  <p:tag name="ARTICULATE_NAV_LEVEL" val="1"/>
  <p:tag name="ARTICULATE_SLIDE_PRESENTER_GUID" val="bdbc5cba-5836-4eca-821d-af9219e9e9ef"/>
  <p:tag name="ARTICULATE_SLIDE_PAUSE" val="1"/>
  <p:tag name="ARTICULATE_LOCK_SLIDE" val="0"/>
  <p:tag name="ARTICULATE_HIDE_SLIDE" val="0"/>
  <p:tag name="ARTICULATE_PLAYER_CONTROL_PREVIOUS" val="True"/>
  <p:tag name="ARTICULATE_PLAYER_CONTROL_NEXT" val="True"/>
  <p:tag name="ARTICULATE_USED_LAYOUT" val="6"/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UPLICATEID" val="4b0fbbb5494e43ada871f6018568e29b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5213</TotalTime>
  <Words>1293</Words>
  <Application>Microsoft Office PowerPoint</Application>
  <PresentationFormat>On-screen Show (4:3)</PresentationFormat>
  <Paragraphs>169</Paragraphs>
  <Slides>20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Arial</vt:lpstr>
      <vt:lpstr>Arial Black</vt:lpstr>
      <vt:lpstr>Impact</vt:lpstr>
      <vt:lpstr>Times New Roman</vt:lpstr>
      <vt:lpstr>Wingdings</vt:lpstr>
      <vt:lpstr>Default Design</vt:lpstr>
      <vt:lpstr>PowerPoint Presentation</vt:lpstr>
      <vt:lpstr>PowerPoint Presentation</vt:lpstr>
      <vt:lpstr>Objectives</vt:lpstr>
      <vt:lpstr>Hydrolysis of sucrose (table sugar)</vt:lpstr>
      <vt:lpstr>Enzymes speed up metabolic reactions by lowering energy barriers حواجز الطاقة</vt:lpstr>
      <vt:lpstr>PowerPoint Presentation</vt:lpstr>
      <vt:lpstr>Enzymes speed up metabolic reactions by lowering the activation energy</vt:lpstr>
      <vt:lpstr>PowerPoint Presentation</vt:lpstr>
      <vt:lpstr>Enzymes are substrate specific</vt:lpstr>
      <vt:lpstr>The active site is an enzyme’s catalytic center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Cellular factors affecting enzyme activity</vt:lpstr>
      <vt:lpstr>Cellular factors affecting enzyme activity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Enzymes</dc:title>
  <dc:creator>Ash Ahm</dc:creator>
  <cp:lastModifiedBy>Windows User</cp:lastModifiedBy>
  <cp:revision>509</cp:revision>
  <dcterms:created xsi:type="dcterms:W3CDTF">2005-10-20T04:47:08Z</dcterms:created>
  <dcterms:modified xsi:type="dcterms:W3CDTF">2022-07-26T02:52:06Z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Path">
    <vt:lpwstr>Lecture 11</vt:lpwstr>
  </property>
  <property fmtid="{D5CDD505-2E9C-101B-9397-08002B2CF9AE}" pid="3" name="ArticulateUseProject">
    <vt:lpwstr>1</vt:lpwstr>
  </property>
  <property fmtid="{D5CDD505-2E9C-101B-9397-08002B2CF9AE}" pid="4" name="ArticulateProjectVersion">
    <vt:lpwstr>7</vt:lpwstr>
  </property>
  <property fmtid="{D5CDD505-2E9C-101B-9397-08002B2CF9AE}" pid="5" name="ArticulateGUID">
    <vt:lpwstr>46C1AEB9-F962-4A4B-B7C7-544E01696EE9</vt:lpwstr>
  </property>
  <property fmtid="{D5CDD505-2E9C-101B-9397-08002B2CF9AE}" pid="6" name="ArticulateProjectFull">
    <vt:lpwstr>F:\109\Lectures-Zoo-109-2021\Lecture 11-Enzymes-I.ppta</vt:lpwstr>
  </property>
</Properties>
</file>