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5" r:id="rId2"/>
    <p:sldId id="257" r:id="rId3"/>
    <p:sldId id="293" r:id="rId4"/>
    <p:sldId id="291" r:id="rId5"/>
    <p:sldId id="258" r:id="rId6"/>
    <p:sldId id="284" r:id="rId7"/>
    <p:sldId id="294" r:id="rId8"/>
    <p:sldId id="261" r:id="rId9"/>
    <p:sldId id="262" r:id="rId10"/>
    <p:sldId id="265" r:id="rId11"/>
    <p:sldId id="266" r:id="rId12"/>
    <p:sldId id="278" r:id="rId13"/>
    <p:sldId id="272" r:id="rId14"/>
    <p:sldId id="279" r:id="rId15"/>
    <p:sldId id="280" r:id="rId16"/>
    <p:sldId id="275" r:id="rId17"/>
    <p:sldId id="276" r:id="rId18"/>
    <p:sldId id="274" r:id="rId19"/>
    <p:sldId id="288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DFF9B"/>
    <a:srgbClr val="99FF33"/>
    <a:srgbClr val="66FF33"/>
    <a:srgbClr val="FF0000"/>
    <a:srgbClr val="FF00FF"/>
    <a:srgbClr val="CC00CC"/>
    <a:srgbClr val="CC0099"/>
    <a:srgbClr val="FF6D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9" autoAdjust="0"/>
    <p:restoredTop sz="94660"/>
  </p:normalViewPr>
  <p:slideViewPr>
    <p:cSldViewPr>
      <p:cViewPr varScale="1">
        <p:scale>
          <a:sx n="88" d="100"/>
          <a:sy n="88" d="100"/>
        </p:scale>
        <p:origin x="99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63E4F9-8B1C-46CF-8003-AF9840EA996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636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016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73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71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60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216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202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11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6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53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92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84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1FF4E260-38B0-4672-8D63-342E6542BF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6EF99985-F9A3-4A9C-AECB-8BEDC569A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E7DF53C-919C-451F-A323-B3017408F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ABC0F2-D04E-4094-A15B-E03E3D45BA13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1505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28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17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56A38CB-98D7-4628-ABB9-1478C0F83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E75AC5D-C35F-4436-9ACA-A1E8C23B5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47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63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79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7C030-F79E-4C4B-9AF5-2B01AFD51C8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61197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25250-E9EA-43EE-A572-26C74F6DE8C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253969"/>
      </p:ext>
    </p:extLst>
  </p:cSld>
  <p:clrMapOvr>
    <a:masterClrMapping/>
  </p:clrMapOvr>
  <p:transition spd="med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DF95-889E-44C4-9964-2D0FBA4EC5C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587616"/>
      </p:ext>
    </p:extLst>
  </p:cSld>
  <p:clrMapOvr>
    <a:masterClrMapping/>
  </p:clrMapOvr>
  <p:transition spd="med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5AFA1-2418-4880-B46B-95E5F2DB384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786967"/>
      </p:ext>
    </p:extLst>
  </p:cSld>
  <p:clrMapOvr>
    <a:masterClrMapping/>
  </p:clrMapOvr>
  <p:transition spd="med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CEDD-3A3B-4F55-AAA7-C36AA6DE50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7813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CEDD-3A3B-4F55-AAA7-C36AA6DE50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04576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CEDD-3A3B-4F55-AAA7-C36AA6DE50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03757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CEDD-3A3B-4F55-AAA7-C36AA6DE50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8192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ACE39-57EC-4968-992A-45D49E3FDF2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95497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FB624-5DD0-42F8-8F1F-6826263B32C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278507"/>
      </p:ext>
    </p:extLst>
  </p:cSld>
  <p:clrMapOvr>
    <a:masterClrMapping/>
  </p:clrMapOvr>
  <p:transition spd="med"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CEBFE-2631-4ADE-A88A-6B0DEA8B21C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624660"/>
      </p:ext>
    </p:extLst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7C030-F79E-4C4B-9AF5-2B01AFD51C8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02018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C8952-C368-4BD0-AB73-F99F4A67813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397811"/>
      </p:ext>
    </p:extLst>
  </p:cSld>
  <p:clrMapOvr>
    <a:masterClrMapping/>
  </p:clrMapOvr>
  <p:transition spd="med"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B2CAE-407D-44F5-ABE2-4FDD7275301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123629"/>
      </p:ext>
    </p:extLst>
  </p:cSld>
  <p:clrMapOvr>
    <a:masterClrMapping/>
  </p:clrMapOvr>
  <p:transition spd="med"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3A04-7722-4931-9C68-49A577E7F31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27361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2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3A04-7722-4931-9C68-49A577E7F31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76224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3A04-7722-4931-9C68-49A577E7F31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98992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3FC9F-5C3E-45D2-8318-432492483E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89056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3FC9F-5C3E-45D2-8318-432492483E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25259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3FC9F-5C3E-45D2-8318-432492483E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186920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7974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266480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96423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34867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92064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45676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60774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55B83A-6DB1-44BF-90E2-9BC09EF0846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50" r:id="rId3"/>
    <p:sldLayoutId id="2147483674" r:id="rId4"/>
    <p:sldLayoutId id="2147483671" r:id="rId5"/>
    <p:sldLayoutId id="2147483669" r:id="rId6"/>
    <p:sldLayoutId id="2147483666" r:id="rId7"/>
    <p:sldLayoutId id="2147483665" r:id="rId8"/>
    <p:sldLayoutId id="2147483664" r:id="rId9"/>
    <p:sldLayoutId id="2147483651" r:id="rId10"/>
    <p:sldLayoutId id="2147483652" r:id="rId11"/>
    <p:sldLayoutId id="2147483653" r:id="rId12"/>
    <p:sldLayoutId id="2147483654" r:id="rId13"/>
    <p:sldLayoutId id="2147483670" r:id="rId14"/>
    <p:sldLayoutId id="2147483663" r:id="rId15"/>
    <p:sldLayoutId id="2147483662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0" r:id="rId22"/>
    <p:sldLayoutId id="2147483672" r:id="rId23"/>
    <p:sldLayoutId id="2147483667" r:id="rId24"/>
    <p:sldLayoutId id="2147483661" r:id="rId25"/>
    <p:sldLayoutId id="2147483673" r:id="rId26"/>
    <p:sldLayoutId id="2147483668" r:id="rId27"/>
  </p:sldLayoutIdLst>
  <p:transition spd="med"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t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1.xml"/><Relationship Id="rId7" Type="http://schemas.openxmlformats.org/officeDocument/2006/relationships/image" Target="../media/image13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notesSlide" Target="../notesSlides/notesSlide12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34.xml"/><Relationship Id="rId16" Type="http://schemas.microsoft.com/office/2007/relationships/hdphoto" Target="../media/hdphoto2.wdp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image" Target="../media/image13.jpeg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3.xml"/><Relationship Id="rId7" Type="http://schemas.openxmlformats.org/officeDocument/2006/relationships/image" Target="../media/image12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6.xml"/><Relationship Id="rId7" Type="http://schemas.openxmlformats.org/officeDocument/2006/relationships/image" Target="../media/image12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9.xml"/><Relationship Id="rId7" Type="http://schemas.openxmlformats.org/officeDocument/2006/relationships/image" Target="../media/image13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2.xml"/><Relationship Id="rId7" Type="http://schemas.openxmlformats.org/officeDocument/2006/relationships/image" Target="../media/image22.jpeg"/><Relationship Id="rId12" Type="http://schemas.openxmlformats.org/officeDocument/2006/relationships/image" Target="../media/image4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19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63.xm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9.wmf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7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6.xml"/><Relationship Id="rId7" Type="http://schemas.openxmlformats.org/officeDocument/2006/relationships/image" Target="../media/image1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9.xml"/><Relationship Id="rId7" Type="http://schemas.openxmlformats.org/officeDocument/2006/relationships/image" Target="../media/image1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" Target="slide2.xml"/><Relationship Id="rId5" Type="http://schemas.openxmlformats.org/officeDocument/2006/relationships/notesSlide" Target="../notesSlides/notesSlide6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2.xml"/><Relationship Id="rId7" Type="http://schemas.openxmlformats.org/officeDocument/2006/relationships/image" Target="../media/image13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5.xml"/><Relationship Id="rId7" Type="http://schemas.openxmlformats.org/officeDocument/2006/relationships/image" Target="../media/image13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8.xml"/><Relationship Id="rId7" Type="http://schemas.openxmlformats.org/officeDocument/2006/relationships/image" Target="../media/image1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0"/>
            <a:ext cx="4343400" cy="6810375"/>
            <a:chOff x="4800600" y="4763"/>
            <a:chExt cx="4343400" cy="6810375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4763"/>
              <a:ext cx="4343400" cy="6810375"/>
              <a:chOff x="4085582" y="4369"/>
              <a:chExt cx="5079606" cy="681008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4369"/>
                <a:ext cx="5079606" cy="6810087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7032" y="87287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994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37" y="0"/>
            <a:ext cx="4940427" cy="6858000"/>
          </a:xfrm>
          <a:prstGeom prst="rect">
            <a:avLst/>
          </a:prstGeom>
        </p:spPr>
      </p:pic>
      <p:sp>
        <p:nvSpPr>
          <p:cNvPr id="4" name="Sun 3"/>
          <p:cNvSpPr/>
          <p:nvPr/>
        </p:nvSpPr>
        <p:spPr>
          <a:xfrm>
            <a:off x="2362200" y="4876800"/>
            <a:ext cx="380999" cy="3810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866901" y="1527322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996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2554"/>
            <a:ext cx="8610600" cy="5262979"/>
          </a:xfrm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found similar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: 1 ratios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two traits among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offspring when he conducted crosses for six other characters, each represented by two different varieties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صفتين مختلفتين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lnSpc>
                <a:spcPct val="14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4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example, when Mendel crossed two true-breeding varieties, one of which produced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 seeds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بذور</a:t>
            </a:r>
            <a:r>
              <a:rPr lang="ar-EG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مُستديرة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other of which produced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wrinkled seeds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بذور</a:t>
            </a:r>
            <a:r>
              <a:rPr lang="ar-EG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مُجَعدة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all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offspring had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seeds, but among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plants,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75%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seeds were round and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25%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were wrinkled (</a:t>
            </a:r>
            <a:r>
              <a:rPr lang="en-US" altLang="en-US" sz="1800" dirty="0" smtClean="0">
                <a:solidFill>
                  <a:srgbClr val="0000FF"/>
                </a:solidFill>
              </a:rPr>
              <a:t>see second law in the next lecture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0" indent="0" eaLnBrk="1" hangingPunct="1">
              <a:lnSpc>
                <a:spcPct val="14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4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Law of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segregation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focused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only a single character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monohybrid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crosses </a:t>
            </a:r>
            <a:r>
              <a:rPr lang="ar-EG" altLang="en-US" sz="1600" dirty="0">
                <a:solidFill>
                  <a:srgbClr val="000000"/>
                </a:solidFill>
              </a:rPr>
              <a:t>التزاوج أحاد</a:t>
            </a:r>
            <a:r>
              <a:rPr lang="ar-SA" altLang="en-US" sz="1600" dirty="0">
                <a:solidFill>
                  <a:srgbClr val="000000"/>
                </a:solidFill>
              </a:rPr>
              <a:t>ي</a:t>
            </a:r>
            <a:r>
              <a:rPr lang="ar-EG" altLang="en-US" sz="1600" dirty="0">
                <a:solidFill>
                  <a:srgbClr val="000000"/>
                </a:solidFill>
              </a:rPr>
              <a:t> الصفة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133600" y="70152"/>
            <a:ext cx="439094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Law of segregation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716483"/>
            <a:ext cx="67043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Focuses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only a single character </a:t>
            </a:r>
            <a:r>
              <a:rPr lang="en-US" altLang="en-US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monohybrid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crosses </a:t>
            </a:r>
            <a:r>
              <a:rPr lang="ar-EG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التزاوج أحاد</a:t>
            </a:r>
            <a:r>
              <a:rPr lang="ar-SA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ar-EG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الصفة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507F8A5-42FD-4269-8406-EBB369688A83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85800" y="63500"/>
            <a:ext cx="777240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7200" y="5775325"/>
            <a:ext cx="8305800" cy="1006475"/>
          </a:xfrm>
          <a:prstGeom prst="rect">
            <a:avLst/>
          </a:prstGeom>
          <a:solidFill>
            <a:srgbClr val="CDFF9B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000" b="1" dirty="0"/>
              <a:t>The two alleles (</a:t>
            </a:r>
            <a:r>
              <a:rPr lang="en-GB" sz="2000" b="1" dirty="0">
                <a:solidFill>
                  <a:srgbClr val="0000CC"/>
                </a:solidFill>
              </a:rPr>
              <a:t>genes</a:t>
            </a:r>
            <a:r>
              <a:rPr lang="en-GB" sz="2000" b="1" dirty="0"/>
              <a:t>) for a character are separated (</a:t>
            </a:r>
            <a:r>
              <a:rPr lang="en-GB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segregated</a:t>
            </a:r>
            <a:r>
              <a:rPr lang="en-GB" sz="2000" b="1" dirty="0"/>
              <a:t>) into separate gametes (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summarized as Mendel’s law of segregation</a:t>
            </a:r>
            <a:r>
              <a:rPr lang="en-GB" sz="2000" b="1" dirty="0"/>
              <a:t>) and </a:t>
            </a:r>
            <a:r>
              <a:rPr lang="en-GB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aggregated</a:t>
            </a:r>
            <a:r>
              <a:rPr lang="en-GB" sz="2000" b="1" dirty="0"/>
              <a:t> again by fertilization.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1225550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/>
              <a:t>Mendelian inheritance reflects rules of </a:t>
            </a:r>
            <a:r>
              <a:rPr lang="en-GB" altLang="en-US" sz="2000" b="1" dirty="0">
                <a:solidFill>
                  <a:srgbClr val="0000FF"/>
                </a:solidFill>
              </a:rPr>
              <a:t>probability</a:t>
            </a:r>
            <a:r>
              <a:rPr lang="en-GB" altLang="en-US" sz="2000" b="1" dirty="0"/>
              <a:t> for the behaviour of genes (</a:t>
            </a:r>
            <a:r>
              <a:rPr lang="en-GB" altLang="en-US" sz="2000" b="1" dirty="0">
                <a:solidFill>
                  <a:srgbClr val="FF0000"/>
                </a:solidFill>
              </a:rPr>
              <a:t>alleles</a:t>
            </a:r>
            <a:r>
              <a:rPr lang="en-GB" altLang="en-US" sz="2000" b="1" dirty="0"/>
              <a:t>).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7200" y="2574925"/>
            <a:ext cx="7467600" cy="338554"/>
          </a:xfrm>
          <a:prstGeom prst="rect">
            <a:avLst/>
          </a:prstGeom>
          <a:solidFill>
            <a:srgbClr val="99FF33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1600" b="1" dirty="0"/>
              <a:t>For each </a:t>
            </a:r>
            <a:r>
              <a:rPr lang="en-GB" sz="1600" b="1" dirty="0">
                <a:solidFill>
                  <a:srgbClr val="0000FF"/>
                </a:solidFill>
              </a:rPr>
              <a:t>character</a:t>
            </a:r>
            <a:r>
              <a:rPr lang="en-GB" sz="1600" b="1" dirty="0"/>
              <a:t>, an organism inherit two </a:t>
            </a:r>
            <a:r>
              <a:rPr lang="en-GB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alleles</a:t>
            </a:r>
            <a:r>
              <a:rPr lang="en-GB" sz="1600" b="1" dirty="0"/>
              <a:t> (one from each parent).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57200" y="4937125"/>
            <a:ext cx="6629400" cy="7016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000" b="1" dirty="0"/>
              <a:t>If the two alleles differ, one of them will be 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GB" sz="2000" b="1" dirty="0"/>
              <a:t>, and the other is 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GB" sz="2000" b="1" dirty="0"/>
              <a:t>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24200" y="3032125"/>
            <a:ext cx="5715000" cy="685800"/>
            <a:chOff x="2016" y="1680"/>
            <a:chExt cx="3600" cy="432"/>
          </a:xfrm>
        </p:grpSpPr>
        <p:grpSp>
          <p:nvGrpSpPr>
            <p:cNvPr id="11285" name="Group 9"/>
            <p:cNvGrpSpPr>
              <a:grpSpLocks/>
            </p:cNvGrpSpPr>
            <p:nvPr/>
          </p:nvGrpSpPr>
          <p:grpSpPr bwMode="auto">
            <a:xfrm>
              <a:off x="2016" y="1920"/>
              <a:ext cx="2104" cy="192"/>
              <a:chOff x="1728" y="1824"/>
              <a:chExt cx="2104" cy="192"/>
            </a:xfrm>
          </p:grpSpPr>
          <p:grpSp>
            <p:nvGrpSpPr>
              <p:cNvPr id="11288" name="Group 10"/>
              <p:cNvGrpSpPr>
                <a:grpSpLocks/>
              </p:cNvGrpSpPr>
              <p:nvPr/>
            </p:nvGrpSpPr>
            <p:grpSpPr bwMode="auto">
              <a:xfrm>
                <a:off x="1728" y="1824"/>
                <a:ext cx="2104" cy="192"/>
                <a:chOff x="1488" y="3600"/>
                <a:chExt cx="2104" cy="192"/>
              </a:xfrm>
            </p:grpSpPr>
            <p:sp>
              <p:nvSpPr>
                <p:cNvPr id="11290" name="AutoShape 11"/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1488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91" name="AutoShape 12"/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536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92" name="Rectangle 13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400" y="3648"/>
                  <a:ext cx="288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1289" name="Rectangle 14"/>
              <p:cNvSpPr>
                <a:spLocks noChangeArrowheads="1"/>
              </p:cNvSpPr>
              <p:nvPr/>
            </p:nvSpPr>
            <p:spPr bwMode="auto">
              <a:xfrm>
                <a:off x="3504" y="1824"/>
                <a:ext cx="96" cy="192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rtl="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rtl="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rtl="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rtl="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rtl="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5615" name="Text Box 15"/>
            <p:cNvSpPr txBox="1">
              <a:spLocks noChangeArrowheads="1"/>
            </p:cNvSpPr>
            <p:nvPr/>
          </p:nvSpPr>
          <p:spPr bwMode="auto">
            <a:xfrm>
              <a:off x="4320" y="1680"/>
              <a:ext cx="129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Red </a:t>
              </a: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colour   gene (</a:t>
              </a:r>
              <a:r>
                <a:rPr lang="en-GB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allele</a:t>
              </a: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11287" name="Line 16"/>
            <p:cNvSpPr>
              <a:spLocks noChangeShapeType="1"/>
            </p:cNvSpPr>
            <p:nvPr/>
          </p:nvSpPr>
          <p:spPr bwMode="auto">
            <a:xfrm flipH="1">
              <a:off x="3840" y="1824"/>
              <a:ext cx="52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136900" y="3946525"/>
            <a:ext cx="5930900" cy="914400"/>
            <a:chOff x="2024" y="2256"/>
            <a:chExt cx="3736" cy="576"/>
          </a:xfrm>
        </p:grpSpPr>
        <p:grpSp>
          <p:nvGrpSpPr>
            <p:cNvPr id="11277" name="Group 18"/>
            <p:cNvGrpSpPr>
              <a:grpSpLocks/>
            </p:cNvGrpSpPr>
            <p:nvPr/>
          </p:nvGrpSpPr>
          <p:grpSpPr bwMode="auto">
            <a:xfrm>
              <a:off x="2024" y="2256"/>
              <a:ext cx="2104" cy="192"/>
              <a:chOff x="1728" y="2352"/>
              <a:chExt cx="2104" cy="192"/>
            </a:xfrm>
          </p:grpSpPr>
          <p:grpSp>
            <p:nvGrpSpPr>
              <p:cNvPr id="11280" name="Group 19"/>
              <p:cNvGrpSpPr>
                <a:grpSpLocks/>
              </p:cNvGrpSpPr>
              <p:nvPr/>
            </p:nvGrpSpPr>
            <p:grpSpPr bwMode="auto">
              <a:xfrm>
                <a:off x="1728" y="2352"/>
                <a:ext cx="2104" cy="192"/>
                <a:chOff x="1488" y="3600"/>
                <a:chExt cx="2104" cy="192"/>
              </a:xfrm>
            </p:grpSpPr>
            <p:sp>
              <p:nvSpPr>
                <p:cNvPr id="11282" name="AutoShape 20"/>
                <p:cNvSpPr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1488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83" name="AutoShape 21"/>
                <p:cNvSpPr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536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84" name="Rectangle 22"/>
                <p:cNvSpPr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400" y="3648"/>
                  <a:ext cx="288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1281" name="Rectangle 23"/>
              <p:cNvSpPr>
                <a:spLocks noChangeArrowheads="1"/>
              </p:cNvSpPr>
              <p:nvPr/>
            </p:nvSpPr>
            <p:spPr bwMode="auto">
              <a:xfrm>
                <a:off x="3504" y="2352"/>
                <a:ext cx="96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rtl="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rtl="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rtl="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rtl="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rtl="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5624" name="Text Box 24"/>
            <p:cNvSpPr txBox="1">
              <a:spLocks noChangeArrowheads="1"/>
            </p:cNvSpPr>
            <p:nvPr/>
          </p:nvSpPr>
          <p:spPr bwMode="auto">
            <a:xfrm>
              <a:off x="4320" y="2409"/>
              <a:ext cx="1440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b="1"/>
                <a:t>White colour   gene (</a:t>
              </a: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allele</a:t>
              </a:r>
              <a:r>
                <a:rPr lang="en-GB" b="1"/>
                <a:t>)</a:t>
              </a:r>
            </a:p>
          </p:txBody>
        </p:sp>
        <p:sp>
          <p:nvSpPr>
            <p:cNvPr id="11279" name="Line 25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3840" y="2352"/>
              <a:ext cx="52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762000" y="3489325"/>
            <a:ext cx="2590800" cy="701675"/>
            <a:chOff x="528" y="1968"/>
            <a:chExt cx="1632" cy="442"/>
          </a:xfrm>
        </p:grpSpPr>
        <p:sp>
          <p:nvSpPr>
            <p:cNvPr id="25627" name="Text Box 27"/>
            <p:cNvSpPr txBox="1">
              <a:spLocks noChangeArrowheads="1"/>
            </p:cNvSpPr>
            <p:nvPr/>
          </p:nvSpPr>
          <p:spPr bwMode="auto">
            <a:xfrm>
              <a:off x="528" y="1968"/>
              <a:ext cx="12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Homologous chromosomes</a:t>
              </a:r>
            </a:p>
          </p:txBody>
        </p:sp>
        <p:sp>
          <p:nvSpPr>
            <p:cNvPr id="11275" name="Line 28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1632" y="2016"/>
              <a:ext cx="48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29"/>
            <p:cNvSpPr>
              <a:spLocks noChangeShapeType="1"/>
            </p:cNvSpPr>
            <p:nvPr/>
          </p:nvSpPr>
          <p:spPr bwMode="auto">
            <a:xfrm>
              <a:off x="1632" y="2208"/>
              <a:ext cx="52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457200" y="1981200"/>
            <a:ext cx="7467600" cy="535531"/>
          </a:xfrm>
          <a:prstGeom prst="rect">
            <a:avLst/>
          </a:prstGeom>
          <a:solidFill>
            <a:srgbClr val="CDFF9B"/>
          </a:solidFill>
          <a:ln>
            <a:solidFill>
              <a:srgbClr val="00B050"/>
            </a:solidFill>
          </a:ln>
          <a:extLst/>
        </p:spPr>
        <p:txBody>
          <a:bodyPr wrap="square">
            <a:spAutoFit/>
          </a:bodyPr>
          <a:lstStyle>
            <a:lvl1pPr marL="342900" indent="-342900"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</a:pPr>
            <a:r>
              <a:rPr lang="en-GB" altLang="en-US" sz="1600" b="1" dirty="0"/>
              <a:t>Alleles segregate </a:t>
            </a:r>
            <a:r>
              <a:rPr lang="ar-EG" altLang="en-US" sz="1600" dirty="0"/>
              <a:t>تنفصل</a:t>
            </a:r>
            <a:r>
              <a:rPr lang="en-GB" altLang="en-US" sz="1600" b="1" dirty="0"/>
              <a:t> because of the distribution of homologous chromosomes to different gametes in meiosis.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2123613" y="228600"/>
            <a:ext cx="488678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Mendel’s Hypothesis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4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643438" y="457200"/>
            <a:ext cx="4392115" cy="617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76200" y="4803775"/>
            <a:ext cx="44958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Punnett square analysis of the flower-color example demonstrates Mendel’s model.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model accounts for 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3:1 ratio in the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generation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76200" y="228600"/>
            <a:ext cx="464820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law of segregation accounts for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3:1 ratio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9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hybrids will produce two classes of gametes, half with the purple-flower allele and half with the white-flower allele.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self-pollination, the gametes of these two classes unite randomly.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can produce four equally likely combinations of sperm and ovum.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3732213"/>
            <a:ext cx="4724400" cy="91598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Punnett square predicts the results of a genetic cross between individuals of known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الطرز الـ</a:t>
            </a:r>
            <a:r>
              <a:rPr lang="ar-SA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ﭽ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ين</a:t>
            </a:r>
            <a:r>
              <a:rPr lang="ar-SA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69A5321-9D63-47CA-B222-EE7271A26B25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 smtClean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241800" y="5943600"/>
            <a:ext cx="4876800" cy="9144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5400" y="5943600"/>
            <a:ext cx="4114800" cy="9144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en-US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295400" y="3886200"/>
            <a:ext cx="990600" cy="838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762000"/>
            <a:ext cx="4419600" cy="1539875"/>
            <a:chOff x="2880" y="480"/>
            <a:chExt cx="2784" cy="970"/>
          </a:xfrm>
        </p:grpSpPr>
        <p:sp>
          <p:nvSpPr>
            <p:cNvPr id="13371" name="Text Box 6"/>
            <p:cNvSpPr txBox="1">
              <a:spLocks noChangeArrowheads="1"/>
            </p:cNvSpPr>
            <p:nvPr/>
          </p:nvSpPr>
          <p:spPr bwMode="auto">
            <a:xfrm>
              <a:off x="2880" y="960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000" b="1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2" name="Text Box 7"/>
            <p:cNvSpPr txBox="1">
              <a:spLocks noChangeArrowheads="1"/>
            </p:cNvSpPr>
            <p:nvPr/>
          </p:nvSpPr>
          <p:spPr bwMode="auto">
            <a:xfrm>
              <a:off x="3600" y="979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3" name="Text Box 8"/>
            <p:cNvSpPr txBox="1">
              <a:spLocks noChangeArrowheads="1"/>
            </p:cNvSpPr>
            <p:nvPr/>
          </p:nvSpPr>
          <p:spPr bwMode="auto">
            <a:xfrm>
              <a:off x="4608" y="1008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000" b="1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4" name="Text Box 9"/>
            <p:cNvSpPr txBox="1">
              <a:spLocks noChangeArrowheads="1"/>
            </p:cNvSpPr>
            <p:nvPr/>
          </p:nvSpPr>
          <p:spPr bwMode="auto">
            <a:xfrm>
              <a:off x="5280" y="1017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5" name="Line 10"/>
            <p:cNvSpPr>
              <a:spLocks noChangeShapeType="1"/>
            </p:cNvSpPr>
            <p:nvPr/>
          </p:nvSpPr>
          <p:spPr bwMode="auto">
            <a:xfrm flipH="1">
              <a:off x="3072" y="480"/>
              <a:ext cx="28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Line 11"/>
            <p:cNvSpPr>
              <a:spLocks noChangeShapeType="1"/>
            </p:cNvSpPr>
            <p:nvPr/>
          </p:nvSpPr>
          <p:spPr bwMode="auto">
            <a:xfrm>
              <a:off x="3552" y="480"/>
              <a:ext cx="24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Line 12"/>
            <p:cNvSpPr>
              <a:spLocks noChangeShapeType="1"/>
            </p:cNvSpPr>
            <p:nvPr/>
          </p:nvSpPr>
          <p:spPr bwMode="auto">
            <a:xfrm flipH="1">
              <a:off x="4752" y="480"/>
              <a:ext cx="192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Line 13"/>
            <p:cNvSpPr>
              <a:spLocks noChangeShapeType="1"/>
            </p:cNvSpPr>
            <p:nvPr/>
          </p:nvSpPr>
          <p:spPr bwMode="auto">
            <a:xfrm>
              <a:off x="5184" y="480"/>
              <a:ext cx="24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4267200" y="3824288"/>
            <a:ext cx="914400" cy="914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5410200" y="3824288"/>
            <a:ext cx="990600" cy="90011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6553200" y="3810000"/>
            <a:ext cx="990600" cy="92868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8153400" y="3824288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pp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57200" y="1295400"/>
            <a:ext cx="762000" cy="1524000"/>
            <a:chOff x="432" y="768"/>
            <a:chExt cx="480" cy="960"/>
          </a:xfrm>
        </p:grpSpPr>
        <p:sp>
          <p:nvSpPr>
            <p:cNvPr id="26643" name="Oval 19"/>
            <p:cNvSpPr>
              <a:spLocks noChangeArrowheads="1"/>
            </p:cNvSpPr>
            <p:nvPr/>
          </p:nvSpPr>
          <p:spPr bwMode="auto">
            <a:xfrm>
              <a:off x="432" y="1344"/>
              <a:ext cx="480" cy="384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0" name="Line 20"/>
            <p:cNvSpPr>
              <a:spLocks noChangeShapeType="1"/>
            </p:cNvSpPr>
            <p:nvPr/>
          </p:nvSpPr>
          <p:spPr bwMode="auto">
            <a:xfrm>
              <a:off x="624" y="768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590800" y="1295400"/>
            <a:ext cx="685800" cy="1600200"/>
            <a:chOff x="1440" y="720"/>
            <a:chExt cx="432" cy="1008"/>
          </a:xfrm>
        </p:grpSpPr>
        <p:sp>
          <p:nvSpPr>
            <p:cNvPr id="13367" name="Oval 22"/>
            <p:cNvSpPr>
              <a:spLocks noChangeArrowheads="1"/>
            </p:cNvSpPr>
            <p:nvPr/>
          </p:nvSpPr>
          <p:spPr bwMode="auto">
            <a:xfrm>
              <a:off x="1440" y="1344"/>
              <a:ext cx="432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GB" altLang="en-US" sz="3200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68" name="Line 23"/>
            <p:cNvSpPr>
              <a:spLocks noChangeShapeType="1"/>
            </p:cNvSpPr>
            <p:nvPr/>
          </p:nvSpPr>
          <p:spPr bwMode="auto">
            <a:xfrm>
              <a:off x="1680" y="720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 flipH="1">
            <a:off x="609600" y="2895600"/>
            <a:ext cx="2438400" cy="990600"/>
            <a:chOff x="720" y="1728"/>
            <a:chExt cx="912" cy="624"/>
          </a:xfrm>
        </p:grpSpPr>
        <p:sp>
          <p:nvSpPr>
            <p:cNvPr id="13365" name="Line 25"/>
            <p:cNvSpPr>
              <a:spLocks noChangeShapeType="1"/>
            </p:cNvSpPr>
            <p:nvPr/>
          </p:nvSpPr>
          <p:spPr bwMode="auto">
            <a:xfrm flipH="1">
              <a:off x="1248" y="1728"/>
              <a:ext cx="384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Line 26"/>
            <p:cNvSpPr>
              <a:spLocks noChangeShapeType="1"/>
            </p:cNvSpPr>
            <p:nvPr/>
          </p:nvSpPr>
          <p:spPr bwMode="auto">
            <a:xfrm>
              <a:off x="720" y="1776"/>
              <a:ext cx="336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838200" y="4800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100% </a:t>
            </a:r>
            <a: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endParaRPr lang="en-GB" b="1" i="1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27" name="Text Box 28"/>
          <p:cNvSpPr txBox="1">
            <a:spLocks noChangeArrowheads="1"/>
          </p:cNvSpPr>
          <p:nvPr/>
        </p:nvSpPr>
        <p:spPr bwMode="auto">
          <a:xfrm>
            <a:off x="5562600" y="60960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GB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  <a:endParaRPr lang="en-GB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5105400" y="49530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:         1 White</a:t>
            </a:r>
          </a:p>
        </p:txBody>
      </p:sp>
      <p:sp>
        <p:nvSpPr>
          <p:cNvPr id="13329" name="Text Box 30"/>
          <p:cNvSpPr txBox="1">
            <a:spLocks noChangeArrowheads="1"/>
          </p:cNvSpPr>
          <p:nvPr/>
        </p:nvSpPr>
        <p:spPr bwMode="auto">
          <a:xfrm>
            <a:off x="685800" y="611028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GB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  <a:endParaRPr lang="en-GB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0" name="Line 31"/>
          <p:cNvSpPr>
            <a:spLocks noChangeShapeType="1"/>
          </p:cNvSpPr>
          <p:nvPr/>
        </p:nvSpPr>
        <p:spPr bwMode="auto">
          <a:xfrm>
            <a:off x="41910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724400" y="2133600"/>
            <a:ext cx="2819400" cy="1600200"/>
            <a:chOff x="2976" y="1344"/>
            <a:chExt cx="1776" cy="1008"/>
          </a:xfrm>
        </p:grpSpPr>
        <p:sp>
          <p:nvSpPr>
            <p:cNvPr id="13362" name="Line 33"/>
            <p:cNvSpPr>
              <a:spLocks noChangeShapeType="1"/>
            </p:cNvSpPr>
            <p:nvPr/>
          </p:nvSpPr>
          <p:spPr bwMode="auto">
            <a:xfrm flipH="1">
              <a:off x="2976" y="1344"/>
              <a:ext cx="48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Line 34"/>
            <p:cNvSpPr>
              <a:spLocks noChangeShapeType="1"/>
            </p:cNvSpPr>
            <p:nvPr/>
          </p:nvSpPr>
          <p:spPr bwMode="auto">
            <a:xfrm flipH="1">
              <a:off x="2976" y="1344"/>
              <a:ext cx="1776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35"/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4876800" y="2133600"/>
            <a:ext cx="3657600" cy="1600200"/>
            <a:chOff x="3072" y="1344"/>
            <a:chExt cx="2304" cy="1008"/>
          </a:xfrm>
        </p:grpSpPr>
        <p:sp>
          <p:nvSpPr>
            <p:cNvPr id="13359" name="Line 37"/>
            <p:cNvSpPr>
              <a:spLocks noChangeShapeType="1"/>
            </p:cNvSpPr>
            <p:nvPr/>
          </p:nvSpPr>
          <p:spPr bwMode="auto">
            <a:xfrm flipH="1">
              <a:off x="3744" y="1344"/>
              <a:ext cx="1632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Line 38"/>
            <p:cNvSpPr>
              <a:spLocks noChangeShapeType="1"/>
            </p:cNvSpPr>
            <p:nvPr/>
          </p:nvSpPr>
          <p:spPr bwMode="auto">
            <a:xfrm>
              <a:off x="3072" y="1344"/>
              <a:ext cx="672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Line 39"/>
            <p:cNvSpPr>
              <a:spLocks noChangeShapeType="1"/>
            </p:cNvSpPr>
            <p:nvPr/>
          </p:nvSpPr>
          <p:spPr bwMode="auto">
            <a:xfrm>
              <a:off x="3744" y="2160"/>
              <a:ext cx="0" cy="19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6019800" y="2057400"/>
            <a:ext cx="1524000" cy="1676400"/>
            <a:chOff x="3792" y="1296"/>
            <a:chExt cx="960" cy="1056"/>
          </a:xfrm>
        </p:grpSpPr>
        <p:sp>
          <p:nvSpPr>
            <p:cNvPr id="13356" name="Line 41"/>
            <p:cNvSpPr>
              <a:spLocks noChangeShapeType="1"/>
            </p:cNvSpPr>
            <p:nvPr/>
          </p:nvSpPr>
          <p:spPr bwMode="auto">
            <a:xfrm>
              <a:off x="3792" y="1296"/>
              <a:ext cx="624" cy="86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Line 42"/>
            <p:cNvSpPr>
              <a:spLocks noChangeShapeType="1"/>
            </p:cNvSpPr>
            <p:nvPr/>
          </p:nvSpPr>
          <p:spPr bwMode="auto">
            <a:xfrm flipH="1">
              <a:off x="4416" y="1344"/>
              <a:ext cx="336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Line 43"/>
            <p:cNvSpPr>
              <a:spLocks noChangeShapeType="1"/>
            </p:cNvSpPr>
            <p:nvPr/>
          </p:nvSpPr>
          <p:spPr bwMode="auto">
            <a:xfrm>
              <a:off x="4416" y="2160"/>
              <a:ext cx="0" cy="19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6019800" y="2057400"/>
            <a:ext cx="2590800" cy="1676400"/>
            <a:chOff x="3792" y="1296"/>
            <a:chExt cx="1632" cy="1056"/>
          </a:xfrm>
        </p:grpSpPr>
        <p:sp>
          <p:nvSpPr>
            <p:cNvPr id="13353" name="Line 45"/>
            <p:cNvSpPr>
              <a:spLocks noChangeShapeType="1"/>
            </p:cNvSpPr>
            <p:nvPr/>
          </p:nvSpPr>
          <p:spPr bwMode="auto">
            <a:xfrm flipH="1">
              <a:off x="5424" y="134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Line 46"/>
            <p:cNvSpPr>
              <a:spLocks noChangeShapeType="1"/>
            </p:cNvSpPr>
            <p:nvPr/>
          </p:nvSpPr>
          <p:spPr bwMode="auto">
            <a:xfrm>
              <a:off x="3792" y="1296"/>
              <a:ext cx="163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47"/>
            <p:cNvSpPr>
              <a:spLocks noChangeShapeType="1"/>
            </p:cNvSpPr>
            <p:nvPr/>
          </p:nvSpPr>
          <p:spPr bwMode="auto">
            <a:xfrm>
              <a:off x="5424" y="216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25400" y="4006850"/>
            <a:ext cx="3962400" cy="641350"/>
            <a:chOff x="0" y="2448"/>
            <a:chExt cx="2496" cy="404"/>
          </a:xfrm>
        </p:grpSpPr>
        <p:grpSp>
          <p:nvGrpSpPr>
            <p:cNvPr id="13348" name="Group 49"/>
            <p:cNvGrpSpPr>
              <a:grpSpLocks/>
            </p:cNvGrpSpPr>
            <p:nvPr/>
          </p:nvGrpSpPr>
          <p:grpSpPr bwMode="auto">
            <a:xfrm>
              <a:off x="1296" y="2448"/>
              <a:ext cx="1200" cy="404"/>
              <a:chOff x="1296" y="2448"/>
              <a:chExt cx="1056" cy="404"/>
            </a:xfrm>
          </p:grpSpPr>
          <p:sp>
            <p:nvSpPr>
              <p:cNvPr id="26674" name="Text Box 50"/>
              <p:cNvSpPr txBox="1">
                <a:spLocks noChangeArrowheads="1"/>
              </p:cNvSpPr>
              <p:nvPr/>
            </p:nvSpPr>
            <p:spPr bwMode="auto">
              <a:xfrm>
                <a:off x="1536" y="2448"/>
                <a:ext cx="8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en-GB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Recessive allele</a:t>
                </a:r>
              </a:p>
            </p:txBody>
          </p:sp>
          <p:sp>
            <p:nvSpPr>
              <p:cNvPr id="13352" name="Line 51"/>
              <p:cNvSpPr>
                <a:spLocks noChangeShapeType="1"/>
              </p:cNvSpPr>
              <p:nvPr>
                <p:custDataLst>
                  <p:tags r:id="rId3"/>
                </p:custDataLst>
              </p:nvPr>
            </p:nvSpPr>
            <p:spPr bwMode="auto">
              <a:xfrm flipV="1">
                <a:off x="1296" y="2592"/>
                <a:ext cx="288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76" name="Text Box 52"/>
            <p:cNvSpPr txBox="1">
              <a:spLocks noChangeArrowheads="1"/>
            </p:cNvSpPr>
            <p:nvPr/>
          </p:nvSpPr>
          <p:spPr bwMode="auto">
            <a:xfrm>
              <a:off x="0" y="2448"/>
              <a:ext cx="8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Dominant allele</a:t>
              </a:r>
            </a:p>
          </p:txBody>
        </p:sp>
        <p:sp>
          <p:nvSpPr>
            <p:cNvPr id="13350" name="Line 53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 flipV="1">
              <a:off x="624" y="2640"/>
              <a:ext cx="327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381000" y="152400"/>
            <a:ext cx="2971800" cy="914400"/>
            <a:chOff x="288" y="96"/>
            <a:chExt cx="1680" cy="576"/>
          </a:xfrm>
        </p:grpSpPr>
        <p:sp>
          <p:nvSpPr>
            <p:cNvPr id="26679" name="Oval 55"/>
            <p:cNvSpPr>
              <a:spLocks noChangeArrowheads="1"/>
            </p:cNvSpPr>
            <p:nvPr/>
          </p:nvSpPr>
          <p:spPr bwMode="auto">
            <a:xfrm>
              <a:off x="288" y="96"/>
              <a:ext cx="576" cy="57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13346" name="Oval 56"/>
            <p:cNvSpPr>
              <a:spLocks noChangeArrowheads="1"/>
            </p:cNvSpPr>
            <p:nvPr/>
          </p:nvSpPr>
          <p:spPr bwMode="auto">
            <a:xfrm>
              <a:off x="1392" y="96"/>
              <a:ext cx="576" cy="57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GB" altLang="en-US" sz="3200"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26681" name="Text Box 57"/>
            <p:cNvSpPr txBox="1">
              <a:spLocks noChangeArrowheads="1"/>
            </p:cNvSpPr>
            <p:nvPr/>
          </p:nvSpPr>
          <p:spPr bwMode="auto">
            <a:xfrm>
              <a:off x="864" y="192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</a:p>
          </p:txBody>
        </p:sp>
      </p:grpSp>
      <p:grpSp>
        <p:nvGrpSpPr>
          <p:cNvPr id="13" name="Group 58"/>
          <p:cNvGrpSpPr>
            <a:grpSpLocks/>
          </p:cNvGrpSpPr>
          <p:nvPr/>
        </p:nvGrpSpPr>
        <p:grpSpPr bwMode="auto">
          <a:xfrm>
            <a:off x="5029200" y="34628"/>
            <a:ext cx="3505200" cy="838200"/>
            <a:chOff x="3168" y="48"/>
            <a:chExt cx="2208" cy="528"/>
          </a:xfrm>
        </p:grpSpPr>
        <p:sp>
          <p:nvSpPr>
            <p:cNvPr id="26683" name="Oval 59"/>
            <p:cNvSpPr>
              <a:spLocks noChangeArrowheads="1"/>
            </p:cNvSpPr>
            <p:nvPr/>
          </p:nvSpPr>
          <p:spPr bwMode="auto">
            <a:xfrm>
              <a:off x="3168" y="48"/>
              <a:ext cx="624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6684" name="Oval 60"/>
            <p:cNvSpPr>
              <a:spLocks noChangeArrowheads="1"/>
            </p:cNvSpPr>
            <p:nvPr/>
          </p:nvSpPr>
          <p:spPr bwMode="auto">
            <a:xfrm>
              <a:off x="4752" y="48"/>
              <a:ext cx="624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6685" name="Text Box 61"/>
            <p:cNvSpPr txBox="1">
              <a:spLocks noChangeArrowheads="1"/>
            </p:cNvSpPr>
            <p:nvPr/>
          </p:nvSpPr>
          <p:spPr bwMode="auto">
            <a:xfrm>
              <a:off x="4032" y="144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</a:p>
          </p:txBody>
        </p:sp>
      </p:grpSp>
      <p:sp>
        <p:nvSpPr>
          <p:cNvPr id="26686" name="Freeform 62"/>
          <p:cNvSpPr>
            <a:spLocks/>
          </p:cNvSpPr>
          <p:nvPr/>
        </p:nvSpPr>
        <p:spPr bwMode="auto">
          <a:xfrm>
            <a:off x="2133600" y="533400"/>
            <a:ext cx="2743200" cy="3429000"/>
          </a:xfrm>
          <a:custGeom>
            <a:avLst/>
            <a:gdLst>
              <a:gd name="T0" fmla="*/ 0 w 1728"/>
              <a:gd name="T1" fmla="*/ 2147483647 h 2160"/>
              <a:gd name="T2" fmla="*/ 2147483647 w 1728"/>
              <a:gd name="T3" fmla="*/ 2147483647 h 2160"/>
              <a:gd name="T4" fmla="*/ 2147483647 w 1728"/>
              <a:gd name="T5" fmla="*/ 2147483647 h 2160"/>
              <a:gd name="T6" fmla="*/ 2147483647 w 1728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728"/>
              <a:gd name="T13" fmla="*/ 0 h 2160"/>
              <a:gd name="T14" fmla="*/ 1728 w 1728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" h="2160">
                <a:moveTo>
                  <a:pt x="0" y="2160"/>
                </a:moveTo>
                <a:cubicBezTo>
                  <a:pt x="300" y="2084"/>
                  <a:pt x="600" y="2008"/>
                  <a:pt x="768" y="1728"/>
                </a:cubicBezTo>
                <a:cubicBezTo>
                  <a:pt x="936" y="1448"/>
                  <a:pt x="848" y="768"/>
                  <a:pt x="1008" y="480"/>
                </a:cubicBezTo>
                <a:cubicBezTo>
                  <a:pt x="1168" y="192"/>
                  <a:pt x="1448" y="96"/>
                  <a:pt x="1728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7" name="Text Box 63"/>
          <p:cNvSpPr txBox="1">
            <a:spLocks noChangeArrowheads="1"/>
          </p:cNvSpPr>
          <p:nvPr/>
        </p:nvSpPr>
        <p:spPr bwMode="auto">
          <a:xfrm>
            <a:off x="3251202" y="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GB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Pea plant</a:t>
            </a:r>
          </a:p>
        </p:txBody>
      </p:sp>
      <p:sp>
        <p:nvSpPr>
          <p:cNvPr id="26688" name="Text Box 64"/>
          <p:cNvSpPr txBox="1">
            <a:spLocks noChangeArrowheads="1"/>
          </p:cNvSpPr>
          <p:nvPr/>
        </p:nvSpPr>
        <p:spPr bwMode="auto">
          <a:xfrm>
            <a:off x="838200" y="9906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</a:p>
        </p:txBody>
      </p:sp>
      <p:sp>
        <p:nvSpPr>
          <p:cNvPr id="26689" name="Text Box 65"/>
          <p:cNvSpPr txBox="1">
            <a:spLocks noChangeArrowheads="1"/>
          </p:cNvSpPr>
          <p:nvPr/>
        </p:nvSpPr>
        <p:spPr bwMode="auto">
          <a:xfrm>
            <a:off x="5562600" y="757535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GB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8" grpId="0" animBg="1"/>
      <p:bldP spid="26639" grpId="0" animBg="1"/>
      <p:bldP spid="26640" grpId="0" animBg="1"/>
      <p:bldP spid="26641" grpId="0" animBg="1"/>
      <p:bldP spid="26651" grpId="0"/>
      <p:bldP spid="26653" grpId="0"/>
      <p:bldP spid="26686" grpId="0" animBg="1"/>
      <p:bldP spid="26688" grpId="0"/>
      <p:bldP spid="266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EFF4683-BD84-4104-AD6C-3A7E4E020091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10000" y="152400"/>
            <a:ext cx="5257800" cy="655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6200" y="152400"/>
            <a:ext cx="3581400" cy="6553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152400" y="2133600"/>
            <a:ext cx="3276600" cy="1676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lang="en-US" sz="96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3352800"/>
            <a:ext cx="2895600" cy="1981200"/>
            <a:chOff x="2064" y="2448"/>
            <a:chExt cx="1824" cy="1248"/>
          </a:xfrm>
        </p:grpSpPr>
        <p:sp>
          <p:nvSpPr>
            <p:cNvPr id="27654" name="Text Box 6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12" y="3072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Genotype</a:t>
              </a:r>
            </a:p>
          </p:txBody>
        </p:sp>
        <p:sp>
          <p:nvSpPr>
            <p:cNvPr id="14362" name="Text Box 7"/>
            <p:cNvSpPr txBox="1">
              <a:spLocks noChangeArrowheads="1"/>
            </p:cNvSpPr>
            <p:nvPr/>
          </p:nvSpPr>
          <p:spPr bwMode="auto">
            <a:xfrm>
              <a:off x="2064" y="3408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/>
                <a:t>(Genetic make up)</a:t>
              </a:r>
            </a:p>
          </p:txBody>
        </p:sp>
        <p:sp>
          <p:nvSpPr>
            <p:cNvPr id="14363" name="Line 8"/>
            <p:cNvSpPr>
              <a:spLocks noChangeShapeType="1"/>
            </p:cNvSpPr>
            <p:nvPr/>
          </p:nvSpPr>
          <p:spPr bwMode="auto">
            <a:xfrm>
              <a:off x="2880" y="2448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990600" y="2514600"/>
            <a:ext cx="1600200" cy="838200"/>
          </a:xfrm>
          <a:prstGeom prst="ellips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r>
              <a:rPr lang="en-GB" sz="4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33400" y="533400"/>
            <a:ext cx="2590800" cy="1828800"/>
            <a:chOff x="2112" y="240"/>
            <a:chExt cx="1632" cy="1152"/>
          </a:xfrm>
        </p:grpSpPr>
        <p:sp>
          <p:nvSpPr>
            <p:cNvPr id="27659" name="Text Box 1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" y="240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 dirty="0">
                  <a:ln w="11430"/>
                  <a:solidFill>
                    <a:srgbClr val="CC00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Phenotype</a:t>
              </a:r>
            </a:p>
          </p:txBody>
        </p:sp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2352" y="528"/>
              <a:ext cx="12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3600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(Colour)</a:t>
              </a:r>
            </a:p>
          </p:txBody>
        </p:sp>
        <p:sp>
          <p:nvSpPr>
            <p:cNvPr id="14360" name="Line 13"/>
            <p:cNvSpPr>
              <a:spLocks noChangeShapeType="1"/>
            </p:cNvSpPr>
            <p:nvPr/>
          </p:nvSpPr>
          <p:spPr bwMode="auto">
            <a:xfrm>
              <a:off x="2880" y="864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038600" y="2682875"/>
            <a:ext cx="4648200" cy="762000"/>
            <a:chOff x="2544" y="144"/>
            <a:chExt cx="2928" cy="480"/>
          </a:xfrm>
        </p:grpSpPr>
        <p:sp>
          <p:nvSpPr>
            <p:cNvPr id="27663" name="Oval 15"/>
            <p:cNvSpPr>
              <a:spLocks noChangeArrowheads="1"/>
            </p:cNvSpPr>
            <p:nvPr/>
          </p:nvSpPr>
          <p:spPr bwMode="auto">
            <a:xfrm>
              <a:off x="2544" y="144"/>
              <a:ext cx="480" cy="48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defRPr/>
              </a:pPr>
              <a:r>
                <a:rPr lang="en-GB" sz="36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27664" name="Oval 16"/>
            <p:cNvSpPr>
              <a:spLocks noChangeArrowheads="1"/>
            </p:cNvSpPr>
            <p:nvPr/>
          </p:nvSpPr>
          <p:spPr bwMode="auto">
            <a:xfrm>
              <a:off x="4992" y="144"/>
              <a:ext cx="480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defRPr/>
              </a:pPr>
              <a:r>
                <a:rPr lang="en-GB" sz="32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27665" name="Text Box 17"/>
            <p:cNvSpPr txBox="1">
              <a:spLocks noChangeArrowheads="1"/>
            </p:cNvSpPr>
            <p:nvPr/>
          </p:nvSpPr>
          <p:spPr bwMode="auto">
            <a:xfrm>
              <a:off x="3168" y="163"/>
              <a:ext cx="17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32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Homozygous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114800" y="4435475"/>
            <a:ext cx="3962400" cy="838200"/>
            <a:chOff x="2592" y="1248"/>
            <a:chExt cx="2496" cy="528"/>
          </a:xfrm>
        </p:grpSpPr>
        <p:sp>
          <p:nvSpPr>
            <p:cNvPr id="27667" name="Oval 19"/>
            <p:cNvSpPr>
              <a:spLocks noChangeArrowheads="1"/>
            </p:cNvSpPr>
            <p:nvPr/>
          </p:nvSpPr>
          <p:spPr bwMode="auto">
            <a:xfrm>
              <a:off x="2592" y="1248"/>
              <a:ext cx="528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defRPr/>
              </a:pPr>
              <a:r>
                <a:rPr lang="en-GB" sz="40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32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7668" name="Text Box 20"/>
            <p:cNvSpPr txBox="1">
              <a:spLocks noChangeArrowheads="1"/>
            </p:cNvSpPr>
            <p:nvPr/>
          </p:nvSpPr>
          <p:spPr bwMode="auto">
            <a:xfrm>
              <a:off x="3168" y="1344"/>
              <a:ext cx="19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Heterozygous</a:t>
              </a:r>
            </a:p>
          </p:txBody>
        </p:sp>
      </p:grp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4038600" y="3460750"/>
            <a:ext cx="48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 organism having a pair of </a:t>
            </a:r>
            <a:r>
              <a:rPr lang="en-GB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identical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alleles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3962400" y="5349875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 organism having a pair of two </a:t>
            </a:r>
            <a:r>
              <a:rPr lang="en-GB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different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alleles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3810000" y="381000"/>
            <a:ext cx="518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Phenotype</a:t>
            </a: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                                     Is t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 organism’s appearance </a:t>
            </a:r>
            <a:r>
              <a:rPr lang="ar-SA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الطرز </a:t>
            </a:r>
            <a:r>
              <a:rPr lang="ar-EG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المظهر</a:t>
            </a:r>
            <a:r>
              <a:rPr lang="ar-SA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ي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3886200" y="1371600"/>
            <a:ext cx="4800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Genotype</a:t>
            </a: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                                       Is t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 organism’s genetic  makeup </a:t>
            </a:r>
            <a:r>
              <a:rPr lang="ar-EG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الطرز الـﭽين</a:t>
            </a:r>
            <a:r>
              <a:rPr lang="ar-SA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ي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351" name="Text Box 27"/>
          <p:cNvSpPr txBox="1">
            <a:spLocks noChangeArrowheads="1"/>
          </p:cNvSpPr>
          <p:nvPr/>
        </p:nvSpPr>
        <p:spPr bwMode="auto">
          <a:xfrm>
            <a:off x="5867400" y="264795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en-US" sz="1400" b="1" dirty="0"/>
              <a:t>متماثل الجينات</a:t>
            </a:r>
            <a:endParaRPr lang="en-GB" altLang="en-US" sz="1400" b="1" dirty="0"/>
          </a:p>
        </p:txBody>
      </p:sp>
      <p:sp>
        <p:nvSpPr>
          <p:cNvPr id="14352" name="Text Box 28"/>
          <p:cNvSpPr txBox="1">
            <a:spLocks noChangeArrowheads="1"/>
          </p:cNvSpPr>
          <p:nvPr/>
        </p:nvSpPr>
        <p:spPr bwMode="auto">
          <a:xfrm>
            <a:off x="5791200" y="44958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en-US" sz="1400" b="1" dirty="0"/>
              <a:t>متباين الجينات</a:t>
            </a:r>
            <a:endParaRPr lang="en-GB" altLang="en-US" sz="14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2" grpId="0" animBg="1"/>
      <p:bldP spid="27657" grpId="0" animBg="1"/>
      <p:bldP spid="27669" grpId="0"/>
      <p:bldP spid="27670" grpId="0"/>
      <p:bldP spid="27671" grpId="0"/>
      <p:bldP spid="27672" grpId="0"/>
      <p:bldP spid="14351" grpId="0"/>
      <p:bldP spid="143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92508"/>
            <a:ext cx="3352800" cy="4856714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flower color in peas, both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 have the same phenotype (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but different genotypes (homozygous and heterozygous).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only way to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produce a white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 is to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the flower-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color gene.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6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3581400" y="1758950"/>
            <a:ext cx="55626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828800" y="111294"/>
            <a:ext cx="565892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Homozygous </a:t>
            </a:r>
            <a:r>
              <a:rPr lang="en-US" alt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Heterozygous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525304"/>
            <a:ext cx="452078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Genotype </a:t>
            </a:r>
            <a:r>
              <a:rPr lang="en-US" alt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  <a:r>
              <a:rPr lang="en-US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Phenotype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D0F83F6-3479-430B-97FD-F48C6CF74A60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10663"/>
            <a:ext cx="4794250" cy="4296561"/>
          </a:xfrm>
        </p:spPr>
        <p:txBody>
          <a:bodyPr wrap="square">
            <a:spAutoFit/>
          </a:bodyPr>
          <a:lstStyle/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not possible to predict the genotype of an organism with a dominant phenotype.</a:t>
            </a:r>
          </a:p>
          <a:p>
            <a:pPr marL="576263" lvl="1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organism must have one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allele, but it could be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dominant or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30188" indent="-228600"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 cross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Is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breeding of a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a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unknown genotype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determine the identity of the unknown allele.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r="3351" b="4466"/>
          <a:stretch>
            <a:fillRect/>
          </a:stretch>
        </p:blipFill>
        <p:spPr bwMode="auto">
          <a:xfrm>
            <a:off x="4419600" y="1371599"/>
            <a:ext cx="4648200" cy="5328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8600" y="5689937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Q: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What is the result of Cross hybridization of </a:t>
            </a:r>
            <a:r>
              <a:rPr lang="en-US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white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colored flowers ? 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849613" y="152400"/>
            <a:ext cx="271298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Test cross</a:t>
            </a:r>
            <a:endParaRPr 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uiExpand="1" build="p"/>
      <p:bldP spid="235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549900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of </a:t>
            </a:r>
            <a:r>
              <a:rPr 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Segregation</a:t>
            </a:r>
          </a:p>
          <a:p>
            <a:pPr marL="398463" indent="0">
              <a:lnSpc>
                <a:spcPct val="90000"/>
              </a:lnSpc>
              <a:buClr>
                <a:srgbClr val="0000FF"/>
              </a:buClr>
              <a:buNone/>
              <a:tabLst>
                <a:tab pos="2743200" algn="l"/>
              </a:tabLst>
              <a:defRPr/>
            </a:pPr>
            <a:r>
              <a:rPr lang="en-US" sz="1900" b="1" dirty="0" smtClean="0"/>
              <a:t>The law of segregation states that: </a:t>
            </a:r>
            <a:r>
              <a:rPr lang="en-US" sz="1900" b="1" i="1" dirty="0" smtClean="0"/>
              <a:t>a pair of factors is segregated, or separated, during the formation of gametes</a:t>
            </a:r>
            <a:r>
              <a:rPr lang="en-US" sz="1900" b="1" dirty="0" smtClean="0"/>
              <a:t>.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sz="800" b="1" dirty="0" smtClean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 character (allele</a:t>
            </a:r>
            <a:r>
              <a:rPr lang="en-US" alt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ar-EG" altLang="en-US" sz="1900" dirty="0" smtClean="0"/>
              <a:t>الصفة السائدة</a:t>
            </a:r>
            <a:endParaRPr lang="en-US" altLang="en-US" sz="1900" dirty="0" smtClean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Is fully expressed in the organism’s appearance.</a:t>
            </a: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 character (allele)</a:t>
            </a:r>
            <a:r>
              <a:rPr lang="en-US" alt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dirty="0" smtClean="0"/>
              <a:t>الصفة المُتنحية</a:t>
            </a:r>
            <a:endParaRPr lang="en-US" altLang="en-US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 no noticeable effect </a:t>
            </a:r>
            <a:r>
              <a:rPr lang="ar-EG" altLang="en-US" sz="1900" dirty="0" smtClean="0">
                <a:solidFill>
                  <a:srgbClr val="000000"/>
                </a:solidFill>
              </a:rPr>
              <a:t>تأثير غير ملحوظ</a:t>
            </a:r>
            <a:r>
              <a:rPr lang="en-US" altLang="en-US" sz="1900" dirty="0" smtClean="0">
                <a:solidFill>
                  <a:srgbClr val="000000"/>
                </a:solidFill>
              </a:rPr>
              <a:t> 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the organism’s appearance.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dirty="0" smtClean="0">
                <a:solidFill>
                  <a:srgbClr val="000000"/>
                </a:solidFill>
              </a:rPr>
              <a:t>مُتماثل الجينات</a:t>
            </a:r>
            <a:endParaRPr lang="en-US" altLang="en-US" sz="19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An organism with two </a:t>
            </a:r>
            <a:r>
              <a:rPr lang="en-US" altLang="en-US" sz="19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identical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alleles for a character.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dirty="0" smtClean="0">
                <a:solidFill>
                  <a:srgbClr val="000000"/>
                </a:solidFill>
              </a:rPr>
              <a:t>مُختلف الجينات</a:t>
            </a:r>
            <a:endParaRPr lang="en-US" altLang="en-US" sz="19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An organism with two </a:t>
            </a:r>
            <a:r>
              <a:rPr lang="en-US" altLang="en-US" sz="19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different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alleles for a character.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dirty="0" smtClean="0">
                <a:solidFill>
                  <a:srgbClr val="000000"/>
                </a:solidFill>
              </a:rPr>
              <a:t>الطرز المظهر</a:t>
            </a:r>
            <a:r>
              <a:rPr lang="ar-SA" altLang="en-US" sz="1900" dirty="0" smtClean="0">
                <a:solidFill>
                  <a:srgbClr val="000000"/>
                </a:solidFill>
              </a:rPr>
              <a:t>ي</a:t>
            </a:r>
            <a:endParaRPr lang="en-US" altLang="en-US" sz="19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 description of an organism’s traits (feature </a:t>
            </a:r>
            <a:r>
              <a:rPr lang="ar-EG" altLang="en-US" sz="1900" dirty="0" smtClean="0">
                <a:solidFill>
                  <a:srgbClr val="000000"/>
                </a:solidFill>
              </a:rPr>
              <a:t>مظهر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dirty="0" smtClean="0">
                <a:solidFill>
                  <a:srgbClr val="000000"/>
                </a:solidFill>
              </a:rPr>
              <a:t>الطرز الجين</a:t>
            </a:r>
            <a:r>
              <a:rPr lang="ar-SA" altLang="en-US" sz="1900" dirty="0" smtClean="0">
                <a:solidFill>
                  <a:srgbClr val="000000"/>
                </a:solidFill>
              </a:rPr>
              <a:t>ي</a:t>
            </a:r>
            <a:endParaRPr lang="en-US" altLang="en-US" sz="19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A description of an organism’s genetic makeup.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124200" y="2286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Definitions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49033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4191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600651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4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"/>
          <a:stretch>
            <a:fillRect/>
          </a:stretch>
        </p:blipFill>
        <p:spPr bwMode="auto">
          <a:xfrm>
            <a:off x="314679" y="3230563"/>
            <a:ext cx="4333521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04800" y="2002899"/>
            <a:ext cx="8534400" cy="646331"/>
          </a:xfrm>
          <a:prstGeom prst="rect">
            <a:avLst/>
          </a:prstGeom>
          <a:solidFill>
            <a:srgbClr val="CC0099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eaLnBrk="0" hangingPunct="0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altLang="en-US" sz="3600" b="1" dirty="0">
                <a:ln w="1143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MENDEL AND THE GENE </a:t>
            </a:r>
            <a:r>
              <a:rPr lang="en-US" altLang="en-US" sz="3600" b="1" dirty="0" smtClean="0">
                <a:ln w="1143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IDEA</a:t>
            </a:r>
            <a:endParaRPr lang="en-US" altLang="en-US" sz="3600" b="1" dirty="0">
              <a:ln w="11430"/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304800" y="2762250"/>
            <a:ext cx="8610600" cy="39433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8" name="Picture 30"/>
          <p:cNvPicPr>
            <a:picLocks noChangeAspect="1" noChangeArrowheads="1"/>
          </p:cNvPicPr>
          <p:nvPr/>
        </p:nvPicPr>
        <p:blipFill>
          <a:blip r:embed="rId8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4545776" cy="3429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" name="Picture 13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>
            <a:extLst>
              <a:ext uri="{FF2B5EF4-FFF2-40B4-BE49-F238E27FC236}">
                <a16:creationId xmlns:a16="http://schemas.microsoft.com/office/drawing/2014/main" id="{FDD39650-099F-4090-9FA3-0538FFE9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15888"/>
            <a:ext cx="3429000" cy="79851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5123" name="Content Placeholder 3">
            <a:extLst>
              <a:ext uri="{FF2B5EF4-FFF2-40B4-BE49-F238E27FC236}">
                <a16:creationId xmlns:a16="http://schemas.microsoft.com/office/drawing/2014/main" id="{F12DB1CE-72ED-49CD-BB37-9F9D77462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2225"/>
            <a:ext cx="8686800" cy="495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spcBef>
                <a:spcPct val="50000"/>
              </a:spcBef>
              <a:spcAft>
                <a:spcPct val="50000"/>
              </a:spcAft>
              <a:buNone/>
              <a:defRPr/>
            </a:pPr>
            <a:r>
              <a:rPr lang="en-US" altLang="en-US" b="1" dirty="0">
                <a:solidFill>
                  <a:srgbClr val="99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Times New Roman" panose="02020603050405020304" pitchFamily="18" charset="0"/>
              </a:rPr>
              <a:t>Gregor Mendel’s Discoveries.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Mendel used the scientific approach to identify two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laws of inheritance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457200" lvl="1" indent="0">
              <a:buNone/>
              <a:defRPr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buNone/>
              <a:defRPr/>
            </a:pPr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A)- The </a:t>
            </a:r>
            <a:r>
              <a:rPr lang="en-US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Law of Segregation.</a:t>
            </a:r>
          </a:p>
          <a:p>
            <a:pPr marL="1200150" lvl="1"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Useful Genetic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Terminologies.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1200150" lvl="1"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The Testcross.</a:t>
            </a:r>
          </a:p>
          <a:p>
            <a:pPr lvl="1">
              <a:defRPr/>
            </a:pPr>
            <a:endParaRPr lang="en-US" alt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Slide Number Placeholder 1">
            <a:extLst>
              <a:ext uri="{FF2B5EF4-FFF2-40B4-BE49-F238E27FC236}">
                <a16:creationId xmlns:a16="http://schemas.microsoft.com/office/drawing/2014/main" id="{764FC669-5680-4B18-8A5D-7FA09F49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FA7942-C619-42C1-84C1-F954ECB9CF87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99894120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914775" cy="50146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228600" y="1509385"/>
            <a:ext cx="48006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Gregor Mendel (the father of genetics), </a:t>
            </a:r>
            <a:r>
              <a:rPr lang="en-GB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Czech geneticist </a:t>
            </a:r>
            <a:r>
              <a:rPr lang="en-GB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1822–1884. 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Gregor </a:t>
            </a:r>
            <a:r>
              <a:rPr lang="en-GB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 Mendel </a:t>
            </a: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born on July 22, 1822, in what is now </a:t>
            </a:r>
            <a:r>
              <a:rPr lang="en-GB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Hyncice</a:t>
            </a: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Czech Republic. He entered a monastery in what is now Brno, </a:t>
            </a:r>
            <a:r>
              <a:rPr lang="en-GB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Czech Republic</a:t>
            </a: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performed a famous and important series of breeding experiments while at the monastery. Mendel died on January 6, 1884, in Brno.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026758" y="304800"/>
            <a:ext cx="689804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0"/>
            <a:r>
              <a:rPr lang="en-GB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Gregor </a:t>
            </a:r>
            <a:r>
              <a:rPr lang="en-GB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Mendel: </a:t>
            </a:r>
            <a:r>
              <a:rPr lang="en-GB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GB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father of </a:t>
            </a:r>
            <a:r>
              <a:rPr lang="en-GB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genetics 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dirty="0"/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02895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AD32DE1-9B57-433C-BA05-685223E631CF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6275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 brought an experimental and quantitative approach to genetics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5410200" cy="1631216"/>
          </a:xfrm>
        </p:spPr>
        <p:txBody>
          <a:bodyPr>
            <a:spAutoFit/>
          </a:bodyPr>
          <a:lstStyle/>
          <a:p>
            <a:pPr marL="231775" indent="-223838"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Around 1857, Mendel began breeding garden peas to study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inheritance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وراثة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Because they are available in many varieties with distinct heritable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مُتوارث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characters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صفات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with different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76200" y="3749675"/>
            <a:ext cx="5105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23838" algn="l" rtl="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Each pea plant has male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stamens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and female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carpel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sexual organs.</a:t>
            </a:r>
          </a:p>
          <a:p>
            <a:pPr marL="231775" indent="-223838" algn="l" rtl="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 nature, pea plants typically 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self-fertilize </a:t>
            </a:r>
            <a:r>
              <a:rPr lang="ar-EG" alt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تلقيح ذات</a:t>
            </a:r>
            <a:r>
              <a:rPr lang="ar-SA" alt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ي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fertilizing </a:t>
            </a:r>
            <a:r>
              <a:rPr lang="en-US" alt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ova with their own </a:t>
            </a:r>
            <a:r>
              <a:rPr lang="en-US" alt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pollens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31775" indent="-223838" algn="l" rtl="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However, Mendel could also move pollens </a:t>
            </a:r>
            <a:r>
              <a:rPr lang="ar-EG" alt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حبوب اللقاح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from one plant to another to cross-pollinate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يُـلقح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plants.</a:t>
            </a: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5105400" y="1295400"/>
            <a:ext cx="3881437" cy="5455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Three Steps of Mendel’s Experiments</a:t>
            </a:r>
          </a:p>
        </p:txBody>
      </p:sp>
      <p:sp>
        <p:nvSpPr>
          <p:cNvPr id="4099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4100" name="Rectangl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4101" name="Rectangl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4102" name="Rectangl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pic>
        <p:nvPicPr>
          <p:cNvPr id="4103" name="Picture 9" descr="p8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5287"/>
            <a:ext cx="86106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>
            <a:extLst>
              <a:ext uri="{FF2B5EF4-FFF2-40B4-BE49-F238E27FC236}">
                <a16:creationId xmlns:a16="http://schemas.microsoft.com/office/drawing/2014/main" id="{78AF5A74-63DF-47D5-9CE7-1A5C1C81A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553200" cy="609600"/>
          </a:xfr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Results and Conclusions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8C8D3B9-C92C-4153-95C2-945447E86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82022"/>
            <a:ext cx="8229600" cy="5271178"/>
          </a:xfrm>
          <a:solidFill>
            <a:srgbClr val="FFFF99"/>
          </a:solidFill>
          <a:ln w="12700">
            <a:solidFill>
              <a:srgbClr val="0000FF"/>
            </a:solidFill>
          </a:ln>
          <a:effectLst>
            <a:outerShdw dist="89803" dir="2700000" algn="ctr" rotWithShape="0">
              <a:schemeClr val="tx2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Recessive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Dominant Traits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Mendel concluded that inherited characteristics are controlled by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that occur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 pairs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 his experiments on pea plants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he found that 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one factor in a pair masked the </a:t>
            </a:r>
            <a:r>
              <a:rPr 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other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Thus: </a:t>
            </a:r>
          </a:p>
          <a:p>
            <a:pPr marL="1544638" lvl="1" indent="-4572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trait that masked the other 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is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called the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dominant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trait. </a:t>
            </a:r>
            <a:endParaRPr lang="en-US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544638" lvl="1" indent="-4572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trait that was masked 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is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called the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recessive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trait.</a:t>
            </a:r>
          </a:p>
        </p:txBody>
      </p:sp>
      <p:sp>
        <p:nvSpPr>
          <p:cNvPr id="7172" name="Line 6">
            <a:extLst>
              <a:ext uri="{FF2B5EF4-FFF2-40B4-BE49-F238E27FC236}">
                <a16:creationId xmlns:a16="http://schemas.microsoft.com/office/drawing/2014/main" id="{8F21B191-2299-4E10-8727-44C00416C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36818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44086"/>
            <a:ext cx="8686800" cy="4856714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breeding experiment, Mendel would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cross-pollinate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400" dirty="0" smtClean="0">
                <a:solidFill>
                  <a:srgbClr val="000000"/>
                </a:solidFill>
              </a:rPr>
              <a:t>تلقيح خلط</a:t>
            </a:r>
            <a:r>
              <a:rPr lang="ar-SA" altLang="en-US" sz="1400" dirty="0" smtClean="0">
                <a:solidFill>
                  <a:srgbClr val="000000"/>
                </a:solidFill>
              </a:rPr>
              <a:t>ي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hybridize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هَجن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two contrasting </a:t>
            </a:r>
            <a:r>
              <a:rPr lang="ar-EG" altLang="en-US" sz="1400" dirty="0" smtClean="0">
                <a:solidFill>
                  <a:srgbClr val="000000"/>
                </a:solidFill>
              </a:rPr>
              <a:t>متباينين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true-breeding pea varieties </a:t>
            </a:r>
            <a:r>
              <a:rPr lang="ar-EG" altLang="en-US" sz="1400" dirty="0" smtClean="0">
                <a:solidFill>
                  <a:srgbClr val="000000"/>
                </a:solidFill>
              </a:rPr>
              <a:t>أنواع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true-breeding parents are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arental generation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their hybrid offspring </a:t>
            </a:r>
            <a:r>
              <a:rPr lang="ar-EG" altLang="en-US" sz="1400" dirty="0" smtClean="0">
                <a:solidFill>
                  <a:srgbClr val="000000"/>
                </a:solidFill>
              </a:rPr>
              <a:t>النسل المُهجن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ilial generation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would then allow the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ilial generation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hybrids to self-pollinate to produce an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was mainly Mendel’s </a:t>
            </a:r>
            <a:r>
              <a:rPr lang="en-US" alt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quantitative analysis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400" dirty="0" smtClean="0">
                <a:solidFill>
                  <a:srgbClr val="000000"/>
                </a:solidFill>
              </a:rPr>
              <a:t>تحليل كم</a:t>
            </a:r>
            <a:r>
              <a:rPr lang="ar-SA" altLang="en-US" sz="1400" dirty="0" smtClean="0">
                <a:solidFill>
                  <a:srgbClr val="000000"/>
                </a:solidFill>
              </a:rPr>
              <a:t>ي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 that revealed the two fundamental laws of heredity:                                                                                                     A)-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law of segregation.                                    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B)-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law of independent assortment.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362200" y="228600"/>
            <a:ext cx="448240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Mendel’s laws</a:t>
            </a:r>
            <a:endParaRPr 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FAC6F5B-376E-4248-976D-9D342D054273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 smtClean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7" b="46680"/>
          <a:stretch>
            <a:fillRect/>
          </a:stretch>
        </p:blipFill>
        <p:spPr bwMode="auto">
          <a:xfrm>
            <a:off x="5029200" y="1267736"/>
            <a:ext cx="4038600" cy="2470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4724400" cy="251142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expected that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1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hybrids from a cross </a:t>
            </a:r>
            <a:r>
              <a:rPr lang="ar-EG" altLang="en-US" sz="1600" dirty="0" smtClean="0">
                <a:solidFill>
                  <a:srgbClr val="000000"/>
                </a:solidFill>
              </a:rPr>
              <a:t>تلقيح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between </a:t>
            </a:r>
            <a:r>
              <a:rPr lang="en-US" altLang="en-US" sz="1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purple-flowered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white-flowered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pea plants would have </a:t>
            </a:r>
            <a:r>
              <a:rPr lang="en-US" altLang="en-US" sz="18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pale purple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flowers </a:t>
            </a:r>
            <a:r>
              <a:rPr lang="ar-EG" altLang="en-US" sz="1600" dirty="0" smtClean="0"/>
              <a:t>بنفسج</a:t>
            </a:r>
            <a:r>
              <a:rPr lang="ar-SA" altLang="en-US" sz="1600" dirty="0" smtClean="0"/>
              <a:t>ي</a:t>
            </a:r>
            <a:r>
              <a:rPr lang="ar-EG" altLang="en-US" sz="1600" dirty="0" smtClean="0"/>
              <a:t> باهت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Instead, </a:t>
            </a:r>
            <a:r>
              <a:rPr lang="ar-EG" altLang="en-US" sz="1600" dirty="0" smtClean="0">
                <a:solidFill>
                  <a:srgbClr val="000000"/>
                </a:solidFill>
              </a:rPr>
              <a:t>ولكن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1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hybrids all have                                                                    </a:t>
            </a:r>
            <a:r>
              <a:rPr lang="en-US" altLang="en-US" sz="1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flowers, just a purple like their parents.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685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Law of segregation: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قانون الإنعزال</a:t>
            </a:r>
            <a:r>
              <a:rPr lang="ar-EG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the two alleles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ﭽـينات</a:t>
            </a:r>
            <a:r>
              <a:rPr lang="en-US" altLang="en-US" sz="1800" b="1" dirty="0" smtClean="0">
                <a:ln w="11430"/>
                <a:solidFill>
                  <a:schemeClr val="tx1"/>
                </a:solidFill>
              </a:rPr>
              <a:t>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a character are isolated into separate gametes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4" r="7018" b="3355"/>
          <a:stretch>
            <a:fillRect/>
          </a:stretch>
        </p:blipFill>
        <p:spPr bwMode="auto">
          <a:xfrm>
            <a:off x="5029200" y="3816350"/>
            <a:ext cx="4038600" cy="2965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3730625"/>
            <a:ext cx="51054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cross produced a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purple to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white ratio of traits in 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offspring, 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reasoned that the heritable                                                   factor for white flowers was present                                                          in the F</a:t>
            </a:r>
            <a:r>
              <a:rPr lang="en-US" altLang="en-US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plants, but it did not affect                                                    flower color.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purple flower is a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color      </a:t>
            </a:r>
            <a:r>
              <a:rPr lang="ar-EG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sz="1600" dirty="0">
                <a:solidFill>
                  <a:srgbClr val="000000"/>
                </a:solidFill>
              </a:rPr>
              <a:t>صفة سائدة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white flower is a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color</a:t>
            </a:r>
            <a:r>
              <a:rPr lang="ar-EG" altLang="en-US" sz="1600" dirty="0">
                <a:solidFill>
                  <a:srgbClr val="000000"/>
                </a:solidFill>
              </a:rPr>
              <a:t>(صفة مُتنحية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922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64ead1f1-8d8c-4b29-9e3f-cbd489bd8048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505356-d:\ashraf\d\faculty file\e-larning\1433-1434\المحتوى الرقمي\109-lectures\lms-2\lecture-22 mendel-i\lecture 22.pptx"/>
  <p:tag name="ARTICULATE_PRESENTER_VERSION" val="7"/>
  <p:tag name="ARTICULATE_USED_PAGE_ORIENTATION" val="1"/>
  <p:tag name="ARTICULATE_USED_PAGE_SIZE" val="1"/>
  <p:tag name="ARTICULATE_PROJECT_OPEN" val="0"/>
  <p:tag name="INKNOELEADERBOARD" val="-1786372714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203cfe639ef42508052edf52f2d3ad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51.9"/>
  <p:tag name="ANNOTATION_TYPE_1" val="0"/>
  <p:tag name="ANNOTATION_START_1" val="12.4"/>
  <p:tag name="ANNOTATION_END_1" val="16.3"/>
  <p:tag name="ANNOTATION_TOP_1" val="53"/>
  <p:tag name="ANNOTATION_LEFT_1" val="27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3"/>
  <p:tag name="ANNOTATION_END_2" val="22.0"/>
  <p:tag name="ANNOTATION_TOP_2" val="216"/>
  <p:tag name="ANNOTATION_LEFT_2" val="17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0"/>
  <p:tag name="ANNOTATION_END_3" val="23.4"/>
  <p:tag name="ANNOTATION_TOP_3" val="451"/>
  <p:tag name="ANNOTATION_LEFT_3" val="18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3.4"/>
  <p:tag name="ANNOTATION_END_4" val="28.6"/>
  <p:tag name="ANNOTATION_TOP_4" val="220"/>
  <p:tag name="ANNOTATION_LEFT_4" val="41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6"/>
  <p:tag name="ANNOTATION_TOP_5" val="252"/>
  <p:tag name="ANNOTATION_LEFT_5" val="4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e5d3f6dccc0458dac2056caf08022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0bacbf1b884d0bb1d29666e8da528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ELAPSEDTIME" val="90.7"/>
  <p:tag name="ANNOTATION_TYPE_1" val="0"/>
  <p:tag name="ANNOTATION_START_1" val="2.0"/>
  <p:tag name="ANNOTATION_END_1" val="30.3"/>
  <p:tag name="ANNOTATION_TOP_1" val="184"/>
  <p:tag name="ANNOTATION_LEFT_1" val="4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3"/>
  <p:tag name="ANNOTATION_END_2" val="31.4"/>
  <p:tag name="ANNOTATION_TOP_2" val="312"/>
  <p:tag name="ANNOTATION_LEFT_2" val="4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4"/>
  <p:tag name="ANNOTATION_END_3" val="34.2"/>
  <p:tag name="ANNOTATION_TOP_3" val="413"/>
  <p:tag name="ANNOTATION_LEFT_3" val="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4.2"/>
  <p:tag name="ANNOTATION_END_4" val="35.9"/>
  <p:tag name="ANNOTATION_TOP_4" val="414"/>
  <p:tag name="ANNOTATION_LEFT_4" val="37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9"/>
  <p:tag name="ANNOTATION_END_5" val="69.8"/>
  <p:tag name="ANNOTATION_TOP_5" val="448"/>
  <p:tag name="ANNOTATION_LEFT_5" val="19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8"/>
  <p:tag name="ANNOTATION_TOP_6" val="521"/>
  <p:tag name="ANNOTATION_LEFT_6" val="4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c0bc6c6c724d57913ee0b72c9727f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f04d450cda45e8bfb45fa4f56598c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59.3"/>
  <p:tag name="ANNOTATION_TYPE_1" val="0"/>
  <p:tag name="ANNOTATION_START_1" val="4.3"/>
  <p:tag name="ANNOTATION_END_1" val="11.0"/>
  <p:tag name="ANNOTATION_TOP_1" val="324"/>
  <p:tag name="ANNOTATION_LEFT_1" val="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0"/>
  <p:tag name="ANNOTATION_END_2" val="12.1"/>
  <p:tag name="ANNOTATION_TOP_2" val="379"/>
  <p:tag name="ANNOTATION_LEFT_2" val="1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1"/>
  <p:tag name="ANNOTATION_END_3" val="12.5"/>
  <p:tag name="ANNOTATION_TOP_3" val="308"/>
  <p:tag name="ANNOTATION_LEFT_3" val="3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5"/>
  <p:tag name="ANNOTATION_END_4" val="12.9"/>
  <p:tag name="ANNOTATION_TOP_4" val="300"/>
  <p:tag name="ANNOTATION_LEFT_4" val="3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9"/>
  <p:tag name="ANNOTATION_END_5" val="13.1"/>
  <p:tag name="ANNOTATION_TOP_5" val="362"/>
  <p:tag name="ANNOTATION_LEFT_5" val="37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3.1"/>
  <p:tag name="ANNOTATION_END_6" val="16.3"/>
  <p:tag name="ANNOTATION_TOP_6" val="371"/>
  <p:tag name="ANNOTATION_LEFT_6" val="34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3"/>
  <p:tag name="ANNOTATION_END_7" val="18.3"/>
  <p:tag name="ANNOTATION_TOP_7" val="502"/>
  <p:tag name="ANNOTATION_LEFT_7" val="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.3"/>
  <p:tag name="ANNOTATION_END_8" val="18.7"/>
  <p:tag name="ANNOTATION_TOP_8" val="505"/>
  <p:tag name="ANNOTATION_LEFT_8" val="32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.7"/>
  <p:tag name="ANNOTATION_END_9" val="22.1"/>
  <p:tag name="ANNOTATION_TOP_9" val="553"/>
  <p:tag name="ANNOTATION_LEFT_9" val="31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.1"/>
  <p:tag name="ANNOTATION_END_10" val="25.2"/>
  <p:tag name="ANNOTATION_TOP_10" val="372"/>
  <p:tag name="ANNOTATION_LEFT_10" val="3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5.2"/>
  <p:tag name="ANNOTATION_END_11" val="30.4"/>
  <p:tag name="ANNOTATION_TOP_11" val="491"/>
  <p:tag name="ANNOTATION_LEFT_11" val="37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0.4"/>
  <p:tag name="ANNOTATION_END_12" val="36.0"/>
  <p:tag name="ANNOTATION_TOP_12" val="480"/>
  <p:tag name="ANNOTATION_LEFT_12" val="4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6.0"/>
  <p:tag name="ANNOTATION_END_13" val="37.6"/>
  <p:tag name="ANNOTATION_TOP_13" val="301"/>
  <p:tag name="ANNOTATION_LEFT_13" val="60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7.6"/>
  <p:tag name="ANNOTATION_END_14" val="38.1"/>
  <p:tag name="ANNOTATION_TOP_14" val="379"/>
  <p:tag name="ANNOTATION_LEFT_14" val="60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8.1"/>
  <p:tag name="ANNOTATION_END_15" val="38.6"/>
  <p:tag name="ANNOTATION_TOP_15" val="447"/>
  <p:tag name="ANNOTATION_LEFT_15" val="61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8.6"/>
  <p:tag name="ANNOTATION_END_16" val="43.3"/>
  <p:tag name="ANNOTATION_TOP_16" val="526"/>
  <p:tag name="ANNOTATION_LEFT_16" val="60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3.3"/>
  <p:tag name="ANNOTATION_END_17" val="44.5"/>
  <p:tag name="ANNOTATION_TOP_17" val="328"/>
  <p:tag name="ANNOTATION_LEFT_17" val="74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4.5"/>
  <p:tag name="ANNOTATION_END_18" val="46.4"/>
  <p:tag name="ANNOTATION_TOP_18" val="377"/>
  <p:tag name="ANNOTATION_LEFT_18" val="73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6.4"/>
  <p:tag name="ANNOTATION_END_19" val="47.0"/>
  <p:tag name="ANNOTATION_TOP_19" val="306"/>
  <p:tag name="ANNOTATION_LEFT_19" val="87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7.0"/>
  <p:tag name="ANNOTATION_END_20" val="47.5"/>
  <p:tag name="ANNOTATION_TOP_20" val="374"/>
  <p:tag name="ANNOTATION_LEFT_20" val="86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7.5"/>
  <p:tag name="ANNOTATION_END_21" val="49.5"/>
  <p:tag name="ANNOTATION_TOP_21" val="459"/>
  <p:tag name="ANNOTATION_LEFT_21" val="84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9.5"/>
  <p:tag name="ANNOTATION_TOP_22" val="535"/>
  <p:tag name="ANNOTATION_LEFT_22" val="85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TIMELINE" val="1.7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997dbeddbd4d7baa89de8b2aceca6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5fd563cee24457963019e1425d83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ELAPSEDTIME" val="135.6"/>
  <p:tag name="ANNOTATION_TYPE_1" val="2"/>
  <p:tag name="ANNOTATION_START_1" val="3.4"/>
  <p:tag name="ANNOTATION_END_1" val="6.1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0"/>
  <p:tag name="ANNOTATION_START_2" val="6.1"/>
  <p:tag name="ANNOTATION_END_2" val="7.4"/>
  <p:tag name="ANNOTATION_TOP_2" val="213"/>
  <p:tag name="ANNOTATION_LEFT_2" val="5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4"/>
  <p:tag name="ANNOTATION_END_3" val="9.3"/>
  <p:tag name="ANNOTATION_TOP_3" val="207"/>
  <p:tag name="ANNOTATION_LEFT_3" val="339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3"/>
  <p:tag name="ANNOTATION_END_4" val="14.2"/>
  <p:tag name="ANNOTATION_TOP_4" val="209"/>
  <p:tag name="ANNOTATION_LEFT_4" val="516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.2"/>
  <p:tag name="ANNOTATION_END_5" val="15.0"/>
  <p:tag name="ANNOTATION_TOP_5" val="213"/>
  <p:tag name="ANNOTATION_LEFT_5" val="71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.0"/>
  <p:tag name="ANNOTATION_END_6" val="21.5"/>
  <p:tag name="ANNOTATION_TOP_6" val="208"/>
  <p:tag name="ANNOTATION_LEFT_6" val="33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.5"/>
  <p:tag name="ANNOTATION_END_7" val="42.7"/>
  <p:tag name="ANNOTATION_TOP_7" val="337"/>
  <p:tag name="ANNOTATION_LEFT_7" val="405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2.7"/>
  <p:tag name="ANNOTATION_END_8" val="44.5"/>
  <p:tag name="ANNOTATION_TOP_8" val="422"/>
  <p:tag name="ANNOTATION_LEFT_8" val="648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5"/>
  <p:tag name="ANNOTATION_END_9" val="45.8"/>
  <p:tag name="ANNOTATION_TOP_9" val="440"/>
  <p:tag name="ANNOTATION_LEFT_9" val="137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8"/>
  <p:tag name="ANNOTATION_END_10" val="56.5"/>
  <p:tag name="ANNOTATION_TOP_10" val="334"/>
  <p:tag name="ANNOTATION_LEFT_10" val="40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6.5"/>
  <p:tag name="ANNOTATION_END_11" val="58.8"/>
  <p:tag name="ANNOTATION_TOP_11" val="428"/>
  <p:tag name="ANNOTATION_LEFT_11" val="642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8.8"/>
  <p:tag name="ANNOTATION_END_12" val="59.9"/>
  <p:tag name="ANNOTATION_TOP_12" val="454"/>
  <p:tag name="ANNOTATION_LEFT_12" val="128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9.9"/>
  <p:tag name="ANNOTATION_END_13" val="76.0"/>
  <p:tag name="ANNOTATION_TOP_13" val="457"/>
  <p:tag name="ANNOTATION_LEFT_13" val="218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6.0"/>
  <p:tag name="ANNOTATION_END_14" val="78.3"/>
  <p:tag name="ANNOTATION_TOP_14" val="497"/>
  <p:tag name="ANNOTATION_LEFT_14" val="226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8.3"/>
  <p:tag name="ANNOTATION_END_15" val="79.0"/>
  <p:tag name="ANNOTATION_TOP_15" val="496"/>
  <p:tag name="ANNOTATION_LEFT_15" val="426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9.0"/>
  <p:tag name="ANNOTATION_END_16" val="83.6"/>
  <p:tag name="ANNOTATION_TOP_16" val="500"/>
  <p:tag name="ANNOTATION_LEFT_16" val="603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3.6"/>
  <p:tag name="ANNOTATION_END_17" val="84.7"/>
  <p:tag name="ANNOTATION_TOP_17" val="496"/>
  <p:tag name="ANNOTATION_LEFT_17" val="765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4.7"/>
  <p:tag name="ANNOTATION_END_18" val="90.1"/>
  <p:tag name="ANNOTATION_TOP_18" val="535"/>
  <p:tag name="ANNOTATION_LEFT_18" val="283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0.1"/>
  <p:tag name="ANNOTATION_END_19" val="94.0"/>
  <p:tag name="ANNOTATION_TOP_19" val="576"/>
  <p:tag name="ANNOTATION_LEFT_19" val="229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4.0"/>
  <p:tag name="ANNOTATION_END_20" val="106.9"/>
  <p:tag name="ANNOTATION_TOP_20" val="607"/>
  <p:tag name="ANNOTATION_LEFT_20" val="224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2"/>
  <p:tag name="ANNOTATION_START_21" val="106.9"/>
  <p:tag name="ANNOTATION_END_21" val="106.9"/>
  <p:tag name="ANNOTATION_TOP_21" val="-22"/>
  <p:tag name="ANNOTATION_LEFT_21" val="-22"/>
  <p:tag name="ANNOTATION_WIDTH_21" val="1004"/>
  <p:tag name="ANNOTATION_HEIGHT_21" val="764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255"/>
  <p:tag name="ANNOTATION_FILL_COLOR_21" val="855309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06.9"/>
  <p:tag name="ANNOTATION_END_22" val="116.9"/>
  <p:tag name="ANNOTATION_TOP_22" val="312"/>
  <p:tag name="ANNOTATION_LEFT_22" val="396"/>
  <p:tag name="ANNOTATION_WIDTH_22" val="122"/>
  <p:tag name="ANNOTATION_HEIGHT_22" val="52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255"/>
  <p:tag name="ANNOTATION_FILL_COLOR_22" val="855309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16.9"/>
  <p:tag name="ANNOTATION_END_23" val="116.9"/>
  <p:tag name="ANNOTATION_TOP_23" val="-22"/>
  <p:tag name="ANNOTATION_LEFT_23" val="-22"/>
  <p:tag name="ANNOTATION_WIDTH_23" val="1004"/>
  <p:tag name="ANNOTATION_HEIGHT_23" val="764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255"/>
  <p:tag name="ANNOTATION_FILL_COLOR_23" val="855309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116.9"/>
  <p:tag name="ANNOTATION_END_24" val="120.5"/>
  <p:tag name="ANNOTATION_TOP_24" val="512"/>
  <p:tag name="ANNOTATION_LEFT_24" val="272"/>
  <p:tag name="ANNOTATION_WIDTH_24" val="161"/>
  <p:tag name="ANNOTATION_HEIGHT_24" val="47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255"/>
  <p:tag name="ANNOTATION_FILL_COLOR_24" val="855309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20.5"/>
  <p:tag name="ANNOTATION_END_25" val="120.5"/>
  <p:tag name="ANNOTATION_TOP_25" val="-22"/>
  <p:tag name="ANNOTATION_LEFT_25" val="-22"/>
  <p:tag name="ANNOTATION_WIDTH_25" val="1004"/>
  <p:tag name="ANNOTATION_HEIGHT_25" val="764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255"/>
  <p:tag name="ANNOTATION_FILL_COLOR_25" val="855309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20.5"/>
  <p:tag name="ANNOTATION_TOP_26" val="589"/>
  <p:tag name="ANNOTATION_LEFT_26" val="214"/>
  <p:tag name="ANNOTATION_WIDTH_26" val="159"/>
  <p:tag name="ANNOTATION_HEIGHT_26" val="52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255"/>
  <p:tag name="ANNOTATION_FILL_COLOR_26" val="855309"/>
  <p:tag name="ANNOTATION_FILL_ALPHA_26" val="50"/>
  <p:tag name="ANNOTATION_BORDER_WIDTH_26" val="2"/>
  <p:tag name="ANNOTATION_SLIDE_WIDTH_26" val="960"/>
  <p:tag name="ANNOTATION_SLIDE_HEIGHT_26" val="720"/>
  <p:tag name="ANNOTATION_COUNT" val="26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684e8ae7d944eacb5db5be77b966a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448d28865924db5bd1c89b88f04d82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156.3"/>
  <p:tag name="ANNOTATION_TYPE_1" val="0"/>
  <p:tag name="ANNOTATION_START_1" val="10.9"/>
  <p:tag name="ANNOTATION_END_1" val="18.5"/>
  <p:tag name="ANNOTATION_TOP_1" val="185"/>
  <p:tag name="ANNOTATION_LEFT_1" val="8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5"/>
  <p:tag name="ANNOTATION_END_2" val="21.5"/>
  <p:tag name="ANNOTATION_TOP_2" val="235"/>
  <p:tag name="ANNOTATION_LEFT_2" val="3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5"/>
  <p:tag name="ANNOTATION_END_3" val="39.1"/>
  <p:tag name="ANNOTATION_TOP_3" val="275"/>
  <p:tag name="ANNOTATION_LEFT_3" val="6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9.1"/>
  <p:tag name="ANNOTATION_END_4" val="45.0"/>
  <p:tag name="ANNOTATION_TOP_4" val="310"/>
  <p:tag name="ANNOTATION_LEFT_4" val="1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0"/>
  <p:tag name="ANNOTATION_END_5" val="47.2"/>
  <p:tag name="ANNOTATION_TOP_5" val="302"/>
  <p:tag name="ANNOTATION_LEFT_5" val="58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7.2"/>
  <p:tag name="ANNOTATION_END_6" val="49.9"/>
  <p:tag name="ANNOTATION_TOP_6" val="339"/>
  <p:tag name="ANNOTATION_LEFT_6" val="11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9"/>
  <p:tag name="ANNOTATION_END_7" val="62.8"/>
  <p:tag name="ANNOTATION_TOP_7" val="342"/>
  <p:tag name="ANNOTATION_LEFT_7" val="59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2.8"/>
  <p:tag name="ANNOTATION_END_8" val="92.0"/>
  <p:tag name="ANNOTATION_TOP_8" val="392"/>
  <p:tag name="ANNOTATION_LEFT_8" val="7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0"/>
  <p:tag name="ANNOTATION_END_9" val="94.6"/>
  <p:tag name="ANNOTATION_TOP_9" val="472"/>
  <p:tag name="ANNOTATION_LEFT_9" val="5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6"/>
  <p:tag name="ANNOTATION_END_10" val="98.5"/>
  <p:tag name="ANNOTATION_TOP_10" val="467"/>
  <p:tag name="ANNOTATION_LEFT_10" val="44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5"/>
  <p:tag name="ANNOTATION_END_11" val="100.0"/>
  <p:tag name="ANNOTATION_TOP_11" val="514"/>
  <p:tag name="ANNOTATION_LEFT_11" val="25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0.0"/>
  <p:tag name="ANNOTATION_END_12" val="101.8"/>
  <p:tag name="ANNOTATION_TOP_12" val="505"/>
  <p:tag name="ANNOTATION_LEFT_12" val="49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1.8"/>
  <p:tag name="ANNOTATION_END_13" val="117.0"/>
  <p:tag name="ANNOTATION_TOP_13" val="546"/>
  <p:tag name="ANNOTATION_LEFT_13" val="7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7.0"/>
  <p:tag name="ANNOTATION_END_14" val="124.8"/>
  <p:tag name="ANNOTATION_TOP_14" val="582"/>
  <p:tag name="ANNOTATION_LEFT_14" val="11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4.8"/>
  <p:tag name="ANNOTATION_TOP_15" val="645"/>
  <p:tag name="ANNOTATION_LEFT_15" val="11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TIMELINE" val="37.50/61.70/90.2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d7f4a2c3974482b80fdfe2af6c316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4faf963ae3840eeaf7e8b07447be20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AUDIO_RECORDED" val="1"/>
  <p:tag name="ELAPSEDTIME" val="326.7"/>
  <p:tag name="ANNOTATION_TYPE_1" val="0"/>
  <p:tag name="ANNOTATION_START_1" val="5.3"/>
  <p:tag name="ANNOTATION_END_1" val="12.2"/>
  <p:tag name="ANNOTATION_TOP_1" val="36"/>
  <p:tag name="ANNOTATION_LEFT_1" val="1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2"/>
  <p:tag name="ANNOTATION_END_2" val="23.5"/>
  <p:tag name="ANNOTATION_TOP_2" val="39"/>
  <p:tag name="ANNOTATION_LEFT_2" val="62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5"/>
  <p:tag name="ANNOTATION_END_3" val="24.9"/>
  <p:tag name="ANNOTATION_TOP_3" val="69"/>
  <p:tag name="ANNOTATION_LEFT_3" val="60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9"/>
  <p:tag name="ANNOTATION_END_4" val="66.6"/>
  <p:tag name="ANNOTATION_TOP_4" val="48"/>
  <p:tag name="ANNOTATION_LEFT_4" val="13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6"/>
  <p:tag name="ANNOTATION_END_5" val="96.3"/>
  <p:tag name="ANNOTATION_TOP_5" val="38"/>
  <p:tag name="ANNOTATION_LEFT_5" val="71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6.3"/>
  <p:tag name="ANNOTATION_END_6" val="101.1"/>
  <p:tag name="ANNOTATION_TOP_6" val="152"/>
  <p:tag name="ANNOTATION_LEFT_6" val="5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1.1"/>
  <p:tag name="ANNOTATION_END_7" val="103.9"/>
  <p:tag name="ANNOTATION_TOP_7" val="147"/>
  <p:tag name="ANNOTATION_LEFT_7" val="35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3.9"/>
  <p:tag name="ANNOTATION_END_8" val="104.7"/>
  <p:tag name="ANNOTATION_TOP_8" val="175"/>
  <p:tag name="ANNOTATION_LEFT_8" val="25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4.7"/>
  <p:tag name="ANNOTATION_END_9" val="105.8"/>
  <p:tag name="ANNOTATION_TOP_9" val="182"/>
  <p:tag name="ANNOTATION_LEFT_9" val="3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5.8"/>
  <p:tag name="ANNOTATION_END_10" val="107.5"/>
  <p:tag name="ANNOTATION_TOP_10" val="207"/>
  <p:tag name="ANNOTATION_LEFT_10" val="5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7.5"/>
  <p:tag name="ANNOTATION_END_11" val="109.7"/>
  <p:tag name="ANNOTATION_TOP_11" val="201"/>
  <p:tag name="ANNOTATION_LEFT_11" val="21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9.7"/>
  <p:tag name="ANNOTATION_END_12" val="110.8"/>
  <p:tag name="ANNOTATION_TOP_12" val="229"/>
  <p:tag name="ANNOTATION_LEFT_12" val="7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0.8"/>
  <p:tag name="ANNOTATION_END_13" val="112.2"/>
  <p:tag name="ANNOTATION_TOP_13" val="232"/>
  <p:tag name="ANNOTATION_LEFT_13" val="2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2.2"/>
  <p:tag name="ANNOTATION_END_14" val="115.7"/>
  <p:tag name="ANNOTATION_TOP_14" val="237"/>
  <p:tag name="ANNOTATION_LEFT_14" val="27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5.7"/>
  <p:tag name="ANNOTATION_END_15" val="135.0"/>
  <p:tag name="ANNOTATION_TOP_15" val="156"/>
  <p:tag name="ANNOTATION_LEFT_15" val="4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5.0"/>
  <p:tag name="ANNOTATION_END_16" val="136.9"/>
  <p:tag name="ANNOTATION_TOP_16" val="179"/>
  <p:tag name="ANNOTATION_LEFT_16" val="34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6.9"/>
  <p:tag name="ANNOTATION_END_17" val="145.8"/>
  <p:tag name="ANNOTATION_TOP_17" val="239"/>
  <p:tag name="ANNOTATION_LEFT_17" val="27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5.8"/>
  <p:tag name="ANNOTATION_END_18" val="151.8"/>
  <p:tag name="ANNOTATION_TOP_18" val="235"/>
  <p:tag name="ANNOTATION_LEFT_18" val="3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1.8"/>
  <p:tag name="ANNOTATION_END_19" val="153.2"/>
  <p:tag name="ANNOTATION_TOP_19" val="311"/>
  <p:tag name="ANNOTATION_LEFT_19" val="25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3.2"/>
  <p:tag name="ANNOTATION_END_20" val="158.9"/>
  <p:tag name="ANNOTATION_TOP_20" val="345"/>
  <p:tag name="ANNOTATION_LEFT_20" val="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8.9"/>
  <p:tag name="ANNOTATION_END_21" val="160.3"/>
  <p:tag name="ANNOTATION_TOP_21" val="175"/>
  <p:tag name="ANNOTATION_LEFT_21" val="78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0.3"/>
  <p:tag name="ANNOTATION_END_22" val="162.3"/>
  <p:tag name="ANNOTATION_TOP_22" val="173"/>
  <p:tag name="ANNOTATION_LEFT_22" val="87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2.3"/>
  <p:tag name="ANNOTATION_END_23" val="167.6"/>
  <p:tag name="ANNOTATION_TOP_23" val="320"/>
  <p:tag name="ANNOTATION_LEFT_23" val="82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7.6"/>
  <p:tag name="ANNOTATION_END_24" val="180.8"/>
  <p:tag name="ANNOTATION_TOP_24" val="324"/>
  <p:tag name="ANNOTATION_LEFT_24" val="81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0.8"/>
  <p:tag name="ANNOTATION_END_25" val="183.6"/>
  <p:tag name="ANNOTATION_TOP_25" val="391"/>
  <p:tag name="ANNOTATION_LEFT_25" val="31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3.6"/>
  <p:tag name="ANNOTATION_END_26" val="187.7"/>
  <p:tag name="ANNOTATION_TOP_26" val="389"/>
  <p:tag name="ANNOTATION_LEFT_26" val="45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87.7"/>
  <p:tag name="ANNOTATION_END_27" val="188.7"/>
  <p:tag name="ANNOTATION_TOP_27" val="419"/>
  <p:tag name="ANNOTATION_LEFT_27" val="21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8.7"/>
  <p:tag name="ANNOTATION_END_28" val="190.7"/>
  <p:tag name="ANNOTATION_TOP_28" val="431"/>
  <p:tag name="ANNOTATION_LEFT_28" val="33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0.7"/>
  <p:tag name="ANNOTATION_END_29" val="194.5"/>
  <p:tag name="ANNOTATION_TOP_29" val="434"/>
  <p:tag name="ANNOTATION_LEFT_29" val="80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94.5"/>
  <p:tag name="ANNOTATION_END_30" val="198.2"/>
  <p:tag name="ANNOTATION_TOP_30" val="573"/>
  <p:tag name="ANNOTATION_LEFT_30" val="56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8.2"/>
  <p:tag name="ANNOTATION_END_31" val="198.6"/>
  <p:tag name="ANNOTATION_TOP_31" val="554"/>
  <p:tag name="ANNOTATION_LEFT_31" val="73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8.6"/>
  <p:tag name="ANNOTATION_END_32" val="199.0"/>
  <p:tag name="ANNOTATION_TOP_32" val="595"/>
  <p:tag name="ANNOTATION_LEFT_32" val="70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99.0"/>
  <p:tag name="ANNOTATION_END_33" val="200.6"/>
  <p:tag name="ANNOTATION_TOP_33" val="617"/>
  <p:tag name="ANNOTATION_LEFT_33" val="78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0.6"/>
  <p:tag name="ANNOTATION_END_34" val="215.3"/>
  <p:tag name="ANNOTATION_TOP_34" val="622"/>
  <p:tag name="ANNOTATION_LEFT_34" val="88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15.3"/>
  <p:tag name="ANNOTATION_END_35" val="235.8"/>
  <p:tag name="ANNOTATION_TOP_35" val="496"/>
  <p:tag name="ANNOTATION_LEFT_35" val="3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35.8"/>
  <p:tag name="ANNOTATION_END_36" val="239.7"/>
  <p:tag name="ANNOTATION_TOP_36" val="610"/>
  <p:tag name="ANNOTATION_LEFT_36" val="6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39.7"/>
  <p:tag name="ANNOTATION_END_37" val="242.8"/>
  <p:tag name="ANNOTATION_TOP_37" val="613"/>
  <p:tag name="ANNOTATION_LEFT_37" val="32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42.8"/>
  <p:tag name="ANNOTATION_END_38" val="244.6"/>
  <p:tag name="ANNOTATION_TOP_38" val="638"/>
  <p:tag name="ANNOTATION_LEFT_38" val="18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44.6"/>
  <p:tag name="ANNOTATION_END_39" val="249.4"/>
  <p:tag name="ANNOTATION_TOP_39" val="645"/>
  <p:tag name="ANNOTATION_LEFT_39" val="40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49.4"/>
  <p:tag name="ANNOTATION_END_40" val="251.5"/>
  <p:tag name="ANNOTATION_TOP_40" val="616"/>
  <p:tag name="ANNOTATION_LEFT_40" val="32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1.5"/>
  <p:tag name="ANNOTATION_END_41" val="252.7"/>
  <p:tag name="ANNOTATION_TOP_41" val="643"/>
  <p:tag name="ANNOTATION_LEFT_41" val="401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52.7"/>
  <p:tag name="ANNOTATION_END_42" val="308.5"/>
  <p:tag name="ANNOTATION_TOP_42" val="617"/>
  <p:tag name="ANNOTATION_LEFT_42" val="323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08.5"/>
  <p:tag name="ANNOTATION_END_43" val="316.3"/>
  <p:tag name="ANNOTATION_TOP_43" val="316"/>
  <p:tag name="ANNOTATION_LEFT_43" val="78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16.3"/>
  <p:tag name="ANNOTATION_END_44" val="319.9"/>
  <p:tag name="ANNOTATION_TOP_44" val="438"/>
  <p:tag name="ANNOTATION_LEFT_44" val="75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19.9"/>
  <p:tag name="ANNOTATION_END_45" val="320.9"/>
  <p:tag name="ANNOTATION_TOP_45" val="542"/>
  <p:tag name="ANNOTATION_LEFT_45" val="7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20.9"/>
  <p:tag name="ANNOTATION_TOP_46" val="568"/>
  <p:tag name="ANNOTATION_LEFT_46" val="84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COUNT" val="46"/>
  <p:tag name="TIMELINE" val="94.70/147.40/175.60/212.90/234.3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ea53228adf497f9e809c2638f4f82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325248255e4c7885200a188363fc0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75.2"/>
  <p:tag name="ANNOTATION_TYPE_1" val="0"/>
  <p:tag name="ANNOTATION_START_1" val="2.0"/>
  <p:tag name="ANNOTATION_END_1" val="9.3"/>
  <p:tag name="ANNOTATION_TOP_1" val="171"/>
  <p:tag name="ANNOTATION_LEFT_1" val="7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3"/>
  <p:tag name="ANNOTATION_END_2" val="12.4"/>
  <p:tag name="ANNOTATION_TOP_2" val="226"/>
  <p:tag name="ANNOTATION_LEFT_2" val="31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4"/>
  <p:tag name="ANNOTATION_END_3" val="37.9"/>
  <p:tag name="ANNOTATION_TOP_3" val="276"/>
  <p:tag name="ANNOTATION_LEFT_3" val="7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9"/>
  <p:tag name="ANNOTATION_END_4" val="40.1"/>
  <p:tag name="ANNOTATION_TOP_4" val="397"/>
  <p:tag name="ANNOTATION_LEFT_4" val="6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0.1"/>
  <p:tag name="ANNOTATION_END_5" val="42.1"/>
  <p:tag name="ANNOTATION_TOP_5" val="395"/>
  <p:tag name="ANNOTATION_LEFT_5" val="4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2.1"/>
  <p:tag name="ANNOTATION_END_6" val="44.5"/>
  <p:tag name="ANNOTATION_TOP_6" val="456"/>
  <p:tag name="ANNOTATION_LEFT_6" val="9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4.5"/>
  <p:tag name="ANNOTATION_END_7" val="50.8"/>
  <p:tag name="ANNOTATION_TOP_7" val="448"/>
  <p:tag name="ANNOTATION_LEFT_7" val="5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0.8"/>
  <p:tag name="ANNOTATION_TOP_8" val="501"/>
  <p:tag name="ANNOTATION_LEFT_8" val="51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4d42770d3f478b99fbecf0cab2970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117337ae6f4f7bb8ac1f9055e82e6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ELAPSEDTIME" val="94.7"/>
  <p:tag name="ANNOTATION_TYPE_1" val="0"/>
  <p:tag name="ANNOTATION_START_1" val="9.1"/>
  <p:tag name="ANNOTATION_END_1" val="13.3"/>
  <p:tag name="ANNOTATION_TOP_1" val="116"/>
  <p:tag name="ANNOTATION_LEFT_1" val="3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3"/>
  <p:tag name="ANNOTATION_END_2" val="14.0"/>
  <p:tag name="ANNOTATION_TOP_2" val="217"/>
  <p:tag name="ANNOTATION_LEFT_2" val="32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0"/>
  <p:tag name="ANNOTATION_END_3" val="20.2"/>
  <p:tag name="ANNOTATION_TOP_3" val="204"/>
  <p:tag name="ANNOTATION_LEFT_3" val="57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2"/>
  <p:tag name="ANNOTATION_END_4" val="20.9"/>
  <p:tag name="ANNOTATION_TOP_4" val="303"/>
  <p:tag name="ANNOTATION_LEFT_4" val="31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9"/>
  <p:tag name="ANNOTATION_END_5" val="23.2"/>
  <p:tag name="ANNOTATION_TOP_5" val="291"/>
  <p:tag name="ANNOTATION_LEFT_5" val="58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3.2"/>
  <p:tag name="ANNOTATION_END_6" val="24.1"/>
  <p:tag name="ANNOTATION_TOP_6" val="375"/>
  <p:tag name="ANNOTATION_LEFT_6" val="32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4.1"/>
  <p:tag name="ANNOTATION_END_7" val="28.1"/>
  <p:tag name="ANNOTATION_TOP_7" val="376"/>
  <p:tag name="ANNOTATION_LEFT_7" val="5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8.1"/>
  <p:tag name="ANNOTATION_END_8" val="28.8"/>
  <p:tag name="ANNOTATION_TOP_8" val="451"/>
  <p:tag name="ANNOTATION_LEFT_8" val="31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8.8"/>
  <p:tag name="ANNOTATION_END_9" val="29.4"/>
  <p:tag name="ANNOTATION_TOP_9" val="517"/>
  <p:tag name="ANNOTATION_LEFT_9" val="3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9.4"/>
  <p:tag name="ANNOTATION_END_10" val="30.1"/>
  <p:tag name="ANNOTATION_TOP_10" val="455"/>
  <p:tag name="ANNOTATION_LEFT_10" val="57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0.1"/>
  <p:tag name="ANNOTATION_END_11" val="31.2"/>
  <p:tag name="ANNOTATION_TOP_11" val="514"/>
  <p:tag name="ANNOTATION_LEFT_11" val="57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1.2"/>
  <p:tag name="ANNOTATION_END_12" val="31.9"/>
  <p:tag name="ANNOTATION_TOP_12" val="455"/>
  <p:tag name="ANNOTATION_LEFT_12" val="34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1.9"/>
  <p:tag name="ANNOTATION_END_13" val="33.2"/>
  <p:tag name="ANNOTATION_TOP_13" val="459"/>
  <p:tag name="ANNOTATION_LEFT_13" val="57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3.2"/>
  <p:tag name="ANNOTATION_END_14" val="34.0"/>
  <p:tag name="ANNOTATION_TOP_14" val="519"/>
  <p:tag name="ANNOTATION_LEFT_14" val="31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4.0"/>
  <p:tag name="ANNOTATION_END_15" val="40.1"/>
  <p:tag name="ANNOTATION_TOP_15" val="534"/>
  <p:tag name="ANNOTATION_LEFT_15" val="57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0.1"/>
  <p:tag name="ANNOTATION_END_16" val="42.0"/>
  <p:tag name="ANNOTATION_TOP_16" val="622"/>
  <p:tag name="ANNOTATION_LEFT_16" val="31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2.0"/>
  <p:tag name="ANNOTATION_END_17" val="48.3"/>
  <p:tag name="ANNOTATION_TOP_17" val="655"/>
  <p:tag name="ANNOTATION_LEFT_17" val="58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8.3"/>
  <p:tag name="ANNOTATION_END_18" val="49.3"/>
  <p:tag name="ANNOTATION_TOP_18" val="67"/>
  <p:tag name="ANNOTATION_LEFT_18" val="33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9.3"/>
  <p:tag name="ANNOTATION_END_19" val="53.3"/>
  <p:tag name="ANNOTATION_TOP_19" val="66"/>
  <p:tag name="ANNOTATION_LEFT_19" val="33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3.3"/>
  <p:tag name="ANNOTATION_END_20" val="54.9"/>
  <p:tag name="ANNOTATION_TOP_20" val="107"/>
  <p:tag name="ANNOTATION_LEFT_20" val="32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4.9"/>
  <p:tag name="ANNOTATION_END_21" val="57.8"/>
  <p:tag name="ANNOTATION_TOP_21" val="210"/>
  <p:tag name="ANNOTATION_LEFT_21" val="32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7.8"/>
  <p:tag name="ANNOTATION_END_22" val="62.9"/>
  <p:tag name="ANNOTATION_TOP_22" val="304"/>
  <p:tag name="ANNOTATION_LEFT_22" val="32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62.9"/>
  <p:tag name="ANNOTATION_END_23" val="65.3"/>
  <p:tag name="ANNOTATION_TOP_23" val="446"/>
  <p:tag name="ANNOTATION_LEFT_23" val="29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65.3"/>
  <p:tag name="ANNOTATION_END_24" val="67.7"/>
  <p:tag name="ANNOTATION_TOP_24" val="522"/>
  <p:tag name="ANNOTATION_LEFT_24" val="30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7.7"/>
  <p:tag name="ANNOTATION_END_25" val="69.8"/>
  <p:tag name="ANNOTATION_TOP_25" val="619"/>
  <p:tag name="ANNOTATION_LEFT_25" val="31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9.8"/>
  <p:tag name="ANNOTATION_END_26" val="70.1"/>
  <p:tag name="ANNOTATION_TOP_26" val="131"/>
  <p:tag name="ANNOTATION_LEFT_26" val="29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70.1"/>
  <p:tag name="ANNOTATION_END_27" val="70.3"/>
  <p:tag name="ANNOTATION_TOP_27" val="199"/>
  <p:tag name="ANNOTATION_LEFT_27" val="2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0.3"/>
  <p:tag name="ANNOTATION_END_28" val="70.6"/>
  <p:tag name="ANNOTATION_TOP_28" val="277"/>
  <p:tag name="ANNOTATION_LEFT_28" val="29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70.6"/>
  <p:tag name="ANNOTATION_END_29" val="70.7"/>
  <p:tag name="ANNOTATION_TOP_29" val="383"/>
  <p:tag name="ANNOTATION_LEFT_29" val="28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70.7"/>
  <p:tag name="ANNOTATION_END_30" val="71.1"/>
  <p:tag name="ANNOTATION_TOP_30" val="496"/>
  <p:tag name="ANNOTATION_LEFT_30" val="28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71.1"/>
  <p:tag name="ANNOTATION_END_31" val="71.2"/>
  <p:tag name="ANNOTATION_TOP_31" val="568"/>
  <p:tag name="ANNOTATION_LEFT_31" val="28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71.2"/>
  <p:tag name="ANNOTATION_END_32" val="72.1"/>
  <p:tag name="ANNOTATION_TOP_32" val="624"/>
  <p:tag name="ANNOTATION_LEFT_32" val="29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72.1"/>
  <p:tag name="ANNOTATION_END_33" val="72.3"/>
  <p:tag name="ANNOTATION_TOP_33" val="100"/>
  <p:tag name="ANNOTATION_LEFT_33" val="56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2.3"/>
  <p:tag name="ANNOTATION_END_34" val="72.6"/>
  <p:tag name="ANNOTATION_TOP_34" val="192"/>
  <p:tag name="ANNOTATION_LEFT_34" val="55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72.6"/>
  <p:tag name="ANNOTATION_END_35" val="72.9"/>
  <p:tag name="ANNOTATION_TOP_35" val="257"/>
  <p:tag name="ANNOTATION_LEFT_35" val="55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72.9"/>
  <p:tag name="ANNOTATION_END_36" val="73.1"/>
  <p:tag name="ANNOTATION_TOP_36" val="342"/>
  <p:tag name="ANNOTATION_LEFT_36" val="56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73.1"/>
  <p:tag name="ANNOTATION_END_37" val="73.4"/>
  <p:tag name="ANNOTATION_TOP_37" val="421"/>
  <p:tag name="ANNOTATION_LEFT_37" val="56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73.4"/>
  <p:tag name="ANNOTATION_END_38" val="73.6"/>
  <p:tag name="ANNOTATION_TOP_38" val="514"/>
  <p:tag name="ANNOTATION_LEFT_38" val="57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73.6"/>
  <p:tag name="ANNOTATION_END_39" val="73.8"/>
  <p:tag name="ANNOTATION_TOP_39" val="573"/>
  <p:tag name="ANNOTATION_LEFT_39" val="571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73.8"/>
  <p:tag name="ANNOTATION_TOP_40" val="624"/>
  <p:tag name="ANNOTATION_LEFT_40" val="56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COUNT" val="4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153.4"/>
  <p:tag name="ANNOTATION_TYPE_1" val="0"/>
  <p:tag name="ANNOTATION_START_1" val="2.4"/>
  <p:tag name="ANNOTATION_END_1" val="52.0"/>
  <p:tag name="ANNOTATION_TOP_1" val="154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0"/>
  <p:tag name="ANNOTATION_END_2" val="65.7"/>
  <p:tag name="ANNOTATION_TOP_2" val="218"/>
  <p:tag name="ANNOTATION_LEFT_2" val="5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5.7"/>
  <p:tag name="ANNOTATION_END_3" val="71.3"/>
  <p:tag name="ANNOTATION_TOP_3" val="247"/>
  <p:tag name="ANNOTATION_LEFT_3" val="4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1.3"/>
  <p:tag name="ANNOTATION_END_4" val="84.9"/>
  <p:tag name="ANNOTATION_TOP_4" val="291"/>
  <p:tag name="ANNOTATION_LEFT_4" val="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4.9"/>
  <p:tag name="ANNOTATION_END_5" val="86.7"/>
  <p:tag name="ANNOTATION_TOP_5" val="371"/>
  <p:tag name="ANNOTATION_LEFT_5" val="62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6.7"/>
  <p:tag name="ANNOTATION_END_6" val="87.7"/>
  <p:tag name="ANNOTATION_TOP_6" val="429"/>
  <p:tag name="ANNOTATION_LEFT_6" val="6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7.7"/>
  <p:tag name="ANNOTATION_END_7" val="88.6"/>
  <p:tag name="ANNOTATION_TOP_7" val="373"/>
  <p:tag name="ANNOTATION_LEFT_7" val="62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8.6"/>
  <p:tag name="ANNOTATION_END_8" val="91.3"/>
  <p:tag name="ANNOTATION_TOP_8" val="424"/>
  <p:tag name="ANNOTATION_LEFT_8" val="62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3"/>
  <p:tag name="ANNOTATION_END_9" val="92.8"/>
  <p:tag name="ANNOTATION_TOP_9" val="375"/>
  <p:tag name="ANNOTATION_LEFT_9" val="46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2.8"/>
  <p:tag name="ANNOTATION_END_10" val="105.7"/>
  <p:tag name="ANNOTATION_TOP_10" val="429"/>
  <p:tag name="ANNOTATION_LEFT_10" val="4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5.7"/>
  <p:tag name="ANNOTATION_END_11" val="108.0"/>
  <p:tag name="ANNOTATION_TOP_11" val="543"/>
  <p:tag name="ANNOTATION_LEFT_11" val="59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8.0"/>
  <p:tag name="ANNOTATION_END_12" val="117.8"/>
  <p:tag name="ANNOTATION_TOP_12" val="582"/>
  <p:tag name="ANNOTATION_LEFT_12" val="6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7.8"/>
  <p:tag name="ANNOTATION_END_13" val="122.0"/>
  <p:tag name="ANNOTATION_TOP_13" val="631"/>
  <p:tag name="ANNOTATION_LEFT_13" val="43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2.0"/>
  <p:tag name="ANNOTATION_TOP_14" val="667"/>
  <p:tag name="ANNOTATION_LEFT_14" val="8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TIMELINE" val="50.30/69.70/79.10/99.30/111.4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a0ccb9b8c0641358d1b92a045251fb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d9545c29e1451d8df844f24c684d1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83896411404ebfa119c409980d56f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9b593c5af64a178ae3bf3021527fc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f1bbedf0596428cb428d723625f60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29858fea76f47b4aa3b11cb57fa123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ORIGINAL_AUDIO_FILEPATH" val="C:\Users\amahmedkeele\Desktop\Lectures\Lecture-22 Mendel\s27.wav"/>
  <p:tag name="ELAPSEDTIME" val="0"/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648f2d779d2476cb4835d368823bb0c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aaeb31828954856833fd160ca011a4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7901fe5012405ba951af3f61cb282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6f3d19f1de74645b6c54f0d0aab99c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ELAPSEDTIME" val="331.5"/>
  <p:tag name="ANNOTATION_TYPE_1" val="0"/>
  <p:tag name="ANNOTATION_START_1" val="12.7"/>
  <p:tag name="ANNOTATION_END_1" val="14.6"/>
  <p:tag name="ANNOTATION_TOP_1" val="92"/>
  <p:tag name="ANNOTATION_LEFT_1" val="69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6"/>
  <p:tag name="ANNOTATION_END_2" val="20.8"/>
  <p:tag name="ANNOTATION_TOP_2" val="99"/>
  <p:tag name="ANNOTATION_LEFT_2" val="87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.8"/>
  <p:tag name="ANNOTATION_END_3" val="21.8"/>
  <p:tag name="ANNOTATION_TOP_3" val="146"/>
  <p:tag name="ANNOTATION_LEFT_3" val="66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.8"/>
  <p:tag name="ANNOTATION_END_4" val="28.5"/>
  <p:tag name="ANNOTATION_TOP_4" val="163"/>
  <p:tag name="ANNOTATION_LEFT_4" val="70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5"/>
  <p:tag name="ANNOTATION_END_5" val="32.9"/>
  <p:tag name="ANNOTATION_TOP_5" val="170"/>
  <p:tag name="ANNOTATION_LEFT_5" val="8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9"/>
  <p:tag name="ANNOTATION_END_6" val="37.3"/>
  <p:tag name="ANNOTATION_TOP_6" val="167"/>
  <p:tag name="ANNOTATION_LEFT_6" val="70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3"/>
  <p:tag name="ANNOTATION_END_7" val="40.2"/>
  <p:tag name="ANNOTATION_TOP_7" val="97"/>
  <p:tag name="ANNOTATION_LEFT_7" val="70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0.2"/>
  <p:tag name="ANNOTATION_END_8" val="42.0"/>
  <p:tag name="ANNOTATION_TOP_8" val="165"/>
  <p:tag name="ANNOTATION_LEFT_8" val="71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2.0"/>
  <p:tag name="ANNOTATION_END_9" val="43.9"/>
  <p:tag name="ANNOTATION_TOP_9" val="164"/>
  <p:tag name="ANNOTATION_LEFT_9" val="72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3.9"/>
  <p:tag name="ANNOTATION_END_10" val="50.7"/>
  <p:tag name="ANNOTATION_TOP_10" val="167"/>
  <p:tag name="ANNOTATION_LEFT_10" val="67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0.7"/>
  <p:tag name="ANNOTATION_END_11" val="51.5"/>
  <p:tag name="ANNOTATION_TOP_11" val="170"/>
  <p:tag name="ANNOTATION_LEFT_11" val="85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1.5"/>
  <p:tag name="ANNOTATION_END_12" val="54.8"/>
  <p:tag name="ANNOTATION_TOP_12" val="166"/>
  <p:tag name="ANNOTATION_LEFT_12" val="87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4.8"/>
  <p:tag name="ANNOTATION_END_13" val="56.0"/>
  <p:tag name="ANNOTATION_TOP_13" val="163"/>
  <p:tag name="ANNOTATION_LEFT_13" val="71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6.0"/>
  <p:tag name="ANNOTATION_END_14" val="57.5"/>
  <p:tag name="ANNOTATION_TOP_14" val="198"/>
  <p:tag name="ANNOTATION_LEFT_14" val="71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5"/>
  <p:tag name="ANNOTATION_END_15" val="58.3"/>
  <p:tag name="ANNOTATION_TOP_15" val="167"/>
  <p:tag name="ANNOTATION_LEFT_15" val="72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8.3"/>
  <p:tag name="ANNOTATION_END_16" val="64.8"/>
  <p:tag name="ANNOTATION_TOP_16" val="210"/>
  <p:tag name="ANNOTATION_LEFT_16" val="6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4.8"/>
  <p:tag name="ANNOTATION_END_17" val="75.4"/>
  <p:tag name="ANNOTATION_TOP_17" val="192"/>
  <p:tag name="ANNOTATION_LEFT_17" val="86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5.4"/>
  <p:tag name="ANNOTATION_END_18" val="78.6"/>
  <p:tag name="ANNOTATION_TOP_18" val="252"/>
  <p:tag name="ANNOTATION_LEFT_18" val="79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8.6"/>
  <p:tag name="ANNOTATION_END_19" val="81.0"/>
  <p:tag name="ANNOTATION_TOP_19" val="356"/>
  <p:tag name="ANNOTATION_LEFT_19" val="7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1.0"/>
  <p:tag name="ANNOTATION_END_20" val="83.6"/>
  <p:tag name="ANNOTATION_TOP_20" val="368"/>
  <p:tag name="ANNOTATION_LEFT_20" val="79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3.6"/>
  <p:tag name="ANNOTATION_END_21" val="86.1"/>
  <p:tag name="ANNOTATION_TOP_21" val="353"/>
  <p:tag name="ANNOTATION_LEFT_21" val="77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6.1"/>
  <p:tag name="ANNOTATION_END_22" val="95.5"/>
  <p:tag name="ANNOTATION_TOP_22" val="292"/>
  <p:tag name="ANNOTATION_LEFT_22" val="77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5.5"/>
  <p:tag name="ANNOTATION_END_23" val="97.6"/>
  <p:tag name="ANNOTATION_TOP_23" val="299"/>
  <p:tag name="ANNOTATION_LEFT_23" val="78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7.6"/>
  <p:tag name="ANNOTATION_END_24" val="98.6"/>
  <p:tag name="ANNOTATION_TOP_24" val="359"/>
  <p:tag name="ANNOTATION_LEFT_24" val="78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8.6"/>
  <p:tag name="ANNOTATION_END_25" val="100.8"/>
  <p:tag name="ANNOTATION_TOP_25" val="365"/>
  <p:tag name="ANNOTATION_LEFT_25" val="80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0.8"/>
  <p:tag name="ANNOTATION_END_26" val="101.9"/>
  <p:tag name="ANNOTATION_TOP_26" val="332"/>
  <p:tag name="ANNOTATION_LEFT_26" val="87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1.9"/>
  <p:tag name="ANNOTATION_END_27" val="110.2"/>
  <p:tag name="ANNOTATION_TOP_27" val="346"/>
  <p:tag name="ANNOTATION_LEFT_27" val="89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10.2"/>
  <p:tag name="ANNOTATION_END_28" val="111.4"/>
  <p:tag name="ANNOTATION_TOP_28" val="361"/>
  <p:tag name="ANNOTATION_LEFT_28" val="78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1.4"/>
  <p:tag name="ANNOTATION_END_29" val="113.8"/>
  <p:tag name="ANNOTATION_TOP_29" val="474"/>
  <p:tag name="ANNOTATION_LEFT_29" val="76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3.8"/>
  <p:tag name="ANNOTATION_END_30" val="114.7"/>
  <p:tag name="ANNOTATION_TOP_30" val="366"/>
  <p:tag name="ANNOTATION_LEFT_30" val="80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4.7"/>
  <p:tag name="ANNOTATION_END_31" val="121.1"/>
  <p:tag name="ANNOTATION_TOP_31" val="514"/>
  <p:tag name="ANNOTATION_LEFT_31" val="71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1.1"/>
  <p:tag name="ANNOTATION_END_32" val="124.0"/>
  <p:tag name="ANNOTATION_TOP_32" val="407"/>
  <p:tag name="ANNOTATION_LEFT_32" val="87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4.0"/>
  <p:tag name="ANNOTATION_END_33" val="126.6"/>
  <p:tag name="ANNOTATION_TOP_33" val="372"/>
  <p:tag name="ANNOTATION_LEFT_33" val="78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6.6"/>
  <p:tag name="ANNOTATION_END_34" val="129.6"/>
  <p:tag name="ANNOTATION_TOP_34" val="464"/>
  <p:tag name="ANNOTATION_LEFT_34" val="83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29.6"/>
  <p:tag name="ANNOTATION_END_35" val="131.6"/>
  <p:tag name="ANNOTATION_TOP_35" val="508"/>
  <p:tag name="ANNOTATION_LEFT_35" val="86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1.6"/>
  <p:tag name="ANNOTATION_END_36" val="142.1"/>
  <p:tag name="ANNOTATION_TOP_36" val="530"/>
  <p:tag name="ANNOTATION_LEFT_36" val="68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2.1"/>
  <p:tag name="ANNOTATION_END_37" val="144.6"/>
  <p:tag name="ANNOTATION_TOP_37" val="461"/>
  <p:tag name="ANNOTATION_LEFT_37" val="834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44.6"/>
  <p:tag name="ANNOTATION_END_38" val="148.7"/>
  <p:tag name="ANNOTATION_TOP_38" val="459"/>
  <p:tag name="ANNOTATION_LEFT_38" val="759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48.7"/>
  <p:tag name="ANNOTATION_END_39" val="151.0"/>
  <p:tag name="ANNOTATION_TOP_39" val="463"/>
  <p:tag name="ANNOTATION_LEFT_39" val="833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1.0"/>
  <p:tag name="ANNOTATION_END_40" val="154.4"/>
  <p:tag name="ANNOTATION_TOP_40" val="464"/>
  <p:tag name="ANNOTATION_LEFT_40" val="764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4.4"/>
  <p:tag name="ANNOTATION_END_41" val="155.4"/>
  <p:tag name="ANNOTATION_TOP_41" val="502"/>
  <p:tag name="ANNOTATION_LEFT_41" val="791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55.4"/>
  <p:tag name="ANNOTATION_END_42" val="163.1"/>
  <p:tag name="ANNOTATION_TOP_42" val="503"/>
  <p:tag name="ANNOTATION_LEFT_42" val="805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63.1"/>
  <p:tag name="ANNOTATION_END_43" val="165.3"/>
  <p:tag name="ANNOTATION_TOP_43" val="459"/>
  <p:tag name="ANNOTATION_LEFT_43" val="835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5.3"/>
  <p:tag name="ANNOTATION_END_44" val="167.8"/>
  <p:tag name="ANNOTATION_TOP_44" val="510"/>
  <p:tag name="ANNOTATION_LEFT_44" val="721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67.8"/>
  <p:tag name="ANNOTATION_END_45" val="168.9"/>
  <p:tag name="ANNOTATION_TOP_45" val="537"/>
  <p:tag name="ANNOTATION_LEFT_45" val="750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68.9"/>
  <p:tag name="ANNOTATION_END_46" val="170.8"/>
  <p:tag name="ANNOTATION_TOP_46" val="554"/>
  <p:tag name="ANNOTATION_LEFT_46" val="764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0.8"/>
  <p:tag name="ANNOTATION_END_47" val="172.5"/>
  <p:tag name="ANNOTATION_TOP_47" val="556"/>
  <p:tag name="ANNOTATION_LEFT_47" val="743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72.5"/>
  <p:tag name="ANNOTATION_END_48" val="178.8"/>
  <p:tag name="ANNOTATION_TOP_48" val="512"/>
  <p:tag name="ANNOTATION_LEFT_48" val="756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78.8"/>
  <p:tag name="ANNOTATION_END_49" val="183.3"/>
  <p:tag name="ANNOTATION_TOP_49" val="507"/>
  <p:tag name="ANNOTATION_LEFT_49" val="877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83.3"/>
  <p:tag name="ANNOTATION_END_50" val="185.7"/>
  <p:tag name="ANNOTATION_TOP_50" val="466"/>
  <p:tag name="ANNOTATION_LEFT_50" val="763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85.7"/>
  <p:tag name="ANNOTATION_END_51" val="186.2"/>
  <p:tag name="ANNOTATION_TOP_51" val="535"/>
  <p:tag name="ANNOTATION_LEFT_51" val="836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86.2"/>
  <p:tag name="ANNOTATION_END_52" val="190.2"/>
  <p:tag name="ANNOTATION_TOP_52" val="554"/>
  <p:tag name="ANNOTATION_LEFT_52" val="853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90.2"/>
  <p:tag name="ANNOTATION_END_53" val="194.0"/>
  <p:tag name="ANNOTATION_TOP_53" val="501"/>
  <p:tag name="ANNOTATION_LEFT_53" val="718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94.0"/>
  <p:tag name="ANNOTATION_END_54" val="195.2"/>
  <p:tag name="ANNOTATION_TOP_54" val="583"/>
  <p:tag name="ANNOTATION_LEFT_54" val="790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95.2"/>
  <p:tag name="ANNOTATION_END_55" val="205.2"/>
  <p:tag name="ANNOTATION_TOP_55" val="586"/>
  <p:tag name="ANNOTATION_LEFT_55" val="801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05.2"/>
  <p:tag name="ANNOTATION_END_56" val="205.8"/>
  <p:tag name="ANNOTATION_TOP_56" val="543"/>
  <p:tag name="ANNOTATION_LEFT_56" val="839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05.8"/>
  <p:tag name="ANNOTATION_END_57" val="206.7"/>
  <p:tag name="ANNOTATION_TOP_57" val="511"/>
  <p:tag name="ANNOTATION_LEFT_57" val="792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06.7"/>
  <p:tag name="ANNOTATION_END_58" val="207.6"/>
  <p:tag name="ANNOTATION_TOP_58" val="548"/>
  <p:tag name="ANNOTATION_LEFT_58" val="762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07.6"/>
  <p:tag name="ANNOTATION_END_59" val="209.0"/>
  <p:tag name="ANNOTATION_TOP_59" val="587"/>
  <p:tag name="ANNOTATION_LEFT_59" val="799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09.0"/>
  <p:tag name="ANNOTATION_END_60" val="210.4"/>
  <p:tag name="ANNOTATION_TOP_60" val="654"/>
  <p:tag name="ANNOTATION_LEFT_60" val="732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10.4"/>
  <p:tag name="ANNOTATION_END_61" val="221.1"/>
  <p:tag name="ANNOTATION_TOP_61" val="639"/>
  <p:tag name="ANNOTATION_LEFT_61" val="832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21.1"/>
  <p:tag name="ANNOTATION_END_62" val="225.1"/>
  <p:tag name="ANNOTATION_TOP_62" val="511"/>
  <p:tag name="ANNOTATION_LEFT_62" val="784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25.1"/>
  <p:tag name="ANNOTATION_END_63" val="228.4"/>
  <p:tag name="ANNOTATION_TOP_63" val="540"/>
  <p:tag name="ANNOTATION_LEFT_63" val="753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28.4"/>
  <p:tag name="ANNOTATION_END_64" val="229.0"/>
  <p:tag name="ANNOTATION_TOP_64" val="550"/>
  <p:tag name="ANNOTATION_LEFT_64" val="767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29.0"/>
  <p:tag name="ANNOTATION_END_65" val="229.6"/>
  <p:tag name="ANNOTATION_TOP_65" val="520"/>
  <p:tag name="ANNOTATION_LEFT_65" val="815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29.6"/>
  <p:tag name="ANNOTATION_END_66" val="230.1"/>
  <p:tag name="ANNOTATION_TOP_66" val="550"/>
  <p:tag name="ANNOTATION_LEFT_66" val="841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30.1"/>
  <p:tag name="ANNOTATION_END_67" val="230.3"/>
  <p:tag name="ANNOTATION_TOP_67" val="565"/>
  <p:tag name="ANNOTATION_LEFT_67" val="746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30.3"/>
  <p:tag name="ANNOTATION_END_68" val="231.0"/>
  <p:tag name="ANNOTATION_TOP_68" val="597"/>
  <p:tag name="ANNOTATION_LEFT_68" val="797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31.0"/>
  <p:tag name="ANNOTATION_END_69" val="231.7"/>
  <p:tag name="ANNOTATION_TOP_69" val="518"/>
  <p:tag name="ANNOTATION_LEFT_69" val="784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31.7"/>
  <p:tag name="ANNOTATION_END_70" val="240.6"/>
  <p:tag name="ANNOTATION_TOP_70" val="599"/>
  <p:tag name="ANNOTATION_LEFT_70" val="796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40.6"/>
  <p:tag name="ANNOTATION_END_71" val="244.5"/>
  <p:tag name="ANNOTATION_TOP_71" val="497"/>
  <p:tag name="ANNOTATION_LEFT_71" val="800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44.5"/>
  <p:tag name="ANNOTATION_END_72" val="247.8"/>
  <p:tag name="ANNOTATION_TOP_72" val="543"/>
  <p:tag name="ANNOTATION_LEFT_72" val="754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47.8"/>
  <p:tag name="ANNOTATION_END_73" val="250.6"/>
  <p:tag name="ANNOTATION_TOP_73" val="539"/>
  <p:tag name="ANNOTATION_LEFT_73" val="838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50.6"/>
  <p:tag name="ANNOTATION_END_74" val="267.0"/>
  <p:tag name="ANNOTATION_TOP_74" val="589"/>
  <p:tag name="ANNOTATION_LEFT_74" val="804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67.0"/>
  <p:tag name="ANNOTATION_END_75" val="277.9"/>
  <p:tag name="ANNOTATION_TOP_75" val="455"/>
  <p:tag name="ANNOTATION_LEFT_75" val="215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77.9"/>
  <p:tag name="ANNOTATION_END_76" val="279.0"/>
  <p:tag name="ANNOTATION_TOP_76" val="500"/>
  <p:tag name="ANNOTATION_LEFT_76" val="795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79.0"/>
  <p:tag name="ANNOTATION_END_77" val="279.7"/>
  <p:tag name="ANNOTATION_TOP_77" val="548"/>
  <p:tag name="ANNOTATION_LEFT_77" val="756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79.7"/>
  <p:tag name="ANNOTATION_END_78" val="280.3"/>
  <p:tag name="ANNOTATION_TOP_78" val="547"/>
  <p:tag name="ANNOTATION_LEFT_78" val="840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80.3"/>
  <p:tag name="ANNOTATION_END_79" val="291.8"/>
  <p:tag name="ANNOTATION_TOP_79" val="592"/>
  <p:tag name="ANNOTATION_LEFT_79" val="804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91.8"/>
  <p:tag name="ANNOTATION_END_80" val="301.3"/>
  <p:tag name="ANNOTATION_TOP_80" val="494"/>
  <p:tag name="ANNOTATION_LEFT_80" val="793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01.3"/>
  <p:tag name="ANNOTATION_END_81" val="302.7"/>
  <p:tag name="ANNOTATION_TOP_81" val="538"/>
  <p:tag name="ANNOTATION_LEFT_81" val="752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02.7"/>
  <p:tag name="ANNOTATION_END_82" val="312.2"/>
  <p:tag name="ANNOTATION_TOP_82" val="553"/>
  <p:tag name="ANNOTATION_LEFT_82" val="759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312.2"/>
  <p:tag name="ANNOTATION_END_83" val="312.7"/>
  <p:tag name="ANNOTATION_TOP_83" val="590"/>
  <p:tag name="ANNOTATION_LEFT_83" val="794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312.7"/>
  <p:tag name="ANNOTATION_END_84" val="326.4"/>
  <p:tag name="ANNOTATION_TOP_84" val="589"/>
  <p:tag name="ANNOTATION_LEFT_84" val="801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326.4"/>
  <p:tag name="ANNOTATION_END_85" val="326.8"/>
  <p:tag name="ANNOTATION_TOP_85" val="142"/>
  <p:tag name="ANNOTATION_LEFT_85" val="225"/>
  <p:tag name="ANNOTATION_WIDTH_85" val="121"/>
  <p:tag name="ANNOTATION_HEIGHT_85" val="121"/>
  <p:tag name="ANNOTATION_ANIMATION_85" val="3"/>
  <p:tag name="ANNOTATION_ROTATION_85" val="9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326.8"/>
  <p:tag name="ANNOTATION_END_86" val="327.3"/>
  <p:tag name="ANNOTATION_TOP_86" val="231"/>
  <p:tag name="ANNOTATION_LEFT_86" val="225"/>
  <p:tag name="ANNOTATION_WIDTH_86" val="121"/>
  <p:tag name="ANNOTATION_HEIGHT_86" val="121"/>
  <p:tag name="ANNOTATION_ANIMATION_86" val="3"/>
  <p:tag name="ANNOTATION_ROTATION_86" val="9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327.3"/>
  <p:tag name="ANNOTATION_END_87" val="327.7"/>
  <p:tag name="ANNOTATION_TOP_87" val="281"/>
  <p:tag name="ANNOTATION_LEFT_87" val="221"/>
  <p:tag name="ANNOTATION_WIDTH_87" val="121"/>
  <p:tag name="ANNOTATION_HEIGHT_87" val="121"/>
  <p:tag name="ANNOTATION_ANIMATION_87" val="3"/>
  <p:tag name="ANNOTATION_ROTATION_87" val="9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327.7"/>
  <p:tag name="ANNOTATION_END_88" val="328.0"/>
  <p:tag name="ANNOTATION_TOP_88" val="341"/>
  <p:tag name="ANNOTATION_LEFT_88" val="215"/>
  <p:tag name="ANNOTATION_WIDTH_88" val="121"/>
  <p:tag name="ANNOTATION_HEIGHT_88" val="121"/>
  <p:tag name="ANNOTATION_ANIMATION_88" val="3"/>
  <p:tag name="ANNOTATION_ROTATION_88" val="9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328.0"/>
  <p:tag name="ANNOTATION_END_89" val="328.3"/>
  <p:tag name="ANNOTATION_TOP_89" val="428"/>
  <p:tag name="ANNOTATION_LEFT_89" val="206"/>
  <p:tag name="ANNOTATION_WIDTH_89" val="121"/>
  <p:tag name="ANNOTATION_HEIGHT_89" val="121"/>
  <p:tag name="ANNOTATION_ANIMATION_89" val="3"/>
  <p:tag name="ANNOTATION_ROTATION_89" val="9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328.3"/>
  <p:tag name="ANNOTATION_END_90" val="328.6"/>
  <p:tag name="ANNOTATION_TOP_90" val="510"/>
  <p:tag name="ANNOTATION_LEFT_90" val="210"/>
  <p:tag name="ANNOTATION_WIDTH_90" val="121"/>
  <p:tag name="ANNOTATION_HEIGHT_90" val="121"/>
  <p:tag name="ANNOTATION_ANIMATION_90" val="3"/>
  <p:tag name="ANNOTATION_ROTATION_90" val="9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328.6"/>
  <p:tag name="ANNOTATION_END_91" val="329.0"/>
  <p:tag name="ANNOTATION_TOP_91" val="578"/>
  <p:tag name="ANNOTATION_LEFT_91" val="212"/>
  <p:tag name="ANNOTATION_WIDTH_91" val="121"/>
  <p:tag name="ANNOTATION_HEIGHT_91" val="121"/>
  <p:tag name="ANNOTATION_ANIMATION_91" val="3"/>
  <p:tag name="ANNOTATION_ROTATION_91" val="9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329.0"/>
  <p:tag name="ANNOTATION_TOP_92" val="633"/>
  <p:tag name="ANNOTATION_LEFT_92" val="204"/>
  <p:tag name="ANNOTATION_WIDTH_92" val="121"/>
  <p:tag name="ANNOTATION_HEIGHT_92" val="121"/>
  <p:tag name="ANNOTATION_ANIMATION_92" val="3"/>
  <p:tag name="ANNOTATION_ROTATION_92" val="9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COUNT" val="92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392.2"/>
  <p:tag name="ANNOTATION_TYPE_1" val="0"/>
  <p:tag name="ANNOTATION_START_1" val="7.5"/>
  <p:tag name="ANNOTATION_END_1" val="9.5"/>
  <p:tag name="ANNOTATION_TOP_1" val="62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5"/>
  <p:tag name="ANNOTATION_END_2" val="13.8"/>
  <p:tag name="ANNOTATION_TOP_2" val="60"/>
  <p:tag name="ANNOTATION_LEFT_2" val="25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8"/>
  <p:tag name="ANNOTATION_END_3" val="14.7"/>
  <p:tag name="ANNOTATION_TOP_3" val="62"/>
  <p:tag name="ANNOTATION_LEFT_3" val="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7"/>
  <p:tag name="ANNOTATION_END_4" val="16.9"/>
  <p:tag name="ANNOTATION_TOP_4" val="61"/>
  <p:tag name="ANNOTATION_LEFT_4" val="10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9"/>
  <p:tag name="ANNOTATION_END_5" val="17.7"/>
  <p:tag name="ANNOTATION_TOP_5" val="82"/>
  <p:tag name="ANNOTATION_LEFT_5" val="2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7"/>
  <p:tag name="ANNOTATION_END_6" val="19.9"/>
  <p:tag name="ANNOTATION_TOP_6" val="80"/>
  <p:tag name="ANNOTATION_LEFT_6" val="29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.9"/>
  <p:tag name="ANNOTATION_END_7" val="29.8"/>
  <p:tag name="ANNOTATION_TOP_7" val="11"/>
  <p:tag name="ANNOTATION_LEFT_7" val="3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8"/>
  <p:tag name="ANNOTATION_END_8" val="31.0"/>
  <p:tag name="ANNOTATION_TOP_8" val="71"/>
  <p:tag name="ANNOTATION_LEFT_8" val="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1.0"/>
  <p:tag name="ANNOTATION_END_9" val="33.0"/>
  <p:tag name="ANNOTATION_TOP_9" val="70"/>
  <p:tag name="ANNOTATION_LEFT_9" val="10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3.0"/>
  <p:tag name="ANNOTATION_END_10" val="51.6"/>
  <p:tag name="ANNOTATION_TOP_10" val="243"/>
  <p:tag name="ANNOTATION_LEFT_10" val="6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1.6"/>
  <p:tag name="ANNOTATION_END_11" val="54.0"/>
  <p:tag name="ANNOTATION_TOP_11" val="441"/>
  <p:tag name="ANNOTATION_LEFT_11" val="17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4.0"/>
  <p:tag name="ANNOTATION_END_12" val="55.3"/>
  <p:tag name="ANNOTATION_TOP_12" val="468"/>
  <p:tag name="ANNOTATION_LEFT_12" val="20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5.3"/>
  <p:tag name="ANNOTATION_END_13" val="62.9"/>
  <p:tag name="ANNOTATION_TOP_13" val="415"/>
  <p:tag name="ANNOTATION_LEFT_13" val="19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2.9"/>
  <p:tag name="ANNOTATION_END_14" val="64.4"/>
  <p:tag name="ANNOTATION_TOP_14" val="390"/>
  <p:tag name="ANNOTATION_LEFT_14" val="11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4.4"/>
  <p:tag name="ANNOTATION_END_15" val="66.1"/>
  <p:tag name="ANNOTATION_TOP_15" val="435"/>
  <p:tag name="ANNOTATION_LEFT_15" val="15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6.1"/>
  <p:tag name="ANNOTATION_END_16" val="66.8"/>
  <p:tag name="ANNOTATION_TOP_16" val="81"/>
  <p:tag name="ANNOTATION_LEFT_16" val="55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6.8"/>
  <p:tag name="ANNOTATION_END_17" val="72.1"/>
  <p:tag name="ANNOTATION_TOP_17" val="69"/>
  <p:tag name="ANNOTATION_LEFT_17" val="80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2.1"/>
  <p:tag name="ANNOTATION_END_18" val="73.2"/>
  <p:tag name="ANNOTATION_TOP_18" val="44"/>
  <p:tag name="ANNOTATION_LEFT_18" val="56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3.2"/>
  <p:tag name="ANNOTATION_END_19" val="74.3"/>
  <p:tag name="ANNOTATION_TOP_19" val="200"/>
  <p:tag name="ANNOTATION_LEFT_19" val="5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4.3"/>
  <p:tag name="ANNOTATION_END_20" val="75.2"/>
  <p:tag name="ANNOTATION_TOP_20" val="65"/>
  <p:tag name="ANNOTATION_LEFT_20" val="59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5.2"/>
  <p:tag name="ANNOTATION_END_21" val="76.7"/>
  <p:tag name="ANNOTATION_TOP_21" val="200"/>
  <p:tag name="ANNOTATION_LEFT_21" val="62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6.7"/>
  <p:tag name="ANNOTATION_END_22" val="80.2"/>
  <p:tag name="ANNOTATION_TOP_22" val="211"/>
  <p:tag name="ANNOTATION_LEFT_22" val="50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0.2"/>
  <p:tag name="ANNOTATION_END_23" val="83.2"/>
  <p:tag name="ANNOTATION_TOP_23" val="195"/>
  <p:tag name="ANNOTATION_LEFT_23" val="62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3.2"/>
  <p:tag name="ANNOTATION_END_24" val="88.8"/>
  <p:tag name="ANNOTATION_TOP_24" val="199"/>
  <p:tag name="ANNOTATION_LEFT_24" val="78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8.8"/>
  <p:tag name="ANNOTATION_END_25" val="96.8"/>
  <p:tag name="ANNOTATION_TOP_25" val="200"/>
  <p:tag name="ANNOTATION_LEFT_25" val="47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6.8"/>
  <p:tag name="ANNOTATION_END_26" val="107.5"/>
  <p:tag name="ANNOTATION_TOP_26" val="443"/>
  <p:tag name="ANNOTATION_LEFT_26" val="46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7.5"/>
  <p:tag name="ANNOTATION_END_27" val="108.4"/>
  <p:tag name="ANNOTATION_TOP_27" val="449"/>
  <p:tag name="ANNOTATION_LEFT_27" val="59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8.4"/>
  <p:tag name="ANNOTATION_END_28" val="116.6"/>
  <p:tag name="ANNOTATION_TOP_28" val="475"/>
  <p:tag name="ANNOTATION_LEFT_28" val="63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6.6"/>
  <p:tag name="ANNOTATION_END_29" val="117.5"/>
  <p:tag name="ANNOTATION_TOP_29" val="445"/>
  <p:tag name="ANNOTATION_LEFT_29" val="72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7.5"/>
  <p:tag name="ANNOTATION_END_30" val="128.2"/>
  <p:tag name="ANNOTATION_TOP_30" val="469"/>
  <p:tag name="ANNOTATION_LEFT_30" val="74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8.2"/>
  <p:tag name="ANNOTATION_END_31" val="139.9"/>
  <p:tag name="ANNOTATION_TOP_31" val="442"/>
  <p:tag name="ANNOTATION_LEFT_31" val="44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9.9"/>
  <p:tag name="ANNOTATION_END_32" val="140.5"/>
  <p:tag name="ANNOTATION_TOP_32" val="407"/>
  <p:tag name="ANNOTATION_LEFT_32" val="49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0.5"/>
  <p:tag name="ANNOTATION_END_33" val="141.1"/>
  <p:tag name="ANNOTATION_TOP_33" val="414"/>
  <p:tag name="ANNOTATION_LEFT_33" val="59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1.1"/>
  <p:tag name="ANNOTATION_END_34" val="149.7"/>
  <p:tag name="ANNOTATION_TOP_34" val="413"/>
  <p:tag name="ANNOTATION_LEFT_34" val="71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9.7"/>
  <p:tag name="ANNOTATION_END_35" val="151.4"/>
  <p:tag name="ANNOTATION_TOP_35" val="419"/>
  <p:tag name="ANNOTATION_LEFT_35" val="88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1.4"/>
  <p:tag name="ANNOTATION_END_36" val="152.2"/>
  <p:tag name="ANNOTATION_TOP_36" val="539"/>
  <p:tag name="ANNOTATION_LEFT_36" val="54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2.2"/>
  <p:tag name="ANNOTATION_END_37" val="172.8"/>
  <p:tag name="ANNOTATION_TOP_37" val="534"/>
  <p:tag name="ANNOTATION_LEFT_37" val="79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2.8"/>
  <p:tag name="ANNOTATION_END_38" val="178.9"/>
  <p:tag name="ANNOTATION_TOP_38" val="451"/>
  <p:tag name="ANNOTATION_LEFT_38" val="46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8.9"/>
  <p:tag name="ANNOTATION_END_39" val="179.8"/>
  <p:tag name="ANNOTATION_TOP_39" val="469"/>
  <p:tag name="ANNOTATION_LEFT_39" val="608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9.8"/>
  <p:tag name="ANNOTATION_END_40" val="181.2"/>
  <p:tag name="ANNOTATION_TOP_40" val="472"/>
  <p:tag name="ANNOTATION_LEFT_40" val="71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81.2"/>
  <p:tag name="ANNOTATION_END_41" val="181.9"/>
  <p:tag name="ANNOTATION_TOP_41" val="472"/>
  <p:tag name="ANNOTATION_LEFT_41" val="61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81.9"/>
  <p:tag name="ANNOTATION_END_42" val="183.3"/>
  <p:tag name="ANNOTATION_TOP_42" val="475"/>
  <p:tag name="ANNOTATION_LEFT_42" val="69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83.3"/>
  <p:tag name="ANNOTATION_END_43" val="184.2"/>
  <p:tag name="ANNOTATION_TOP_43" val="464"/>
  <p:tag name="ANNOTATION_LEFT_43" val="60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84.2"/>
  <p:tag name="ANNOTATION_END_44" val="187.0"/>
  <p:tag name="ANNOTATION_TOP_44" val="474"/>
  <p:tag name="ANNOTATION_LEFT_44" val="63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87.0"/>
  <p:tag name="ANNOTATION_END_45" val="190.9"/>
  <p:tag name="ANNOTATION_TOP_45" val="463"/>
  <p:tag name="ANNOTATION_LEFT_45" val="87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90.9"/>
  <p:tag name="ANNOTATION_END_46" val="192.3"/>
  <p:tag name="ANNOTATION_TOP_46" val="459"/>
  <p:tag name="ANNOTATION_LEFT_46" val="48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92.3"/>
  <p:tag name="ANNOTATION_END_47" val="193.6"/>
  <p:tag name="ANNOTATION_TOP_47" val="451"/>
  <p:tag name="ANNOTATION_LEFT_47" val="88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93.6"/>
  <p:tag name="ANNOTATION_END_48" val="194.9"/>
  <p:tag name="ANNOTATION_TOP_48" val="470"/>
  <p:tag name="ANNOTATION_LEFT_48" val="62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94.9"/>
  <p:tag name="ANNOTATION_END_49" val="198.2"/>
  <p:tag name="ANNOTATION_TOP_49" val="463"/>
  <p:tag name="ANNOTATION_LEFT_49" val="72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98.2"/>
  <p:tag name="ANNOTATION_END_50" val="202.6"/>
  <p:tag name="ANNOTATION_TOP_50" val="489"/>
  <p:tag name="ANNOTATION_LEFT_50" val="49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02.6"/>
  <p:tag name="ANNOTATION_END_51" val="206.6"/>
  <p:tag name="ANNOTATION_TOP_51" val="451"/>
  <p:tag name="ANNOTATION_LEFT_51" val="870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06.6"/>
  <p:tag name="ANNOTATION_END_52" val="207.3"/>
  <p:tag name="ANNOTATION_TOP_52" val="480"/>
  <p:tag name="ANNOTATION_LEFT_52" val="62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07.3"/>
  <p:tag name="ANNOTATION_END_53" val="223.3"/>
  <p:tag name="ANNOTATION_TOP_53" val="466"/>
  <p:tag name="ANNOTATION_LEFT_53" val="711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2"/>
  <p:tag name="ANNOTATION_START_54" val="223.3"/>
  <p:tag name="ANNOTATION_END_54" val="223.3"/>
  <p:tag name="ANNOTATION_TOP_54" val="-40"/>
  <p:tag name="ANNOTATION_LEFT_54" val="-40"/>
  <p:tag name="ANNOTATION_WIDTH_54" val="1042"/>
  <p:tag name="ANNOTATION_HEIGHT_54" val="801"/>
  <p:tag name="ANNOTATION_ANIMATION_54" val="4"/>
  <p:tag name="ANNOTATION_ROTATION_54" val="0"/>
  <p:tag name="ANNOTATION_SUB_TYPE_54" val="11"/>
  <p:tag name="ANNOTATION_LOOP_COUNT_54" val="1"/>
  <p:tag name="ANNOTATION_BOX_RADIUS_54" val="0"/>
  <p:tag name="ANNOTATION_SCALE_54" val="0"/>
  <p:tag name="ANNOTATION_BORDER_ALPHA_54" val="100"/>
  <p:tag name="ANNOTATION_BORDER_COLOR_54" val="16777215"/>
  <p:tag name="ANNOTATION_FILL_COLOR_54" val="10855845"/>
  <p:tag name="ANNOTATION_FILL_ALPHA_54" val="50"/>
  <p:tag name="ANNOTATION_BORDER_WIDTH_54" val="2"/>
  <p:tag name="ANNOTATION_SLIDE_WIDTH_54" val="960"/>
  <p:tag name="ANNOTATION_SLIDE_HEIGHT_54" val="720"/>
  <p:tag name="ANNOTATION_TYPE_55" val="2"/>
  <p:tag name="ANNOTATION_START_55" val="223.3"/>
  <p:tag name="ANNOTATION_END_55" val="232.5"/>
  <p:tag name="ANNOTATION_TOP_55" val="102"/>
  <p:tag name="ANNOTATION_LEFT_55" val="95"/>
  <p:tag name="ANNOTATION_WIDTH_55" val="212"/>
  <p:tag name="ANNOTATION_HEIGHT_55" val="58"/>
  <p:tag name="ANNOTATION_ANIMATION_55" val="4"/>
  <p:tag name="ANNOTATION_ROTATION_55" val="0"/>
  <p:tag name="ANNOTATION_SUB_TYPE_55" val="11"/>
  <p:tag name="ANNOTATION_LOOP_COUNT_55" val="1"/>
  <p:tag name="ANNOTATION_BOX_RADIUS_55" val="5"/>
  <p:tag name="ANNOTATION_SCALE_55" val="0"/>
  <p:tag name="ANNOTATION_BORDER_ALPHA_55" val="100"/>
  <p:tag name="ANNOTATION_BORDER_COLOR_55" val="16777215"/>
  <p:tag name="ANNOTATION_FILL_COLOR_55" val="10855845"/>
  <p:tag name="ANNOTATION_FILL_ALPHA_55" val="50"/>
  <p:tag name="ANNOTATION_BORDER_WIDTH_55" val="2"/>
  <p:tag name="ANNOTATION_SLIDE_WIDTH_55" val="960"/>
  <p:tag name="ANNOTATION_SLIDE_HEIGHT_55" val="720"/>
  <p:tag name="ANNOTATION_TYPE_56" val="2"/>
  <p:tag name="ANNOTATION_START_56" val="232.5"/>
  <p:tag name="ANNOTATION_END_56" val="234.3"/>
  <p:tag name="ANNOTATION_TOP_56" val="-40"/>
  <p:tag name="ANNOTATION_LEFT_56" val="-40"/>
  <p:tag name="ANNOTATION_WIDTH_56" val="1042"/>
  <p:tag name="ANNOTATION_HEIGHT_56" val="801"/>
  <p:tag name="ANNOTATION_ANIMATION_56" val="4"/>
  <p:tag name="ANNOTATION_ROTATION_56" val="0"/>
  <p:tag name="ANNOTATION_SUB_TYPE_56" val="11"/>
  <p:tag name="ANNOTATION_LOOP_COUNT_56" val="1"/>
  <p:tag name="ANNOTATION_BOX_RADIUS_56" val="0"/>
  <p:tag name="ANNOTATION_SCALE_56" val="0"/>
  <p:tag name="ANNOTATION_BORDER_ALPHA_56" val="100"/>
  <p:tag name="ANNOTATION_BORDER_COLOR_56" val="16777215"/>
  <p:tag name="ANNOTATION_FILL_COLOR_56" val="10855845"/>
  <p:tag name="ANNOTATION_FILL_ALPHA_56" val="50"/>
  <p:tag name="ANNOTATION_BORDER_WIDTH_56" val="2"/>
  <p:tag name="ANNOTATION_SLIDE_WIDTH_56" val="960"/>
  <p:tag name="ANNOTATION_SLIDE_HEIGHT_56" val="720"/>
  <p:tag name="ANNOTATION_TYPE_57" val="0"/>
  <p:tag name="ANNOTATION_START_57" val="234.3"/>
  <p:tag name="ANNOTATION_END_57" val="235.2"/>
  <p:tag name="ANNOTATION_TOP_57" val="61"/>
  <p:tag name="ANNOTATION_LEFT_57" val="11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35.2"/>
  <p:tag name="ANNOTATION_END_58" val="236.5"/>
  <p:tag name="ANNOTATION_TOP_58" val="76"/>
  <p:tag name="ANNOTATION_LEFT_58" val="280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36.5"/>
  <p:tag name="ANNOTATION_END_59" val="250.5"/>
  <p:tag name="ANNOTATION_TOP_59" val="62"/>
  <p:tag name="ANNOTATION_LEFT_59" val="3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2"/>
  <p:tag name="ANNOTATION_START_60" val="250.5"/>
  <p:tag name="ANNOTATION_END_60" val="250.5"/>
  <p:tag name="ANNOTATION_TOP_60" val="-40"/>
  <p:tag name="ANNOTATION_LEFT_60" val="-40"/>
  <p:tag name="ANNOTATION_WIDTH_60" val="1042"/>
  <p:tag name="ANNOTATION_HEIGHT_60" val="801"/>
  <p:tag name="ANNOTATION_ANIMATION_60" val="4"/>
  <p:tag name="ANNOTATION_ROTATION_60" val="0"/>
  <p:tag name="ANNOTATION_SUB_TYPE_60" val="11"/>
  <p:tag name="ANNOTATION_LOOP_COUNT_60" val="1"/>
  <p:tag name="ANNOTATION_BOX_RADIUS_60" val="0"/>
  <p:tag name="ANNOTATION_SCALE_60" val="0"/>
  <p:tag name="ANNOTATION_BORDER_ALPHA_60" val="100"/>
  <p:tag name="ANNOTATION_BORDER_COLOR_60" val="16777215"/>
  <p:tag name="ANNOTATION_FILL_COLOR_60" val="10855845"/>
  <p:tag name="ANNOTATION_FILL_ALPHA_60" val="50"/>
  <p:tag name="ANNOTATION_BORDER_WIDTH_60" val="2"/>
  <p:tag name="ANNOTATION_SLIDE_WIDTH_60" val="960"/>
  <p:tag name="ANNOTATION_SLIDE_HEIGHT_60" val="720"/>
  <p:tag name="ANNOTATION_TYPE_61" val="2"/>
  <p:tag name="ANNOTATION_START_61" val="250.5"/>
  <p:tag name="ANNOTATION_END_61" val="263.9"/>
  <p:tag name="ANNOTATION_TOP_61" val="69"/>
  <p:tag name="ANNOTATION_LEFT_61" val="615"/>
  <p:tag name="ANNOTATION_WIDTH_61" val="189"/>
  <p:tag name="ANNOTATION_HEIGHT_61" val="48"/>
  <p:tag name="ANNOTATION_ANIMATION_61" val="4"/>
  <p:tag name="ANNOTATION_ROTATION_61" val="0"/>
  <p:tag name="ANNOTATION_SUB_TYPE_61" val="11"/>
  <p:tag name="ANNOTATION_LOOP_COUNT_61" val="1"/>
  <p:tag name="ANNOTATION_BOX_RADIUS_61" val="5"/>
  <p:tag name="ANNOTATION_SCALE_61" val="0"/>
  <p:tag name="ANNOTATION_BORDER_ALPHA_61" val="100"/>
  <p:tag name="ANNOTATION_BORDER_COLOR_61" val="16777215"/>
  <p:tag name="ANNOTATION_FILL_COLOR_61" val="10855845"/>
  <p:tag name="ANNOTATION_FILL_ALPHA_61" val="50"/>
  <p:tag name="ANNOTATION_BORDER_WIDTH_61" val="2"/>
  <p:tag name="ANNOTATION_SLIDE_WIDTH_61" val="960"/>
  <p:tag name="ANNOTATION_SLIDE_HEIGHT_61" val="720"/>
  <p:tag name="ANNOTATION_TYPE_62" val="2"/>
  <p:tag name="ANNOTATION_START_62" val="263.9"/>
  <p:tag name="ANNOTATION_END_62" val="267.3"/>
  <p:tag name="ANNOTATION_TOP_62" val="-40"/>
  <p:tag name="ANNOTATION_LEFT_62" val="-40"/>
  <p:tag name="ANNOTATION_WIDTH_62" val="1042"/>
  <p:tag name="ANNOTATION_HEIGHT_62" val="801"/>
  <p:tag name="ANNOTATION_ANIMATION_62" val="4"/>
  <p:tag name="ANNOTATION_ROTATION_62" val="0"/>
  <p:tag name="ANNOTATION_SUB_TYPE_62" val="11"/>
  <p:tag name="ANNOTATION_LOOP_COUNT_62" val="1"/>
  <p:tag name="ANNOTATION_BOX_RADIUS_62" val="0"/>
  <p:tag name="ANNOTATION_SCALE_62" val="0"/>
  <p:tag name="ANNOTATION_BORDER_ALPHA_62" val="100"/>
  <p:tag name="ANNOTATION_BORDER_COLOR_62" val="16777215"/>
  <p:tag name="ANNOTATION_FILL_COLOR_62" val="10855845"/>
  <p:tag name="ANNOTATION_FILL_ALPHA_62" val="50"/>
  <p:tag name="ANNOTATION_BORDER_WIDTH_62" val="2"/>
  <p:tag name="ANNOTATION_SLIDE_WIDTH_62" val="960"/>
  <p:tag name="ANNOTATION_SLIDE_HEIGHT_62" val="720"/>
  <p:tag name="ANNOTATION_TYPE_63" val="0"/>
  <p:tag name="ANNOTATION_START_63" val="267.3"/>
  <p:tag name="ANNOTATION_END_63" val="273.0"/>
  <p:tag name="ANNOTATION_TOP_63" val="455"/>
  <p:tag name="ANNOTATION_LEFT_63" val="478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73.0"/>
  <p:tag name="ANNOTATION_END_64" val="277.8"/>
  <p:tag name="ANNOTATION_TOP_64" val="456"/>
  <p:tag name="ANNOTATION_LEFT_64" val="86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77.8"/>
  <p:tag name="ANNOTATION_END_65" val="278.3"/>
  <p:tag name="ANNOTATION_TOP_65" val="459"/>
  <p:tag name="ANNOTATION_LEFT_65" val="591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78.3"/>
  <p:tag name="ANNOTATION_END_66" val="295.1"/>
  <p:tag name="ANNOTATION_TOP_66" val="458"/>
  <p:tag name="ANNOTATION_LEFT_66" val="728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95.1"/>
  <p:tag name="ANNOTATION_TOP_67" val="498"/>
  <p:tag name="ANNOTATION_LEFT_67" val="449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COUNT" val="67"/>
  <p:tag name="TIMELINE" val="21.20/24.90/35.50/42.60/59.20/69.20/90.90/102.00/112.40/120.4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667793cdcc43caa7b0809039fa422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0b55a46b1049b8aa33378decb4386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80.5"/>
  <p:tag name="ANNOTATION_TYPE_1" val="0"/>
  <p:tag name="ANNOTATION_START_1" val="4.5"/>
  <p:tag name="ANNOTATION_END_1" val="6.4"/>
  <p:tag name="ANNOTATION_TOP_1" val="236"/>
  <p:tag name="ANNOTATION_LEFT_1" val="1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4"/>
  <p:tag name="ANNOTATION_END_2" val="9.2"/>
  <p:tag name="ANNOTATION_TOP_2" val="314"/>
  <p:tag name="ANNOTATION_LEFT_2" val="14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2"/>
  <p:tag name="ANNOTATION_END_3" val="9.7"/>
  <p:tag name="ANNOTATION_TOP_3" val="256"/>
  <p:tag name="ANNOTATION_LEFT_3" val="10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7"/>
  <p:tag name="ANNOTATION_END_4" val="10.7"/>
  <p:tag name="ANNOTATION_TOP_4" val="312"/>
  <p:tag name="ANNOTATION_LEFT_4" val="1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7"/>
  <p:tag name="ANNOTATION_END_5" val="38.8"/>
  <p:tag name="ANNOTATION_TOP_5" val="231"/>
  <p:tag name="ANNOTATION_LEFT_5" val="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8.8"/>
  <p:tag name="ANNOTATION_END_6" val="42.8"/>
  <p:tag name="ANNOTATION_TOP_6" val="93"/>
  <p:tag name="ANNOTATION_LEFT_6" val="6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8"/>
  <p:tag name="ANNOTATION_END_7" val="46.0"/>
  <p:tag name="ANNOTATION_TOP_7" val="296"/>
  <p:tag name="ANNOTATION_LEFT_7" val="14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0"/>
  <p:tag name="ANNOTATION_END_8" val="57.1"/>
  <p:tag name="ANNOTATION_TOP_8" val="243"/>
  <p:tag name="ANNOTATION_LEFT_8" val="13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1"/>
  <p:tag name="ANNOTATION_END_9" val="64.2"/>
  <p:tag name="ANNOTATION_TOP_9" val="298"/>
  <p:tag name="ANNOTATION_LEFT_9" val="13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4.2"/>
  <p:tag name="ANNOTATION_END_10" val="74.9"/>
  <p:tag name="ANNOTATION_TOP_10" val="232"/>
  <p:tag name="ANNOTATION_LEFT_10" val="4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4.9"/>
  <p:tag name="ANNOTATION_END_11" val="78.0"/>
  <p:tag name="ANNOTATION_TOP_11" val="74"/>
  <p:tag name="ANNOTATION_LEFT_11" val="4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8.0"/>
  <p:tag name="ANNOTATION_END_12" val="82.0"/>
  <p:tag name="ANNOTATION_TOP_12" val="108"/>
  <p:tag name="ANNOTATION_LEFT_12" val="63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2.0"/>
  <p:tag name="ANNOTATION_END_13" val="90.7"/>
  <p:tag name="ANNOTATION_TOP_13" val="102"/>
  <p:tag name="ANNOTATION_LEFT_13" val="41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0.7"/>
  <p:tag name="ANNOTATION_END_14" val="97.6"/>
  <p:tag name="ANNOTATION_TOP_14" val="209"/>
  <p:tag name="ANNOTATION_LEFT_14" val="42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6"/>
  <p:tag name="ANNOTATION_END_15" val="98.2"/>
  <p:tag name="ANNOTATION_TOP_15" val="294"/>
  <p:tag name="ANNOTATION_LEFT_15" val="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2"/>
  <p:tag name="ANNOTATION_END_16" val="106.1"/>
  <p:tag name="ANNOTATION_TOP_16" val="324"/>
  <p:tag name="ANNOTATION_LEFT_16" val="16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6.1"/>
  <p:tag name="ANNOTATION_END_17" val="107.3"/>
  <p:tag name="ANNOTATION_TOP_17" val="323"/>
  <p:tag name="ANNOTATION_LEFT_17" val="44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7.3"/>
  <p:tag name="ANNOTATION_END_18" val="108.3"/>
  <p:tag name="ANNOTATION_TOP_18" val="339"/>
  <p:tag name="ANNOTATION_LEFT_18" val="86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8.3"/>
  <p:tag name="ANNOTATION_END_19" val="109.4"/>
  <p:tag name="ANNOTATION_TOP_19" val="327"/>
  <p:tag name="ANNOTATION_LEFT_19" val="45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9.4"/>
  <p:tag name="ANNOTATION_END_20" val="113.3"/>
  <p:tag name="ANNOTATION_TOP_20" val="324"/>
  <p:tag name="ANNOTATION_LEFT_20" val="84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3.3"/>
  <p:tag name="ANNOTATION_END_21" val="115.2"/>
  <p:tag name="ANNOTATION_TOP_21" val="392"/>
  <p:tag name="ANNOTATION_LEFT_21" val="43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5.2"/>
  <p:tag name="ANNOTATION_END_22" val="116.8"/>
  <p:tag name="ANNOTATION_TOP_22" val="388"/>
  <p:tag name="ANNOTATION_LEFT_22" val="62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6.8"/>
  <p:tag name="ANNOTATION_END_23" val="122.1"/>
  <p:tag name="ANNOTATION_TOP_23" val="427"/>
  <p:tag name="ANNOTATION_LEFT_23" val="43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2"/>
  <p:tag name="ANNOTATION_START_24" val="122.1"/>
  <p:tag name="ANNOTATION_END_24" val="122.1"/>
  <p:tag name="ANNOTATION_TOP_24" val="-40"/>
  <p:tag name="ANNOTATION_LEFT_24" val="-40"/>
  <p:tag name="ANNOTATION_WIDTH_24" val="1042"/>
  <p:tag name="ANNOTATION_HEIGHT_24" val="801"/>
  <p:tag name="ANNOTATION_ANIMATION_24" val="4"/>
  <p:tag name="ANNOTATION_ROTATION_24" val="0"/>
  <p:tag name="ANNOTATION_SUB_TYPE_24" val="11"/>
  <p:tag name="ANNOTATION_LOOP_COUNT_24" val="1"/>
  <p:tag name="ANNOTATION_BOX_RADIUS_24" val="0"/>
  <p:tag name="ANNOTATION_SCALE_24" val="0"/>
  <p:tag name="ANNOTATION_BORDER_ALPHA_24" val="100"/>
  <p:tag name="ANNOTATION_BORDER_COLOR_24" val="16777215"/>
  <p:tag name="ANNOTATION_FILL_COLOR_24" val="10855845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22.1"/>
  <p:tag name="ANNOTATION_END_25" val="130.2"/>
  <p:tag name="ANNOTATION_TOP_25" val="404"/>
  <p:tag name="ANNOTATION_LEFT_25" val="427"/>
  <p:tag name="ANNOTATION_WIDTH_25" val="141"/>
  <p:tag name="ANNOTATION_HEIGHT_25" val="48"/>
  <p:tag name="ANNOTATION_ANIMATION_25" val="4"/>
  <p:tag name="ANNOTATION_ROTATION_25" val="0"/>
  <p:tag name="ANNOTATION_SUB_TYPE_25" val="11"/>
  <p:tag name="ANNOTATION_LOOP_COUNT_25" val="1"/>
  <p:tag name="ANNOTATION_BOX_RADIUS_25" val="5"/>
  <p:tag name="ANNOTATION_SCALE_25" val="0"/>
  <p:tag name="ANNOTATION_BORDER_ALPHA_25" val="100"/>
  <p:tag name="ANNOTATION_BORDER_COLOR_25" val="16777215"/>
  <p:tag name="ANNOTATION_FILL_COLOR_25" val="10855845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30.2"/>
  <p:tag name="ANNOTATION_END_26" val="142.2"/>
  <p:tag name="ANNOTATION_TOP_26" val="-40"/>
  <p:tag name="ANNOTATION_LEFT_26" val="-40"/>
  <p:tag name="ANNOTATION_WIDTH_26" val="1042"/>
  <p:tag name="ANNOTATION_HEIGHT_26" val="801"/>
  <p:tag name="ANNOTATION_ANIMATION_26" val="4"/>
  <p:tag name="ANNOTATION_ROTATION_26" val="0"/>
  <p:tag name="ANNOTATION_SUB_TYPE_26" val="11"/>
  <p:tag name="ANNOTATION_LOOP_COUNT_26" val="1"/>
  <p:tag name="ANNOTATION_BOX_RADIUS_26" val="0"/>
  <p:tag name="ANNOTATION_SCALE_26" val="0"/>
  <p:tag name="ANNOTATION_BORDER_ALPHA_26" val="100"/>
  <p:tag name="ANNOTATION_BORDER_COLOR_26" val="16777215"/>
  <p:tag name="ANNOTATION_FILL_COLOR_26" val="10855845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142.2"/>
  <p:tag name="ANNOTATION_END_27" val="142.2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10855845"/>
  <p:tag name="ANNOTATION_FILL_ALPHA_27" val="50"/>
  <p:tag name="ANNOTATION_BORDER_WIDTH_27" val="2"/>
  <p:tag name="ANNOTATION_SLIDE_WIDTH_27" val="960"/>
  <p:tag name="ANNOTATION_SLIDE_HEIGHT_27" val="720"/>
  <p:tag name="ANNOTATION_TYPE_28" val="2"/>
  <p:tag name="ANNOTATION_START_28" val="142.2"/>
  <p:tag name="ANNOTATION_END_28" val="147.5"/>
  <p:tag name="ANNOTATION_TOP_28" val="606"/>
  <p:tag name="ANNOTATION_LEFT_28" val="424"/>
  <p:tag name="ANNOTATION_WIDTH_28" val="134"/>
  <p:tag name="ANNOTATION_HEIGHT_28" val="44"/>
  <p:tag name="ANNOTATION_ANIMATION_28" val="4"/>
  <p:tag name="ANNOTATION_ROTATION_28" val="0"/>
  <p:tag name="ANNOTATION_SUB_TYPE_28" val="11"/>
  <p:tag name="ANNOTATION_LOOP_COUNT_28" val="1"/>
  <p:tag name="ANNOTATION_BOX_RADIUS_28" val="5"/>
  <p:tag name="ANNOTATION_SCALE_28" val="0"/>
  <p:tag name="ANNOTATION_BORDER_ALPHA_28" val="100"/>
  <p:tag name="ANNOTATION_BORDER_COLOR_28" val="16777215"/>
  <p:tag name="ANNOTATION_FILL_COLOR_28" val="10855845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147.5"/>
  <p:tag name="ANNOTATION_END_29" val="147.5"/>
  <p:tag name="ANNOTATION_TOP_29" val="-40"/>
  <p:tag name="ANNOTATION_LEFT_29" val="-40"/>
  <p:tag name="ANNOTATION_WIDTH_29" val="1042"/>
  <p:tag name="ANNOTATION_HEIGHT_29" val="801"/>
  <p:tag name="ANNOTATION_ANIMATION_29" val="4"/>
  <p:tag name="ANNOTATION_ROTATION_29" val="0"/>
  <p:tag name="ANNOTATION_SUB_TYPE_29" val="11"/>
  <p:tag name="ANNOTATION_LOOP_COUNT_29" val="1"/>
  <p:tag name="ANNOTATION_BOX_RADIUS_29" val="0"/>
  <p:tag name="ANNOTATION_SCALE_29" val="0"/>
  <p:tag name="ANNOTATION_BORDER_ALPHA_29" val="100"/>
  <p:tag name="ANNOTATION_BORDER_COLOR_29" val="16777215"/>
  <p:tag name="ANNOTATION_FILL_COLOR_29" val="10855845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147.5"/>
  <p:tag name="ANNOTATION_END_30" val="151.8"/>
  <p:tag name="ANNOTATION_TOP_30" val="410"/>
  <p:tag name="ANNOTATION_LEFT_30" val="431"/>
  <p:tag name="ANNOTATION_WIDTH_30" val="247"/>
  <p:tag name="ANNOTATION_HEIGHT_30" val="42"/>
  <p:tag name="ANNOTATION_ANIMATION_30" val="4"/>
  <p:tag name="ANNOTATION_ROTATION_30" val="0"/>
  <p:tag name="ANNOTATION_SUB_TYPE_30" val="11"/>
  <p:tag name="ANNOTATION_LOOP_COUNT_30" val="1"/>
  <p:tag name="ANNOTATION_BOX_RADIUS_30" val="5"/>
  <p:tag name="ANNOTATION_SCALE_30" val="0"/>
  <p:tag name="ANNOTATION_BORDER_ALPHA_30" val="100"/>
  <p:tag name="ANNOTATION_BORDER_COLOR_30" val="16777215"/>
  <p:tag name="ANNOTATION_FILL_COLOR_30" val="10855845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151.8"/>
  <p:tag name="ANNOTATION_END_31" val="151.8"/>
  <p:tag name="ANNOTATION_TOP_31" val="-40"/>
  <p:tag name="ANNOTATION_LEFT_31" val="-40"/>
  <p:tag name="ANNOTATION_WIDTH_31" val="1042"/>
  <p:tag name="ANNOTATION_HEIGHT_31" val="801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16777215"/>
  <p:tag name="ANNOTATION_FILL_COLOR_31" val="10855845"/>
  <p:tag name="ANNOTATION_FILL_ALPHA_31" val="50"/>
  <p:tag name="ANNOTATION_BORDER_WIDTH_31" val="2"/>
  <p:tag name="ANNOTATION_SLIDE_WIDTH_31" val="960"/>
  <p:tag name="ANNOTATION_SLIDE_HEIGHT_31" val="720"/>
  <p:tag name="ANNOTATION_TYPE_32" val="2"/>
  <p:tag name="ANNOTATION_START_32" val="151.8"/>
  <p:tag name="ANNOTATION_END_32" val="156.3"/>
  <p:tag name="ANNOTATION_TOP_32" val="608"/>
  <p:tag name="ANNOTATION_LEFT_32" val="417"/>
  <p:tag name="ANNOTATION_WIDTH_32" val="261"/>
  <p:tag name="ANNOTATION_HEIGHT_32" val="47"/>
  <p:tag name="ANNOTATION_ANIMATION_32" val="4"/>
  <p:tag name="ANNOTATION_ROTATION_32" val="0"/>
  <p:tag name="ANNOTATION_SUB_TYPE_32" val="11"/>
  <p:tag name="ANNOTATION_LOOP_COUNT_32" val="1"/>
  <p:tag name="ANNOTATION_BOX_RADIUS_32" val="5"/>
  <p:tag name="ANNOTATION_SCALE_32" val="0"/>
  <p:tag name="ANNOTATION_BORDER_ALPHA_32" val="100"/>
  <p:tag name="ANNOTATION_BORDER_COLOR_32" val="16777215"/>
  <p:tag name="ANNOTATION_FILL_COLOR_32" val="10855845"/>
  <p:tag name="ANNOTATION_FILL_ALPHA_32" val="50"/>
  <p:tag name="ANNOTATION_BORDER_WIDTH_32" val="2"/>
  <p:tag name="ANNOTATION_SLIDE_WIDTH_32" val="960"/>
  <p:tag name="ANNOTATION_SLIDE_HEIGHT_32" val="720"/>
  <p:tag name="ANNOTATION_TYPE_33" val="2"/>
  <p:tag name="ANNOTATION_START_33" val="156.3"/>
  <p:tag name="ANNOTATION_END_33" val="165.2"/>
  <p:tag name="ANNOTATION_TOP_33" val="-40"/>
  <p:tag name="ANNOTATION_LEFT_33" val="-40"/>
  <p:tag name="ANNOTATION_WIDTH_33" val="1042"/>
  <p:tag name="ANNOTATION_HEIGHT_33" val="801"/>
  <p:tag name="ANNOTATION_ANIMATION_33" val="4"/>
  <p:tag name="ANNOTATION_ROTATION_33" val="0"/>
  <p:tag name="ANNOTATION_SUB_TYPE_33" val="11"/>
  <p:tag name="ANNOTATION_LOOP_COUNT_33" val="1"/>
  <p:tag name="ANNOTATION_BOX_RADIUS_33" val="0"/>
  <p:tag name="ANNOTATION_SCALE_33" val="0"/>
  <p:tag name="ANNOTATION_BORDER_ALPHA_33" val="100"/>
  <p:tag name="ANNOTATION_BORDER_COLOR_33" val="16777215"/>
  <p:tag name="ANNOTATION_FILL_COLOR_33" val="10855845"/>
  <p:tag name="ANNOTATION_FILL_ALPHA_33" val="50"/>
  <p:tag name="ANNOTATION_BORDER_WIDTH_33" val="2"/>
  <p:tag name="ANNOTATION_SLIDE_WIDTH_33" val="960"/>
  <p:tag name="ANNOTATION_SLIDE_HEIGHT_33" val="720"/>
  <p:tag name="ANNOTATION_TYPE_34" val="0"/>
  <p:tag name="ANNOTATION_START_34" val="165.2"/>
  <p:tag name="ANNOTATION_END_34" val="166.6"/>
  <p:tag name="ANNOTATION_TOP_34" val="89"/>
  <p:tag name="ANNOTATION_LEFT_34" val="5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6.6"/>
  <p:tag name="ANNOTATION_END_35" val="167.6"/>
  <p:tag name="ANNOTATION_TOP_35" val="493"/>
  <p:tag name="ANNOTATION_LEFT_35" val="6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7.6"/>
  <p:tag name="ANNOTATION_END_36" val="168.3"/>
  <p:tag name="ANNOTATION_TOP_36" val="74"/>
  <p:tag name="ANNOTATION_LEFT_36" val="41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68.3"/>
  <p:tag name="ANNOTATION_END_37" val="169.9"/>
  <p:tag name="ANNOTATION_TOP_37" val="178"/>
  <p:tag name="ANNOTATION_LEFT_37" val="41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69.9"/>
  <p:tag name="ANNOTATION_END_38" val="172.5"/>
  <p:tag name="ANNOTATION_TOP_38" val="310"/>
  <p:tag name="ANNOTATION_LEFT_38" val="51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2.5"/>
  <p:tag name="ANNOTATION_END_39" val="177.1"/>
  <p:tag name="ANNOTATION_TOP_39" val="515"/>
  <p:tag name="ANNOTATION_LEFT_39" val="53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7.1"/>
  <p:tag name="ANNOTATION_TOP_40" val="154"/>
  <p:tag name="ANNOTATION_LEFT_40" val="3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COUNT" val="40"/>
  <p:tag name="TIMELINE" val="12.50/24.90/71.50/88.70/101.40/111.60/132.20/136.4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3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fcb7396ad34e7ea8bd4d61766dcff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3a3c983460437c869ad2e78c95cc8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ELAPSEDTIME" val="90.3"/>
  <p:tag name="ANNOTATION_TYPE_1" val="0"/>
  <p:tag name="ANNOTATION_START_1" val="9.7"/>
  <p:tag name="ANNOTATION_END_1" val="10.1"/>
  <p:tag name="ANNOTATION_TOP_1" val="246"/>
  <p:tag name="ANNOTATION_LEFT_1" val="6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1"/>
  <p:tag name="ANNOTATION_END_2" val="10.7"/>
  <p:tag name="ANNOTATION_TOP_2" val="372"/>
  <p:tag name="ANNOTATION_LEFT_2" val="6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7"/>
  <p:tag name="ANNOTATION_END_3" val="11.1"/>
  <p:tag name="ANNOTATION_TOP_3" val="456"/>
  <p:tag name="ANNOTATION_LEFT_3" val="6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1"/>
  <p:tag name="ANNOTATION_END_4" val="26.8"/>
  <p:tag name="ANNOTATION_TOP_4" val="579"/>
  <p:tag name="ANNOTATION_LEFT_4" val="6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8"/>
  <p:tag name="ANNOTATION_END_5" val="36.5"/>
  <p:tag name="ANNOTATION_TOP_5" val="209"/>
  <p:tag name="ANNOTATION_LEFT_5" val="41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5"/>
  <p:tag name="ANNOTATION_END_6" val="38.7"/>
  <p:tag name="ANNOTATION_TOP_6" val="199"/>
  <p:tag name="ANNOTATION_LEFT_6" val="47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7"/>
  <p:tag name="ANNOTATION_END_7" val="42.7"/>
  <p:tag name="ANNOTATION_TOP_7" val="259"/>
  <p:tag name="ANNOTATION_LEFT_7" val="4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2.7"/>
  <p:tag name="ANNOTATION_END_8" val="46.1"/>
  <p:tag name="ANNOTATION_TOP_8" val="605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6.1"/>
  <p:tag name="ANNOTATION_END_9" val="46.7"/>
  <p:tag name="ANNOTATION_TOP_9" val="375"/>
  <p:tag name="ANNOTATION_LEFT_9" val="4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6.7"/>
  <p:tag name="ANNOTATION_END_10" val="48.5"/>
  <p:tag name="ANNOTATION_TOP_10" val="484"/>
  <p:tag name="ANNOTATION_LEFT_10" val="47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8.5"/>
  <p:tag name="ANNOTATION_END_11" val="49.7"/>
  <p:tag name="ANNOTATION_TOP_11" val="264"/>
  <p:tag name="ANNOTATION_LEFT_11" val="38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9.7"/>
  <p:tag name="ANNOTATION_END_12" val="50.5"/>
  <p:tag name="ANNOTATION_TOP_12" val="436"/>
  <p:tag name="ANNOTATION_LEFT_12" val="3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0.5"/>
  <p:tag name="ANNOTATION_END_13" val="56.8"/>
  <p:tag name="ANNOTATION_TOP_13" val="603"/>
  <p:tag name="ANNOTATION_LEFT_13" val="37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6.8"/>
  <p:tag name="ANNOTATION_END_14" val="57.3"/>
  <p:tag name="ANNOTATION_TOP_14" val="254"/>
  <p:tag name="ANNOTATION_LEFT_14" val="78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3"/>
  <p:tag name="ANNOTATION_END_15" val="57.8"/>
  <p:tag name="ANNOTATION_TOP_15" val="395"/>
  <p:tag name="ANNOTATION_LEFT_15" val="78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7.8"/>
  <p:tag name="ANNOTATION_END_16" val="59.1"/>
  <p:tag name="ANNOTATION_TOP_16" val="452"/>
  <p:tag name="ANNOTATION_LEFT_16" val="79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9.1"/>
  <p:tag name="ANNOTATION_END_17" val="86.6"/>
  <p:tag name="ANNOTATION_TOP_17" val="590"/>
  <p:tag name="ANNOTATION_LEFT_17" val="78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6.6"/>
  <p:tag name="ANNOTATION_END_18" val="87.4"/>
  <p:tag name="ANNOTATION_TOP_18" val="262"/>
  <p:tag name="ANNOTATION_LEFT_18" val="16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7.4"/>
  <p:tag name="ANNOTATION_END_19" val="87.8"/>
  <p:tag name="ANNOTATION_TOP_19" val="292"/>
  <p:tag name="ANNOTATION_LEFT_19" val="5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7.8"/>
  <p:tag name="ANNOTATION_END_20" val="88.1"/>
  <p:tag name="ANNOTATION_TOP_20" val="397"/>
  <p:tag name="ANNOTATION_LEFT_20" val="5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8.1"/>
  <p:tag name="ANNOTATION_TOP_21" val="483"/>
  <p:tag name="ANNOTATION_LEFT_21" val="5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534aa086c74992b6f523fa0df9c78f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5183de49e2d4756826c5c306c05d2e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434.9"/>
  <p:tag name="ANNOTATION_TYPE_1" val="0"/>
  <p:tag name="ANNOTATION_START_1" val="71.7"/>
  <p:tag name="ANNOTATION_END_1" val="143.9"/>
  <p:tag name="ANNOTATION_TOP_1" val="48"/>
  <p:tag name="ANNOTATION_LEFT_1" val="30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3.9"/>
  <p:tag name="ANNOTATION_END_2" val="148.7"/>
  <p:tag name="ANNOTATION_TOP_2" val="235"/>
  <p:tag name="ANNOTATION_LEFT_2" val="8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8.7"/>
  <p:tag name="ANNOTATION_END_3" val="174.1"/>
  <p:tag name="ANNOTATION_TOP_3" val="270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4.1"/>
  <p:tag name="ANNOTATION_END_4" val="176.5"/>
  <p:tag name="ANNOTATION_TOP_4" val="301"/>
  <p:tag name="ANNOTATION_LEFT_4" val="7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76.5"/>
  <p:tag name="ANNOTATION_END_5" val="180.2"/>
  <p:tag name="ANNOTATION_TOP_5" val="329"/>
  <p:tag name="ANNOTATION_LEFT_5" val="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0.2"/>
  <p:tag name="ANNOTATION_END_6" val="181.4"/>
  <p:tag name="ANNOTATION_TOP_6" val="302"/>
  <p:tag name="ANNOTATION_LEFT_6" val="7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1.4"/>
  <p:tag name="ANNOTATION_END_7" val="183.5"/>
  <p:tag name="ANNOTATION_TOP_7" val="328"/>
  <p:tag name="ANNOTATION_LEFT_7" val="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3.5"/>
  <p:tag name="ANNOTATION_END_8" val="192.3"/>
  <p:tag name="ANNOTATION_TOP_8" val="61"/>
  <p:tag name="ANNOTATION_LEFT_8" val="30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2.3"/>
  <p:tag name="ANNOTATION_END_9" val="196.6"/>
  <p:tag name="ANNOTATION_TOP_9" val="454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6.6"/>
  <p:tag name="ANNOTATION_END_10" val="206.6"/>
  <p:tag name="ANNOTATION_TOP_10" val="484"/>
  <p:tag name="ANNOTATION_LEFT_10" val="12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06.6"/>
  <p:tag name="ANNOTATION_END_11" val="211.1"/>
  <p:tag name="ANNOTATION_TOP_11" val="194"/>
  <p:tag name="ANNOTATION_LEFT_11" val="56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11.1"/>
  <p:tag name="ANNOTATION_END_12" val="216.9"/>
  <p:tag name="ANNOTATION_TOP_12" val="192"/>
  <p:tag name="ANNOTATION_LEFT_12" val="79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16.9"/>
  <p:tag name="ANNOTATION_END_13" val="220.2"/>
  <p:tag name="ANNOTATION_TOP_13" val="294"/>
  <p:tag name="ANNOTATION_LEFT_13" val="81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20.2"/>
  <p:tag name="ANNOTATION_END_14" val="222.4"/>
  <p:tag name="ANNOTATION_TOP_14" val="218"/>
  <p:tag name="ANNOTATION_LEFT_14" val="59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22.4"/>
  <p:tag name="ANNOTATION_END_15" val="223.5"/>
  <p:tag name="ANNOTATION_TOP_15" val="294"/>
  <p:tag name="ANNOTATION_LEFT_15" val="5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23.5"/>
  <p:tag name="ANNOTATION_END_16" val="224.8"/>
  <p:tag name="ANNOTATION_TOP_16" val="299"/>
  <p:tag name="ANNOTATION_LEFT_16" val="6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4.8"/>
  <p:tag name="ANNOTATION_END_17" val="226.3"/>
  <p:tag name="ANNOTATION_TOP_17" val="286"/>
  <p:tag name="ANNOTATION_LEFT_17" val="54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6.3"/>
  <p:tag name="ANNOTATION_END_18" val="227.3"/>
  <p:tag name="ANNOTATION_TOP_18" val="288"/>
  <p:tag name="ANNOTATION_LEFT_18" val="5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7.3"/>
  <p:tag name="ANNOTATION_END_19" val="228.2"/>
  <p:tag name="ANNOTATION_TOP_19" val="291"/>
  <p:tag name="ANNOTATION_LEFT_19" val="53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28.2"/>
  <p:tag name="ANNOTATION_END_20" val="228.8"/>
  <p:tag name="ANNOTATION_TOP_20" val="290"/>
  <p:tag name="ANNOTATION_LEFT_20" val="54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28.8"/>
  <p:tag name="ANNOTATION_END_21" val="230.0"/>
  <p:tag name="ANNOTATION_TOP_21" val="290"/>
  <p:tag name="ANNOTATION_LEFT_21" val="55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30.0"/>
  <p:tag name="ANNOTATION_END_22" val="230.6"/>
  <p:tag name="ANNOTATION_TOP_22" val="286"/>
  <p:tag name="ANNOTATION_LEFT_22" val="59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30.6"/>
  <p:tag name="ANNOTATION_END_23" val="231.8"/>
  <p:tag name="ANNOTATION_TOP_23" val="299"/>
  <p:tag name="ANNOTATION_LEFT_23" val="61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31.8"/>
  <p:tag name="ANNOTATION_END_24" val="236.7"/>
  <p:tag name="ANNOTATION_TOP_24" val="294"/>
  <p:tag name="ANNOTATION_LEFT_24" val="53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36.7"/>
  <p:tag name="ANNOTATION_END_25" val="241.1"/>
  <p:tag name="ANNOTATION_TOP_25" val="417"/>
  <p:tag name="ANNOTATION_LEFT_25" val="5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41.1"/>
  <p:tag name="ANNOTATION_END_26" val="243.0"/>
  <p:tag name="ANNOTATION_TOP_26" val="214"/>
  <p:tag name="ANNOTATION_LEFT_26" val="81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43.0"/>
  <p:tag name="ANNOTATION_END_27" val="245.5"/>
  <p:tag name="ANNOTATION_TOP_27" val="424"/>
  <p:tag name="ANNOTATION_LEFT_27" val="80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45.5"/>
  <p:tag name="ANNOTATION_END_28" val="260.1"/>
  <p:tag name="ANNOTATION_TOP_28" val="229"/>
  <p:tag name="ANNOTATION_LEFT_28" val="83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60.1"/>
  <p:tag name="ANNOTATION_END_29" val="265.6"/>
  <p:tag name="ANNOTATION_TOP_29" val="410"/>
  <p:tag name="ANNOTATION_LEFT_29" val="57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65.6"/>
  <p:tag name="ANNOTATION_END_30" val="267.0"/>
  <p:tag name="ANNOTATION_TOP_30" val="424"/>
  <p:tag name="ANNOTATION_LEFT_30" val="58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67.0"/>
  <p:tag name="ANNOTATION_END_31" val="269.7"/>
  <p:tag name="ANNOTATION_TOP_31" val="498"/>
  <p:tag name="ANNOTATION_LEFT_31" val="5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69.7"/>
  <p:tag name="ANNOTATION_END_32" val="271.9"/>
  <p:tag name="ANNOTATION_TOP_32" val="421"/>
  <p:tag name="ANNOTATION_LEFT_32" val="60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1.9"/>
  <p:tag name="ANNOTATION_END_33" val="273.5"/>
  <p:tag name="ANNOTATION_TOP_33" val="545"/>
  <p:tag name="ANNOTATION_LEFT_33" val="48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73.5"/>
  <p:tag name="ANNOTATION_END_34" val="274.4"/>
  <p:tag name="ANNOTATION_TOP_34" val="503"/>
  <p:tag name="ANNOTATION_LEFT_34" val="53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74.4"/>
  <p:tag name="ANNOTATION_END_35" val="277.5"/>
  <p:tag name="ANNOTATION_TOP_35" val="546"/>
  <p:tag name="ANNOTATION_LEFT_35" val="484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77.5"/>
  <p:tag name="ANNOTATION_END_36" val="279.8"/>
  <p:tag name="ANNOTATION_TOP_36" val="297"/>
  <p:tag name="ANNOTATION_LEFT_36" val="81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79.8"/>
  <p:tag name="ANNOTATION_END_37" val="280.6"/>
  <p:tag name="ANNOTATION_TOP_37" val="513"/>
  <p:tag name="ANNOTATION_LEFT_37" val="63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0.6"/>
  <p:tag name="ANNOTATION_END_38" val="287.8"/>
  <p:tag name="ANNOTATION_TOP_38" val="553"/>
  <p:tag name="ANNOTATION_LEFT_38" val="67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7.8"/>
  <p:tag name="ANNOTATION_END_39" val="291.1"/>
  <p:tag name="ANNOTATION_TOP_39" val="493"/>
  <p:tag name="ANNOTATION_LEFT_39" val="628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91.1"/>
  <p:tag name="ANNOTATION_END_40" val="294.8"/>
  <p:tag name="ANNOTATION_TOP_40" val="501"/>
  <p:tag name="ANNOTATION_LEFT_40" val="561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4.8"/>
  <p:tag name="ANNOTATION_END_41" val="295.7"/>
  <p:tag name="ANNOTATION_TOP_41" val="527"/>
  <p:tag name="ANNOTATION_LEFT_41" val="587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95.7"/>
  <p:tag name="ANNOTATION_END_42" val="298.5"/>
  <p:tag name="ANNOTATION_TOP_42" val="538"/>
  <p:tag name="ANNOTATION_LEFT_42" val="597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98.5"/>
  <p:tag name="ANNOTATION_END_43" val="299.7"/>
  <p:tag name="ANNOTATION_TOP_43" val="537"/>
  <p:tag name="ANNOTATION_LEFT_43" val="503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99.7"/>
  <p:tag name="ANNOTATION_END_44" val="300.4"/>
  <p:tag name="ANNOTATION_TOP_44" val="570"/>
  <p:tag name="ANNOTATION_LEFT_44" val="534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00.4"/>
  <p:tag name="ANNOTATION_END_45" val="302.2"/>
  <p:tag name="ANNOTATION_TOP_45" val="581"/>
  <p:tag name="ANNOTATION_LEFT_45" val="552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02.2"/>
  <p:tag name="ANNOTATION_END_46" val="305.5"/>
  <p:tag name="ANNOTATION_TOP_46" val="548"/>
  <p:tag name="ANNOTATION_LEFT_46" val="664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05.5"/>
  <p:tag name="ANNOTATION_END_47" val="306.3"/>
  <p:tag name="ANNOTATION_TOP_47" val="501"/>
  <p:tag name="ANNOTATION_LEFT_47" val="543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06.3"/>
  <p:tag name="ANNOTATION_END_48" val="307.1"/>
  <p:tag name="ANNOTATION_TOP_48" val="537"/>
  <p:tag name="ANNOTATION_LEFT_48" val="499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07.1"/>
  <p:tag name="ANNOTATION_END_49" val="308.0"/>
  <p:tag name="ANNOTATION_TOP_49" val="582"/>
  <p:tag name="ANNOTATION_LEFT_49" val="636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08.0"/>
  <p:tag name="ANNOTATION_END_50" val="309.5"/>
  <p:tag name="ANNOTATION_TOP_50" val="633"/>
  <p:tag name="ANNOTATION_LEFT_50" val="595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09.5"/>
  <p:tag name="ANNOTATION_END_51" val="312.9"/>
  <p:tag name="ANNOTATION_TOP_51" val="648"/>
  <p:tag name="ANNOTATION_LEFT_51" val="541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12.9"/>
  <p:tag name="ANNOTATION_END_52" val="320.8"/>
  <p:tag name="ANNOTATION_TOP_52" val="586"/>
  <p:tag name="ANNOTATION_LEFT_52" val="498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20.8"/>
  <p:tag name="ANNOTATION_END_53" val="330.2"/>
  <p:tag name="ANNOTATION_TOP_53" val="197"/>
  <p:tag name="ANNOTATION_LEFT_53" val="573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30.2"/>
  <p:tag name="ANNOTATION_END_54" val="331.1"/>
  <p:tag name="ANNOTATION_TOP_54" val="419"/>
  <p:tag name="ANNOTATION_LEFT_54" val="814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31.1"/>
  <p:tag name="ANNOTATION_END_55" val="332.3"/>
  <p:tag name="ANNOTATION_TOP_55" val="418"/>
  <p:tag name="ANNOTATION_LEFT_55" val="828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32.3"/>
  <p:tag name="ANNOTATION_END_56" val="334.9"/>
  <p:tag name="ANNOTATION_TOP_56" val="501"/>
  <p:tag name="ANNOTATION_LEFT_56" val="77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34.9"/>
  <p:tag name="ANNOTATION_END_57" val="339.0"/>
  <p:tag name="ANNOTATION_TOP_57" val="551"/>
  <p:tag name="ANNOTATION_LEFT_57" val="730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39.0"/>
  <p:tag name="ANNOTATION_END_58" val="339.9"/>
  <p:tag name="ANNOTATION_TOP_58" val="291"/>
  <p:tag name="ANNOTATION_LEFT_58" val="831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39.9"/>
  <p:tag name="ANNOTATION_END_59" val="340.4"/>
  <p:tag name="ANNOTATION_TOP_59" val="500"/>
  <p:tag name="ANNOTATION_LEFT_59" val="869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40.4"/>
  <p:tag name="ANNOTATION_END_60" val="346.0"/>
  <p:tag name="ANNOTATION_TOP_60" val="546"/>
  <p:tag name="ANNOTATION_LEFT_60" val="90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46.0"/>
  <p:tag name="ANNOTATION_END_61" val="347.4"/>
  <p:tag name="ANNOTATION_TOP_61" val="497"/>
  <p:tag name="ANNOTATION_LEFT_61" val="858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47.4"/>
  <p:tag name="ANNOTATION_END_62" val="348.5"/>
  <p:tag name="ANNOTATION_TOP_62" val="502"/>
  <p:tag name="ANNOTATION_LEFT_62" val="786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48.5"/>
  <p:tag name="ANNOTATION_END_63" val="348.9"/>
  <p:tag name="ANNOTATION_TOP_63" val="533"/>
  <p:tag name="ANNOTATION_LEFT_63" val="812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48.9"/>
  <p:tag name="ANNOTATION_END_64" val="352.7"/>
  <p:tag name="ANNOTATION_TOP_64" val="550"/>
  <p:tag name="ANNOTATION_LEFT_64" val="828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52.7"/>
  <p:tag name="ANNOTATION_END_65" val="354.1"/>
  <p:tag name="ANNOTATION_TOP_65" val="544"/>
  <p:tag name="ANNOTATION_LEFT_65" val="736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54.1"/>
  <p:tag name="ANNOTATION_END_66" val="354.7"/>
  <p:tag name="ANNOTATION_TOP_66" val="578"/>
  <p:tag name="ANNOTATION_LEFT_66" val="755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54.7"/>
  <p:tag name="ANNOTATION_END_67" val="359.6"/>
  <p:tag name="ANNOTATION_TOP_67" val="590"/>
  <p:tag name="ANNOTATION_LEFT_67" val="777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59.6"/>
  <p:tag name="ANNOTATION_END_68" val="361.0"/>
  <p:tag name="ANNOTATION_TOP_68" val="557"/>
  <p:tag name="ANNOTATION_LEFT_68" val="902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61.0"/>
  <p:tag name="ANNOTATION_END_69" val="362.4"/>
  <p:tag name="ANNOTATION_TOP_69" val="508"/>
  <p:tag name="ANNOTATION_LEFT_69" val="785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62.4"/>
  <p:tag name="ANNOTATION_END_70" val="365.7"/>
  <p:tag name="ANNOTATION_TOP_70" val="582"/>
  <p:tag name="ANNOTATION_LEFT_70" val="857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65.7"/>
  <p:tag name="ANNOTATION_END_71" val="366.8"/>
  <p:tag name="ANNOTATION_TOP_71" val="548"/>
  <p:tag name="ANNOTATION_LEFT_71" val="739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66.8"/>
  <p:tag name="ANNOTATION_END_72" val="370.6"/>
  <p:tag name="ANNOTATION_TOP_72" val="634"/>
  <p:tag name="ANNOTATION_LEFT_72" val="809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70.6"/>
  <p:tag name="ANNOTATION_END_73" val="374.4"/>
  <p:tag name="ANNOTATION_TOP_73" val="530"/>
  <p:tag name="ANNOTATION_LEFT_73" val="809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74.4"/>
  <p:tag name="ANNOTATION_END_74" val="381.8"/>
  <p:tag name="ANNOTATION_TOP_74" val="595"/>
  <p:tag name="ANNOTATION_LEFT_74" val="739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381.8"/>
  <p:tag name="ANNOTATION_END_75" val="401.3"/>
  <p:tag name="ANNOTATION_TOP_75" val="204"/>
  <p:tag name="ANNOTATION_LEFT_75" val="584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401.3"/>
  <p:tag name="ANNOTATION_END_76" val="402.5"/>
  <p:tag name="ANNOTATION_TOP_76" val="252"/>
  <p:tag name="ANNOTATION_LEFT_76" val="736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402.5"/>
  <p:tag name="ANNOTATION_END_77" val="403.7"/>
  <p:tag name="ANNOTATION_TOP_77" val="260"/>
  <p:tag name="ANNOTATION_LEFT_77" val="741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403.7"/>
  <p:tag name="ANNOTATION_END_78" val="407.5"/>
  <p:tag name="ANNOTATION_TOP_78" val="206"/>
  <p:tag name="ANNOTATION_LEFT_78" val="797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407.5"/>
  <p:tag name="ANNOTATION_END_79" val="413.6"/>
  <p:tag name="ANNOTATION_TOP_79" val="543"/>
  <p:tag name="ANNOTATION_LEFT_79" val="550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413.6"/>
  <p:tag name="ANNOTATION_END_80" val="418.2"/>
  <p:tag name="ANNOTATION_TOP_80" val="218"/>
  <p:tag name="ANNOTATION_LEFT_80" val="586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418.2"/>
  <p:tag name="ANNOTATION_END_81" val="419.0"/>
  <p:tag name="ANNOTATION_TOP_81" val="513"/>
  <p:tag name="ANNOTATION_LEFT_81" val="797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419.0"/>
  <p:tag name="ANNOTATION_END_82" val="421.0"/>
  <p:tag name="ANNOTATION_TOP_82" val="575"/>
  <p:tag name="ANNOTATION_LEFT_82" val="766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421.0"/>
  <p:tag name="ANNOTATION_END_83" val="422.1"/>
  <p:tag name="ANNOTATION_TOP_83" val="206"/>
  <p:tag name="ANNOTATION_LEFT_83" val="581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422.1"/>
  <p:tag name="ANNOTATION_END_84" val="423.1"/>
  <p:tag name="ANNOTATION_TOP_84" val="285"/>
  <p:tag name="ANNOTATION_LEFT_84" val="589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423.1"/>
  <p:tag name="ANNOTATION_TOP_85" val="292"/>
  <p:tag name="ANNOTATION_LEFT_85" val="617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COUNT" val="85"/>
  <p:tag name="TIMELINE" val="141.40/186.20/189.80/191.8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4a8fda460e948f1b9a44ba8f3a2c8c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064a01ed7644f8b4b4efbdd98494b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75.2"/>
  <p:tag name="ANNOTATION_TYPE_1" val="0"/>
  <p:tag name="ANNOTATION_START_1" val="18.1"/>
  <p:tag name="ANNOTATION_END_1" val="23.5"/>
  <p:tag name="ANNOTATION_TOP_1" val="154"/>
  <p:tag name="ANNOTATION_LEFT_1" val="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5"/>
  <p:tag name="ANNOTATION_END_2" val="27.2"/>
  <p:tag name="ANNOTATION_TOP_2" val="252"/>
  <p:tag name="ANNOTATION_LEFT_2" val="6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7.2"/>
  <p:tag name="ANNOTATION_END_3" val="30.9"/>
  <p:tag name="ANNOTATION_TOP_3" val="332"/>
  <p:tag name="ANNOTATION_LEFT_3" val="6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0.9"/>
  <p:tag name="ANNOTATION_END_4" val="32.5"/>
  <p:tag name="ANNOTATION_TOP_4" val="418"/>
  <p:tag name="ANNOTATION_LEFT_4" val="7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5"/>
  <p:tag name="ANNOTATION_END_5" val="34.9"/>
  <p:tag name="ANNOTATION_TOP_5" val="489"/>
  <p:tag name="ANNOTATION_LEFT_5" val="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4.9"/>
  <p:tag name="ANNOTATION_END_6" val="36.6"/>
  <p:tag name="ANNOTATION_TOP_6" val="581"/>
  <p:tag name="ANNOTATION_LEFT_6" val="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6"/>
  <p:tag name="ANNOTATION_END_7" val="39.5"/>
  <p:tag name="ANNOTATION_TOP_7" val="656"/>
  <p:tag name="ANNOTATION_LEFT_7" val="6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9.5"/>
  <p:tag name="ANNOTATION_END_8" val="47.2"/>
  <p:tag name="ANNOTATION_TOP_8" val="581"/>
  <p:tag name="ANNOTATION_LEFT_8" val="6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2"/>
  <p:tag name="ANNOTATION_TOP_9" val="653"/>
  <p:tag name="ANNOTATION_LEFT_9" val="6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0ca6b43ac6744df933443c743ec255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840a1d9e1f472b9a14c50ba3162a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8"/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93"/>
  <p:tag name="ARTICULATE_AUDIO_RECORDED" val="1"/>
  <p:tag name="ELAPSEDTIME" val="99.7"/>
  <p:tag name="ANNOTATION_TYPE_1" val="0"/>
  <p:tag name="ANNOTATION_START_1" val="7.0"/>
  <p:tag name="ANNOTATION_END_1" val="25.2"/>
  <p:tag name="ANNOTATION_TOP_1" val="172"/>
  <p:tag name="ANNOTATION_LEFT_1" val="40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5.2"/>
  <p:tag name="ANNOTATION_END_2" val="28.9"/>
  <p:tag name="ANNOTATION_TOP_2" val="307"/>
  <p:tag name="ANNOTATION_LEFT_2" val="319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9"/>
  <p:tag name="ANNOTATION_END_3" val="43.4"/>
  <p:tag name="ANNOTATION_TOP_3" val="307"/>
  <p:tag name="ANNOTATION_LEFT_3" val="237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4"/>
  <p:tag name="ANNOTATION_END_4" val="53.3"/>
  <p:tag name="ANNOTATION_TOP_4" val="417"/>
  <p:tag name="ANNOTATION_LEFT_4" val="113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3"/>
  <p:tag name="ANNOTATION_END_5" val="71.0"/>
  <p:tag name="ANNOTATION_TOP_5" val="472"/>
  <p:tag name="ANNOTATION_LEFT_5" val="96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0"/>
  <p:tag name="ANNOTATION_TOP_6" val="519"/>
  <p:tag name="ANNOTATION_LEFT_6" val="94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2b4b6943a2747029147bc3eb25f947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7140</TotalTime>
  <Words>1283</Words>
  <Application>Microsoft Office PowerPoint</Application>
  <PresentationFormat>On-screen Show (4:3)</PresentationFormat>
  <Paragraphs>173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MS PGothic</vt:lpstr>
      <vt:lpstr>Arial</vt:lpstr>
      <vt:lpstr>Arial Black</vt:lpstr>
      <vt:lpstr>Impact</vt:lpstr>
      <vt:lpstr>Times New Roman</vt:lpstr>
      <vt:lpstr>Wingdings</vt:lpstr>
      <vt:lpstr>Default Design</vt:lpstr>
      <vt:lpstr>PowerPoint Presentation</vt:lpstr>
      <vt:lpstr>PowerPoint Presentation</vt:lpstr>
      <vt:lpstr>Objectives</vt:lpstr>
      <vt:lpstr>PowerPoint Presentation</vt:lpstr>
      <vt:lpstr>Mendel brought an experimental and quantitative approach to genetics</vt:lpstr>
      <vt:lpstr>Three Steps of Mendel’s Experiments</vt:lpstr>
      <vt:lpstr>Mendel’s Results and Conclusions</vt:lpstr>
      <vt:lpstr>PowerPoint Presentation</vt:lpstr>
      <vt:lpstr>A)- Law of segregation: قانون الإنعزال)) the two alleles ﭽـينات for a character are isolated into separate gametes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222</cp:revision>
  <dcterms:created xsi:type="dcterms:W3CDTF">2006-04-03T18:36:37Z</dcterms:created>
  <dcterms:modified xsi:type="dcterms:W3CDTF">2022-08-13T20:37:49Z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3159159E-7229-4E94-9DEE-C298935F6A1C</vt:lpwstr>
  </property>
  <property fmtid="{D5CDD505-2E9C-101B-9397-08002B2CF9AE}" pid="6" name="ArticulateProjectFull">
    <vt:lpwstr>F:\Zoo-109\Lectures\Zoo-109-Updated-2020\Lecture 22-Mendel-I.ppta</vt:lpwstr>
  </property>
</Properties>
</file>