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8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9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0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1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2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3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5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6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8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9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0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7" r:id="rId2"/>
    <p:sldId id="257" r:id="rId3"/>
    <p:sldId id="292" r:id="rId4"/>
    <p:sldId id="259" r:id="rId5"/>
    <p:sldId id="271" r:id="rId6"/>
    <p:sldId id="308" r:id="rId7"/>
    <p:sldId id="293" r:id="rId8"/>
    <p:sldId id="294" r:id="rId9"/>
    <p:sldId id="261" r:id="rId10"/>
    <p:sldId id="295" r:id="rId11"/>
    <p:sldId id="296" r:id="rId12"/>
    <p:sldId id="304" r:id="rId13"/>
    <p:sldId id="266" r:id="rId14"/>
    <p:sldId id="279" r:id="rId15"/>
    <p:sldId id="298" r:id="rId16"/>
    <p:sldId id="299" r:id="rId17"/>
    <p:sldId id="300" r:id="rId18"/>
    <p:sldId id="309" r:id="rId19"/>
    <p:sldId id="310" r:id="rId20"/>
    <p:sldId id="270" r:id="rId21"/>
    <p:sldId id="281" r:id="rId22"/>
    <p:sldId id="288" r:id="rId23"/>
  </p:sldIdLst>
  <p:sldSz cx="9144000" cy="6858000" type="screen4x3"/>
  <p:notesSz cx="6858000" cy="9144000"/>
  <p:custDataLst>
    <p:tags r:id="rId25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66FF66"/>
    <a:srgbClr val="FF00FF"/>
    <a:srgbClr val="008000"/>
    <a:srgbClr val="99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95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D98693-3736-41CF-80B9-BCB3FC8270B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987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710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076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80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223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620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227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467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821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67B1EE-1CCB-4872-BA03-AA0581B5DEC2}" type="slidenum">
              <a:rPr lang="ar-SA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GB" alt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9881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226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625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7870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535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22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3AB33D-158B-4278-A232-E7FE8F763B5B}" type="slidenum">
              <a:rPr lang="ar-SA" altLang="en-US">
                <a:ea typeface="MS PGothic" panose="020B0600070205080204" pitchFamily="34" charset="-128"/>
              </a:rPr>
              <a:pPr eaLnBrk="1" hangingPunct="1"/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9639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861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175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629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416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71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D98693-3736-41CF-80B9-BCB3FC8270B5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751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BB3C3-6D8A-4749-8875-52870B38E7A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27036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A4F54-3E80-4221-8CEE-49381E42471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327492"/>
      </p:ext>
    </p:extLst>
  </p:cSld>
  <p:clrMapOvr>
    <a:masterClrMapping/>
  </p:clrMapOvr>
  <p:transition spd="med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1A4B0-FC19-425F-8862-2DEE5969E5E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833437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1A4B0-FC19-425F-8862-2DEE5969E5E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69927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1A4B0-FC19-425F-8862-2DEE5969E5E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9870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12746-4551-4B5E-9AD0-8E7D8E98461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27833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C8E8C-5980-4611-8B39-ECD38975FB9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20033"/>
      </p:ext>
    </p:extLst>
  </p:cSld>
  <p:clrMapOvr>
    <a:masterClrMapping/>
  </p:clrMapOvr>
  <p:transition spd="med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07716-B2B5-4305-90A1-AFD5C1A35C4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766138"/>
      </p:ext>
    </p:extLst>
  </p:cSld>
  <p:clrMapOvr>
    <a:masterClrMapping/>
  </p:clrMapOvr>
  <p:transition spd="med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2957D-288F-4B72-A14A-4175D7B3CB3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649240"/>
      </p:ext>
    </p:extLst>
  </p:cSld>
  <p:clrMapOvr>
    <a:masterClrMapping/>
  </p:clrMapOvr>
  <p:transition spd="med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F39D7-E3EA-4090-AA15-7FFFEDADF1D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773475"/>
      </p:ext>
    </p:extLst>
  </p:cSld>
  <p:clrMapOvr>
    <a:masterClrMapping/>
  </p:clrMapOvr>
  <p:transition spd="med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BB3C3-6D8A-4749-8875-52870B38E7A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398398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68348-2F9A-4458-ADD9-A0D58C9EB3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39055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68348-2F9A-4458-ADD9-A0D58C9EB3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267418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68348-2F9A-4458-ADD9-A0D58C9EB3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667726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68348-2F9A-4458-ADD9-A0D58C9EB3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640984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68348-2F9A-4458-ADD9-A0D58C9EB3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408734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58A01-A8DA-458F-9404-E15A9DBF182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59011"/>
      </p:ext>
    </p:extLst>
  </p:cSld>
  <p:clrMapOvr>
    <a:masterClrMapping/>
  </p:clrMapOvr>
  <p:transition spd="med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E379E-BB98-4060-ABD7-61C2FE88257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188475"/>
      </p:ext>
    </p:extLst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1FB061D-B7A6-441D-A54F-E0F1C4C6B5C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4" r:id="rId4"/>
    <p:sldLayoutId id="2147483663" r:id="rId5"/>
    <p:sldLayoutId id="2147483661" r:id="rId6"/>
    <p:sldLayoutId id="2147483660" r:id="rId7"/>
    <p:sldLayoutId id="2147483651" r:id="rId8"/>
    <p:sldLayoutId id="2147483652" r:id="rId9"/>
    <p:sldLayoutId id="2147483653" r:id="rId10"/>
    <p:sldLayoutId id="2147483654" r:id="rId11"/>
    <p:sldLayoutId id="2147483666" r:id="rId12"/>
    <p:sldLayoutId id="2147483662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ransition spd="med">
    <p:comb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t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2.xml"/><Relationship Id="rId7" Type="http://schemas.openxmlformats.org/officeDocument/2006/relationships/image" Target="../media/image13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5.xml"/><Relationship Id="rId7" Type="http://schemas.openxmlformats.org/officeDocument/2006/relationships/image" Target="../media/image13.jpe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8.xml"/><Relationship Id="rId7" Type="http://schemas.openxmlformats.org/officeDocument/2006/relationships/image" Target="../media/image13.jpe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41.xml"/><Relationship Id="rId7" Type="http://schemas.openxmlformats.org/officeDocument/2006/relationships/image" Target="../media/image11.emf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9.jpg"/><Relationship Id="rId5" Type="http://schemas.openxmlformats.org/officeDocument/2006/relationships/notesSlide" Target="../notesSlides/notesSlide12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4.xml"/><Relationship Id="rId7" Type="http://schemas.openxmlformats.org/officeDocument/2006/relationships/image" Target="../media/image13.jpe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47.xml"/><Relationship Id="rId7" Type="http://schemas.openxmlformats.org/officeDocument/2006/relationships/image" Target="../media/image12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21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50.xml"/><Relationship Id="rId7" Type="http://schemas.openxmlformats.org/officeDocument/2006/relationships/image" Target="../media/image12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4.xml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3.xml"/><Relationship Id="rId7" Type="http://schemas.openxmlformats.org/officeDocument/2006/relationships/image" Target="../media/image13.jpe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56.xml"/><Relationship Id="rId7" Type="http://schemas.openxmlformats.org/officeDocument/2006/relationships/image" Target="../media/image23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" Target="slide2.xml"/><Relationship Id="rId5" Type="http://schemas.openxmlformats.org/officeDocument/2006/relationships/notesSlide" Target="../notesSlides/notesSlide17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9.xml"/><Relationship Id="rId7" Type="http://schemas.openxmlformats.org/officeDocument/2006/relationships/image" Target="../media/image13.jpe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.xml"/><Relationship Id="rId7" Type="http://schemas.openxmlformats.org/officeDocument/2006/relationships/image" Target="../media/image6.jpeg"/><Relationship Id="rId12" Type="http://schemas.openxmlformats.org/officeDocument/2006/relationships/image" Target="../media/image11.e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9.jpeg"/><Relationship Id="rId4" Type="http://schemas.openxmlformats.org/officeDocument/2006/relationships/tags" Target="../tags/tag7.xml"/><Relationship Id="rId9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62.xml"/><Relationship Id="rId7" Type="http://schemas.openxmlformats.org/officeDocument/2006/relationships/image" Target="../media/image12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24.emf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65.xml"/><Relationship Id="rId7" Type="http://schemas.openxmlformats.org/officeDocument/2006/relationships/image" Target="../media/image12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8.xml"/><Relationship Id="rId7" Type="http://schemas.openxmlformats.org/officeDocument/2006/relationships/image" Target="../media/image26.jpeg"/><Relationship Id="rId12" Type="http://schemas.openxmlformats.org/officeDocument/2006/relationships/image" Target="../media/image4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notesSlide" Target="../notesSlides/notesSlide21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tags" Target="../tags/tag69.xml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3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3.xml"/><Relationship Id="rId7" Type="http://schemas.openxmlformats.org/officeDocument/2006/relationships/image" Target="../media/image1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6.xml"/><Relationship Id="rId7" Type="http://schemas.openxmlformats.org/officeDocument/2006/relationships/image" Target="../media/image13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9.xml"/><Relationship Id="rId7" Type="http://schemas.openxmlformats.org/officeDocument/2006/relationships/image" Target="../media/image13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2.xml"/><Relationship Id="rId7" Type="http://schemas.openxmlformats.org/officeDocument/2006/relationships/image" Target="../media/image13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17.jp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5.xml"/><Relationship Id="rId7" Type="http://schemas.openxmlformats.org/officeDocument/2006/relationships/image" Target="../media/image15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18.jpg"/><Relationship Id="rId5" Type="http://schemas.openxmlformats.org/officeDocument/2006/relationships/slideLayout" Target="../slideLayouts/slideLayout3.xml"/><Relationship Id="rId10" Type="http://schemas.microsoft.com/office/2007/relationships/hdphoto" Target="../media/hdphoto2.wdp"/><Relationship Id="rId4" Type="http://schemas.openxmlformats.org/officeDocument/2006/relationships/tags" Target="../tags/tag26.xml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9.xml"/><Relationship Id="rId7" Type="http://schemas.openxmlformats.org/officeDocument/2006/relationships/image" Target="../media/image13.jpe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0"/>
            <a:ext cx="4343400" cy="6810375"/>
            <a:chOff x="4800600" y="4763"/>
            <a:chExt cx="4343400" cy="6810375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4763"/>
              <a:ext cx="4343400" cy="6810375"/>
              <a:chOff x="4085582" y="4369"/>
              <a:chExt cx="5079606" cy="6810087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4369"/>
                <a:ext cx="5079606" cy="6810087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7032" y="87287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6994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37" y="0"/>
            <a:ext cx="4940427" cy="6858000"/>
          </a:xfrm>
          <a:prstGeom prst="rect">
            <a:avLst/>
          </a:prstGeom>
        </p:spPr>
      </p:pic>
      <p:sp>
        <p:nvSpPr>
          <p:cNvPr id="4" name="Sun 3"/>
          <p:cNvSpPr/>
          <p:nvPr/>
        </p:nvSpPr>
        <p:spPr>
          <a:xfrm>
            <a:off x="2362200" y="4876800"/>
            <a:ext cx="380999" cy="3810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866901" y="1527322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1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1142999" y="120650"/>
            <a:ext cx="6932907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)- Alterations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of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chromosomes </a:t>
            </a: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number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or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structure: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can cause 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some genetic disorders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42844" y="1397000"/>
            <a:ext cx="8924956" cy="524671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3044" y="1676400"/>
            <a:ext cx="9144000" cy="4876800"/>
          </a:xfrm>
          <a:custGeom>
            <a:avLst/>
            <a:gdLst>
              <a:gd name="connsiteX0" fmla="*/ 0 w 8924956"/>
              <a:gd name="connsiteY0" fmla="*/ 0 h 4914000"/>
              <a:gd name="connsiteX1" fmla="*/ 8924956 w 8924956"/>
              <a:gd name="connsiteY1" fmla="*/ 0 h 4914000"/>
              <a:gd name="connsiteX2" fmla="*/ 8924956 w 8924956"/>
              <a:gd name="connsiteY2" fmla="*/ 4914000 h 4914000"/>
              <a:gd name="connsiteX3" fmla="*/ 0 w 8924956"/>
              <a:gd name="connsiteY3" fmla="*/ 4914000 h 4914000"/>
              <a:gd name="connsiteX4" fmla="*/ 0 w 8924956"/>
              <a:gd name="connsiteY4" fmla="*/ 0 h 49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4956" h="4914000">
                <a:moveTo>
                  <a:pt x="0" y="0"/>
                </a:moveTo>
                <a:lnTo>
                  <a:pt x="8924956" y="0"/>
                </a:lnTo>
                <a:lnTo>
                  <a:pt x="8924956" y="4914000"/>
                </a:lnTo>
                <a:lnTo>
                  <a:pt x="0" y="4914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2676" tIns="1353820" rIns="692676" bIns="142240" numCol="1" spcCol="1270" anchor="t" anchorCtr="0">
            <a:noAutofit/>
          </a:bodyPr>
          <a:lstStyle/>
          <a:p>
            <a:pPr lvl="1" indent="-457200" defTabSz="889000">
              <a:lnSpc>
                <a:spcPct val="90000"/>
              </a:lnSpc>
              <a:spcAft>
                <a:spcPct val="15000"/>
              </a:spcAft>
              <a:buFont typeface="+mj-lt"/>
              <a:buAutoNum type="alphaUcPeriod"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Abnormal Chromosomal Number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(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Aneuploidy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) </a:t>
            </a:r>
            <a:r>
              <a:rPr lang="ar-SA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الشذوذ العددي للكروموسومات</a:t>
            </a:r>
            <a:endParaRPr lang="en-US" alt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marL="630238" lvl="2" indent="-228600" defTabSz="889000">
              <a:spcAft>
                <a:spcPct val="15000"/>
              </a:spcAft>
              <a:buFontTx/>
              <a:buChar char="••"/>
            </a:pP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Result from </a:t>
            </a:r>
            <a:r>
              <a:rPr lang="en-US" altLang="en-US" sz="2000" b="1" i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non-disjunction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of homologous chromosomes during gametes production in one parent. </a:t>
            </a:r>
          </a:p>
          <a:p>
            <a:pPr marL="630238" lvl="2" indent="-228600" defTabSz="889000">
              <a:spcAft>
                <a:spcPct val="15000"/>
              </a:spcAft>
              <a:buFontTx/>
              <a:buChar char="••"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 abnormal number of </a:t>
            </a: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 particular chromosome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is a condition known as “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Aneuploidy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”.</a:t>
            </a:r>
          </a:p>
          <a:p>
            <a:pPr marL="401638" lvl="2" defTabSz="889000">
              <a:spcAft>
                <a:spcPct val="15000"/>
              </a:spcAft>
            </a:pPr>
            <a:endParaRPr lang="en-US" altLang="en-US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lvl="1" indent="-457200" defTabSz="889000">
              <a:lnSpc>
                <a:spcPct val="90000"/>
              </a:lnSpc>
              <a:spcAft>
                <a:spcPct val="15000"/>
              </a:spcAft>
              <a:buFont typeface="+mj-lt"/>
              <a:buAutoNum type="alphaUcPeriod"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Alterations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of Chromosomal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Structure</a:t>
            </a:r>
            <a:endParaRPr lang="en-US" altLang="en-US" sz="20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marL="630238" lvl="2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Homologous chromatids may break and rejoin at incorrect places, </a:t>
            </a:r>
            <a:r>
              <a:rPr lang="en-US" altLang="en-US" sz="2000" b="1" i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thus, </a:t>
            </a:r>
            <a:r>
              <a:rPr lang="en-US" altLang="en-US" sz="2000" b="1" i="1" u="sng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one chromatid will loose more genes than it receives</a:t>
            </a:r>
            <a:r>
              <a:rPr lang="en-US" altLang="en-US" sz="2000" b="1" u="sng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altLang="en-US" sz="20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marL="228600" lvl="1" indent="-228600" algn="l" defTabSz="8890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23875" y="1588353"/>
            <a:ext cx="7980392" cy="986608"/>
          </a:xfrm>
          <a:custGeom>
            <a:avLst/>
            <a:gdLst>
              <a:gd name="connsiteX0" fmla="*/ 0 w 7980392"/>
              <a:gd name="connsiteY0" fmla="*/ 164438 h 986608"/>
              <a:gd name="connsiteX1" fmla="*/ 164438 w 7980392"/>
              <a:gd name="connsiteY1" fmla="*/ 0 h 986608"/>
              <a:gd name="connsiteX2" fmla="*/ 7815954 w 7980392"/>
              <a:gd name="connsiteY2" fmla="*/ 0 h 986608"/>
              <a:gd name="connsiteX3" fmla="*/ 7980392 w 7980392"/>
              <a:gd name="connsiteY3" fmla="*/ 164438 h 986608"/>
              <a:gd name="connsiteX4" fmla="*/ 7980392 w 7980392"/>
              <a:gd name="connsiteY4" fmla="*/ 822170 h 986608"/>
              <a:gd name="connsiteX5" fmla="*/ 7815954 w 7980392"/>
              <a:gd name="connsiteY5" fmla="*/ 986608 h 986608"/>
              <a:gd name="connsiteX6" fmla="*/ 164438 w 7980392"/>
              <a:gd name="connsiteY6" fmla="*/ 986608 h 986608"/>
              <a:gd name="connsiteX7" fmla="*/ 0 w 7980392"/>
              <a:gd name="connsiteY7" fmla="*/ 822170 h 986608"/>
              <a:gd name="connsiteX8" fmla="*/ 0 w 7980392"/>
              <a:gd name="connsiteY8" fmla="*/ 164438 h 9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80392" h="986608">
                <a:moveTo>
                  <a:pt x="0" y="164438"/>
                </a:moveTo>
                <a:cubicBezTo>
                  <a:pt x="0" y="73621"/>
                  <a:pt x="73621" y="0"/>
                  <a:pt x="164438" y="0"/>
                </a:cubicBezTo>
                <a:lnTo>
                  <a:pt x="7815954" y="0"/>
                </a:lnTo>
                <a:cubicBezTo>
                  <a:pt x="7906771" y="0"/>
                  <a:pt x="7980392" y="73621"/>
                  <a:pt x="7980392" y="164438"/>
                </a:cubicBezTo>
                <a:lnTo>
                  <a:pt x="7980392" y="822170"/>
                </a:lnTo>
                <a:cubicBezTo>
                  <a:pt x="7980392" y="912987"/>
                  <a:pt x="7906771" y="986608"/>
                  <a:pt x="7815954" y="986608"/>
                </a:cubicBezTo>
                <a:lnTo>
                  <a:pt x="164438" y="986608"/>
                </a:lnTo>
                <a:cubicBezTo>
                  <a:pt x="73621" y="986608"/>
                  <a:pt x="0" y="912987"/>
                  <a:pt x="0" y="822170"/>
                </a:cubicBezTo>
                <a:lnTo>
                  <a:pt x="0" y="16443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84301" tIns="48162" rIns="284301" bIns="48162" numCol="1" spcCol="1270" anchor="ctr" anchorCtr="0">
            <a:noAutofit/>
          </a:bodyPr>
          <a:lstStyle/>
          <a:p>
            <a:pPr lvl="0" algn="l" defTabSz="889000" rtl="0">
              <a:spcBef>
                <a:spcPct val="0"/>
              </a:spcBef>
              <a:spcAft>
                <a:spcPct val="35000"/>
              </a:spcAft>
            </a:pPr>
            <a:r>
              <a:rPr lang="en-US" altLang="en-US" sz="2000" b="1" u="sng" kern="12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Physical and chemical disturbances</a:t>
            </a:r>
            <a:r>
              <a:rPr lang="en-US" alt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as well as </a:t>
            </a:r>
            <a:r>
              <a:rPr lang="en-US" altLang="en-US" sz="2000" b="1" u="sng" kern="12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errors during meiosis</a:t>
            </a:r>
            <a:r>
              <a:rPr lang="en-US" alt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can </a:t>
            </a:r>
            <a:r>
              <a:rPr lang="en-US" altLang="en-US" sz="20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damage</a:t>
            </a:r>
            <a:r>
              <a:rPr lang="en-US" alt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chromosomes in major ways or </a:t>
            </a:r>
            <a:r>
              <a:rPr lang="en-US" altLang="en-US" sz="20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alter</a:t>
            </a:r>
            <a:r>
              <a:rPr lang="en-US" alt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their </a:t>
            </a:r>
            <a:r>
              <a:rPr lang="en-US" altLang="en-US" sz="2000" b="1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number</a:t>
            </a:r>
            <a:r>
              <a:rPr lang="en-US" alt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in a cell.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83777301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5720" y="1860096"/>
            <a:ext cx="8429684" cy="730800"/>
          </a:xfrm>
          <a:prstGeom prst="rect">
            <a:avLst/>
          </a:prstGeom>
          <a:solidFill>
            <a:srgbClr val="CCFFFF">
              <a:alpha val="90000"/>
            </a:srgbClr>
          </a:solidFill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07204" y="1432056"/>
            <a:ext cx="7829625" cy="856080"/>
          </a:xfrm>
          <a:custGeom>
            <a:avLst/>
            <a:gdLst>
              <a:gd name="connsiteX0" fmla="*/ 0 w 7829625"/>
              <a:gd name="connsiteY0" fmla="*/ 142683 h 856080"/>
              <a:gd name="connsiteX1" fmla="*/ 142683 w 7829625"/>
              <a:gd name="connsiteY1" fmla="*/ 0 h 856080"/>
              <a:gd name="connsiteX2" fmla="*/ 7686942 w 7829625"/>
              <a:gd name="connsiteY2" fmla="*/ 0 h 856080"/>
              <a:gd name="connsiteX3" fmla="*/ 7829625 w 7829625"/>
              <a:gd name="connsiteY3" fmla="*/ 142683 h 856080"/>
              <a:gd name="connsiteX4" fmla="*/ 7829625 w 7829625"/>
              <a:gd name="connsiteY4" fmla="*/ 713397 h 856080"/>
              <a:gd name="connsiteX5" fmla="*/ 7686942 w 7829625"/>
              <a:gd name="connsiteY5" fmla="*/ 856080 h 856080"/>
              <a:gd name="connsiteX6" fmla="*/ 142683 w 7829625"/>
              <a:gd name="connsiteY6" fmla="*/ 856080 h 856080"/>
              <a:gd name="connsiteX7" fmla="*/ 0 w 7829625"/>
              <a:gd name="connsiteY7" fmla="*/ 713397 h 856080"/>
              <a:gd name="connsiteX8" fmla="*/ 0 w 7829625"/>
              <a:gd name="connsiteY8" fmla="*/ 142683 h 8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9625" h="856080">
                <a:moveTo>
                  <a:pt x="0" y="142683"/>
                </a:moveTo>
                <a:cubicBezTo>
                  <a:pt x="0" y="63881"/>
                  <a:pt x="63881" y="0"/>
                  <a:pt x="142683" y="0"/>
                </a:cubicBezTo>
                <a:lnTo>
                  <a:pt x="7686942" y="0"/>
                </a:lnTo>
                <a:cubicBezTo>
                  <a:pt x="7765744" y="0"/>
                  <a:pt x="7829625" y="63881"/>
                  <a:pt x="7829625" y="142683"/>
                </a:cubicBezTo>
                <a:lnTo>
                  <a:pt x="7829625" y="713397"/>
                </a:lnTo>
                <a:cubicBezTo>
                  <a:pt x="7829625" y="792199"/>
                  <a:pt x="7765744" y="856080"/>
                  <a:pt x="7686942" y="856080"/>
                </a:cubicBezTo>
                <a:lnTo>
                  <a:pt x="142683" y="856080"/>
                </a:lnTo>
                <a:cubicBezTo>
                  <a:pt x="63881" y="856080"/>
                  <a:pt x="0" y="792199"/>
                  <a:pt x="0" y="713397"/>
                </a:cubicBezTo>
                <a:lnTo>
                  <a:pt x="0" y="142683"/>
                </a:lnTo>
                <a:close/>
              </a:path>
            </a:pathLst>
          </a:custGeom>
          <a:solidFill>
            <a:schemeClr val="accent2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4825" tIns="41790" rIns="264825" bIns="4179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Some organisms have more than two complete chromosomal sets in all somatic cells. </a:t>
            </a:r>
            <a:endParaRPr lang="en-US" sz="20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شق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720" y="3175536"/>
            <a:ext cx="8429684" cy="730800"/>
          </a:xfrm>
          <a:prstGeom prst="rect">
            <a:avLst/>
          </a:prstGeom>
          <a:solidFill>
            <a:srgbClr val="CCFFFF">
              <a:alpha val="90000"/>
            </a:srgbClr>
          </a:solidFill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14347" y="2754387"/>
            <a:ext cx="7822481" cy="856080"/>
          </a:xfrm>
          <a:custGeom>
            <a:avLst/>
            <a:gdLst>
              <a:gd name="connsiteX0" fmla="*/ 0 w 7435158"/>
              <a:gd name="connsiteY0" fmla="*/ 142683 h 856080"/>
              <a:gd name="connsiteX1" fmla="*/ 142683 w 7435158"/>
              <a:gd name="connsiteY1" fmla="*/ 0 h 856080"/>
              <a:gd name="connsiteX2" fmla="*/ 7292475 w 7435158"/>
              <a:gd name="connsiteY2" fmla="*/ 0 h 856080"/>
              <a:gd name="connsiteX3" fmla="*/ 7435158 w 7435158"/>
              <a:gd name="connsiteY3" fmla="*/ 142683 h 856080"/>
              <a:gd name="connsiteX4" fmla="*/ 7435158 w 7435158"/>
              <a:gd name="connsiteY4" fmla="*/ 713397 h 856080"/>
              <a:gd name="connsiteX5" fmla="*/ 7292475 w 7435158"/>
              <a:gd name="connsiteY5" fmla="*/ 856080 h 856080"/>
              <a:gd name="connsiteX6" fmla="*/ 142683 w 7435158"/>
              <a:gd name="connsiteY6" fmla="*/ 856080 h 856080"/>
              <a:gd name="connsiteX7" fmla="*/ 0 w 7435158"/>
              <a:gd name="connsiteY7" fmla="*/ 713397 h 856080"/>
              <a:gd name="connsiteX8" fmla="*/ 0 w 7435158"/>
              <a:gd name="connsiteY8" fmla="*/ 142683 h 8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35158" h="856080">
                <a:moveTo>
                  <a:pt x="0" y="142683"/>
                </a:moveTo>
                <a:cubicBezTo>
                  <a:pt x="0" y="63881"/>
                  <a:pt x="63881" y="0"/>
                  <a:pt x="142683" y="0"/>
                </a:cubicBezTo>
                <a:lnTo>
                  <a:pt x="7292475" y="0"/>
                </a:lnTo>
                <a:cubicBezTo>
                  <a:pt x="7371277" y="0"/>
                  <a:pt x="7435158" y="63881"/>
                  <a:pt x="7435158" y="142683"/>
                </a:cubicBezTo>
                <a:lnTo>
                  <a:pt x="7435158" y="713397"/>
                </a:lnTo>
                <a:cubicBezTo>
                  <a:pt x="7435158" y="792199"/>
                  <a:pt x="7371277" y="856080"/>
                  <a:pt x="7292475" y="856080"/>
                </a:cubicBezTo>
                <a:lnTo>
                  <a:pt x="142683" y="856080"/>
                </a:lnTo>
                <a:cubicBezTo>
                  <a:pt x="63881" y="856080"/>
                  <a:pt x="0" y="792199"/>
                  <a:pt x="0" y="713397"/>
                </a:cubicBezTo>
                <a:lnTo>
                  <a:pt x="0" y="142683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4825" tIns="41790" rIns="264825" bIns="4179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Aft>
                <a:spcPct val="35000"/>
              </a:spcAft>
            </a:pPr>
            <a:r>
              <a:rPr lang="en-US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The general term for this chromosomal alteration is </a:t>
            </a:r>
            <a:r>
              <a:rPr lang="en-US" sz="20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polyploid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y</a:t>
            </a:r>
            <a:r>
              <a:rPr lang="ar-SA" sz="2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 </a:t>
            </a:r>
            <a:r>
              <a:rPr lang="ar-SA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التعدد الكروموسومي </a:t>
            </a:r>
            <a:r>
              <a:rPr lang="en-US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: </a:t>
            </a:r>
            <a:r>
              <a:rPr lang="en-US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It is a </a:t>
            </a:r>
            <a:r>
              <a:rPr lang="en-US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type of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Aneuploidy</a:t>
            </a:r>
            <a:endPara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شق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5720" y="4490976"/>
            <a:ext cx="8429684" cy="730800"/>
          </a:xfrm>
          <a:prstGeom prst="rect">
            <a:avLst/>
          </a:prstGeom>
          <a:solidFill>
            <a:srgbClr val="CCFFFF">
              <a:alpha val="90000"/>
            </a:srgbClr>
          </a:solidFill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87035" y="4062936"/>
            <a:ext cx="7849794" cy="856080"/>
          </a:xfrm>
          <a:custGeom>
            <a:avLst/>
            <a:gdLst>
              <a:gd name="connsiteX0" fmla="*/ 0 w 8026302"/>
              <a:gd name="connsiteY0" fmla="*/ 142683 h 856080"/>
              <a:gd name="connsiteX1" fmla="*/ 142683 w 8026302"/>
              <a:gd name="connsiteY1" fmla="*/ 0 h 856080"/>
              <a:gd name="connsiteX2" fmla="*/ 7883619 w 8026302"/>
              <a:gd name="connsiteY2" fmla="*/ 0 h 856080"/>
              <a:gd name="connsiteX3" fmla="*/ 8026302 w 8026302"/>
              <a:gd name="connsiteY3" fmla="*/ 142683 h 856080"/>
              <a:gd name="connsiteX4" fmla="*/ 8026302 w 8026302"/>
              <a:gd name="connsiteY4" fmla="*/ 713397 h 856080"/>
              <a:gd name="connsiteX5" fmla="*/ 7883619 w 8026302"/>
              <a:gd name="connsiteY5" fmla="*/ 856080 h 856080"/>
              <a:gd name="connsiteX6" fmla="*/ 142683 w 8026302"/>
              <a:gd name="connsiteY6" fmla="*/ 856080 h 856080"/>
              <a:gd name="connsiteX7" fmla="*/ 0 w 8026302"/>
              <a:gd name="connsiteY7" fmla="*/ 713397 h 856080"/>
              <a:gd name="connsiteX8" fmla="*/ 0 w 8026302"/>
              <a:gd name="connsiteY8" fmla="*/ 142683 h 8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26302" h="856080">
                <a:moveTo>
                  <a:pt x="0" y="142683"/>
                </a:moveTo>
                <a:cubicBezTo>
                  <a:pt x="0" y="63881"/>
                  <a:pt x="63881" y="0"/>
                  <a:pt x="142683" y="0"/>
                </a:cubicBezTo>
                <a:lnTo>
                  <a:pt x="7883619" y="0"/>
                </a:lnTo>
                <a:cubicBezTo>
                  <a:pt x="7962421" y="0"/>
                  <a:pt x="8026302" y="63881"/>
                  <a:pt x="8026302" y="142683"/>
                </a:cubicBezTo>
                <a:lnTo>
                  <a:pt x="8026302" y="713397"/>
                </a:lnTo>
                <a:cubicBezTo>
                  <a:pt x="8026302" y="792199"/>
                  <a:pt x="7962421" y="856080"/>
                  <a:pt x="7883619" y="856080"/>
                </a:cubicBezTo>
                <a:lnTo>
                  <a:pt x="142683" y="856080"/>
                </a:lnTo>
                <a:cubicBezTo>
                  <a:pt x="63881" y="856080"/>
                  <a:pt x="0" y="792199"/>
                  <a:pt x="0" y="713397"/>
                </a:cubicBezTo>
                <a:lnTo>
                  <a:pt x="0" y="142683"/>
                </a:lnTo>
                <a:close/>
              </a:path>
            </a:pathLst>
          </a:custGeom>
          <a:solidFill>
            <a:srgbClr val="66FF66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4825" tIns="41790" rIns="264825" bIns="4179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Aft>
                <a:spcPct val="35000"/>
              </a:spcAft>
            </a:pPr>
            <a:r>
              <a:rPr 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 </a:t>
            </a:r>
            <a:r>
              <a:rPr lang="en-US" sz="2000" b="1" u="sng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Examples:</a:t>
            </a:r>
            <a:r>
              <a:rPr 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triploidy</a:t>
            </a:r>
            <a:r>
              <a:rPr 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 (3n) or </a:t>
            </a:r>
            <a:r>
              <a:rPr lang="en-US" sz="2000" b="1" kern="1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tetraploidy</a:t>
            </a:r>
            <a:r>
              <a:rPr 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 (4n)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are specific terms indicate </a:t>
            </a:r>
            <a:r>
              <a:rPr lang="en-US" sz="20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three</a:t>
            </a:r>
            <a:r>
              <a:rPr 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 or </a:t>
            </a:r>
            <a:r>
              <a:rPr lang="en-US" sz="20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four</a:t>
            </a:r>
            <a:r>
              <a:rPr lang="en-US" sz="2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 chromosomal sets, respectively.</a:t>
            </a:r>
            <a:endPara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شق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5720" y="5806416"/>
            <a:ext cx="8429684" cy="730800"/>
          </a:xfrm>
          <a:prstGeom prst="rect">
            <a:avLst/>
          </a:prstGeom>
          <a:solidFill>
            <a:srgbClr val="CCFFFF">
              <a:alpha val="90000"/>
            </a:srgbClr>
          </a:solidFill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01853" y="5378376"/>
            <a:ext cx="7756347" cy="856080"/>
          </a:xfrm>
          <a:custGeom>
            <a:avLst/>
            <a:gdLst>
              <a:gd name="connsiteX0" fmla="*/ 0 w 8012314"/>
              <a:gd name="connsiteY0" fmla="*/ 142683 h 856080"/>
              <a:gd name="connsiteX1" fmla="*/ 142683 w 8012314"/>
              <a:gd name="connsiteY1" fmla="*/ 0 h 856080"/>
              <a:gd name="connsiteX2" fmla="*/ 7869631 w 8012314"/>
              <a:gd name="connsiteY2" fmla="*/ 0 h 856080"/>
              <a:gd name="connsiteX3" fmla="*/ 8012314 w 8012314"/>
              <a:gd name="connsiteY3" fmla="*/ 142683 h 856080"/>
              <a:gd name="connsiteX4" fmla="*/ 8012314 w 8012314"/>
              <a:gd name="connsiteY4" fmla="*/ 713397 h 856080"/>
              <a:gd name="connsiteX5" fmla="*/ 7869631 w 8012314"/>
              <a:gd name="connsiteY5" fmla="*/ 856080 h 856080"/>
              <a:gd name="connsiteX6" fmla="*/ 142683 w 8012314"/>
              <a:gd name="connsiteY6" fmla="*/ 856080 h 856080"/>
              <a:gd name="connsiteX7" fmla="*/ 0 w 8012314"/>
              <a:gd name="connsiteY7" fmla="*/ 713397 h 856080"/>
              <a:gd name="connsiteX8" fmla="*/ 0 w 8012314"/>
              <a:gd name="connsiteY8" fmla="*/ 142683 h 8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12314" h="856080">
                <a:moveTo>
                  <a:pt x="0" y="142683"/>
                </a:moveTo>
                <a:cubicBezTo>
                  <a:pt x="0" y="63881"/>
                  <a:pt x="63881" y="0"/>
                  <a:pt x="142683" y="0"/>
                </a:cubicBezTo>
                <a:lnTo>
                  <a:pt x="7869631" y="0"/>
                </a:lnTo>
                <a:cubicBezTo>
                  <a:pt x="7948433" y="0"/>
                  <a:pt x="8012314" y="63881"/>
                  <a:pt x="8012314" y="142683"/>
                </a:cubicBezTo>
                <a:lnTo>
                  <a:pt x="8012314" y="713397"/>
                </a:lnTo>
                <a:cubicBezTo>
                  <a:pt x="8012314" y="792199"/>
                  <a:pt x="7948433" y="856080"/>
                  <a:pt x="7869631" y="856080"/>
                </a:cubicBezTo>
                <a:lnTo>
                  <a:pt x="142683" y="856080"/>
                </a:lnTo>
                <a:cubicBezTo>
                  <a:pt x="63881" y="856080"/>
                  <a:pt x="0" y="792199"/>
                  <a:pt x="0" y="713397"/>
                </a:cubicBezTo>
                <a:lnTo>
                  <a:pt x="0" y="142683"/>
                </a:lnTo>
                <a:close/>
              </a:path>
            </a:pathLst>
          </a:custGeom>
          <a:solidFill>
            <a:schemeClr val="tx1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4825" tIns="41790" rIns="264825" bIns="4179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شق"/>
                <a:cs typeface="Times New Roman" pitchFamily="18" charset="0"/>
              </a:rPr>
              <a:t>Polyploidy is fairly common in the plant kingdom</a:t>
            </a:r>
            <a:endParaRPr lang="en-US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شق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066800" y="376535"/>
            <a:ext cx="6932907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A)- 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Abnormal Chromosomal Number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(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Aneuploidy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) </a:t>
            </a:r>
            <a:endParaRPr lang="en-US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0766518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12746-4551-4B5E-9AD0-8E7D8E98461E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46255" y="1752600"/>
            <a:ext cx="8839199" cy="1600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Aneuploidy:</a:t>
            </a:r>
            <a:r>
              <a:rPr lang="en-US" sz="2800" kern="0" dirty="0" smtClean="0"/>
              <a:t> </a:t>
            </a:r>
            <a:r>
              <a:rPr lang="en-US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from the fertilization of gametes in which non-disjunction occurred</a:t>
            </a:r>
            <a:endParaRPr lang="en-US" sz="28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73138"/>
            <a:r>
              <a:rPr lang="en-US" sz="2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Offspring with this condition have an abnormal number of a particular chromosome</a:t>
            </a:r>
            <a:endParaRPr lang="en-US" sz="2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62000" y="3505201"/>
            <a:ext cx="8077199" cy="1447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Polyploidy:</a:t>
            </a:r>
            <a:r>
              <a:rPr lang="en-US" sz="2000" kern="0" dirty="0" smtClean="0"/>
              <a:t> </a:t>
            </a:r>
            <a:r>
              <a:rPr lang="en-US" sz="1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condition in which an organism has more than two complete sets of chromosomes:</a:t>
            </a:r>
          </a:p>
          <a:p>
            <a:pPr marL="1031875" lvl="1" indent="-293688"/>
            <a:r>
              <a:rPr lang="en-US" sz="1800" b="1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Triploidy</a:t>
            </a:r>
            <a:r>
              <a:rPr lang="en-US" sz="18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</a:t>
            </a:r>
            <a:r>
              <a:rPr lang="en-US" sz="1800" b="1" i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18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three sets of chromosomes</a:t>
            </a:r>
          </a:p>
          <a:p>
            <a:pPr marL="1031875" lvl="1" indent="-293688"/>
            <a:r>
              <a:rPr lang="en-US" sz="1800" b="1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Tetraploidy</a:t>
            </a:r>
            <a:r>
              <a:rPr lang="en-US" sz="18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(4</a:t>
            </a:r>
            <a:r>
              <a:rPr lang="en-US" sz="1800" b="1" i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1800" b="1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four sets of chromosomes</a:t>
            </a:r>
          </a:p>
          <a:p>
            <a:pPr marL="738187" lvl="1" indent="0">
              <a:buNone/>
            </a:pPr>
            <a:endParaRPr lang="en-US" sz="14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66800" y="376535"/>
            <a:ext cx="6932907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A)- 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Abnormal Chromosomal Number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(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Aneuploidy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) </a:t>
            </a:r>
            <a:endParaRPr lang="en-US" alt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9163374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505200"/>
            <a:ext cx="3450727" cy="3285744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02640" y="1875133"/>
            <a:ext cx="8077200" cy="1692771"/>
          </a:xfrm>
        </p:spPr>
        <p:txBody>
          <a:bodyPr wrap="square">
            <a:spAutoFit/>
          </a:bodyPr>
          <a:lstStyle/>
          <a:p>
            <a:pPr marL="0" indent="3175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 syndrome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trisomy in autosomes (3n)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3175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due to three copies of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chromosome 21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(2n + 1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0" indent="3175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 chromosome 21 is the smallest human chromosome, it severely alters </a:t>
            </a:r>
            <a:r>
              <a:rPr lang="ar-EG" altLang="en-US" sz="2000" dirty="0" smtClean="0"/>
              <a:t>يُغير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individual’s phenotype in specific ways.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11267" name="Group 8"/>
          <p:cNvGrpSpPr>
            <a:grpSpLocks/>
          </p:cNvGrpSpPr>
          <p:nvPr/>
        </p:nvGrpSpPr>
        <p:grpSpPr bwMode="auto">
          <a:xfrm>
            <a:off x="2697889" y="3556000"/>
            <a:ext cx="5378018" cy="3205311"/>
            <a:chOff x="1786" y="1872"/>
            <a:chExt cx="3638" cy="2201"/>
          </a:xfrm>
        </p:grpSpPr>
        <p:pic>
          <p:nvPicPr>
            <p:cNvPr id="11272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872"/>
              <a:ext cx="2304" cy="22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1" name="Oval 5"/>
            <p:cNvSpPr>
              <a:spLocks noChangeArrowheads="1"/>
            </p:cNvSpPr>
            <p:nvPr/>
          </p:nvSpPr>
          <p:spPr bwMode="auto">
            <a:xfrm>
              <a:off x="1786" y="3675"/>
              <a:ext cx="423" cy="24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219200" y="238780"/>
            <a:ext cx="6553200" cy="523220"/>
          </a:xfrm>
          <a:prstGeom prst="rect">
            <a:avLst/>
          </a:prstGeom>
          <a:solidFill>
            <a:srgbClr val="66FF66"/>
          </a:solidFill>
          <a:ln>
            <a:solidFill>
              <a:srgbClr val="FF000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Chromosomal Duplication 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2400" b="1" u="sng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Polyploidy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31451" y="1305580"/>
            <a:ext cx="7260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8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en-US" altLang="en-US" sz="28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)- </a:t>
            </a:r>
            <a:r>
              <a:rPr lang="en-US" sz="2400" b="1" u="sng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Polyploidy</a:t>
            </a:r>
            <a:r>
              <a:rPr lang="en-US" altLang="en-US" sz="24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</a:t>
            </a:r>
            <a:r>
              <a:rPr lang="en-US" altLang="en-US" sz="24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autosomes</a:t>
            </a: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ar-SA" altLang="en-US" sz="2000" b="1" dirty="0" smtClean="0">
                <a:ln w="11430"/>
              </a:rPr>
              <a:t>التعدد في الكروموسومات الذاتية</a:t>
            </a:r>
            <a:r>
              <a:rPr lang="en-US" alt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US" sz="1200" u="sng" dirty="0">
              <a:ln w="1143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2573" y="1262656"/>
            <a:ext cx="8229600" cy="563562"/>
          </a:xfrm>
        </p:spPr>
        <p:txBody>
          <a:bodyPr anchor="b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Symptoms of Down Syndrome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52600"/>
            <a:ext cx="5872316" cy="36576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Upward slant to eyes.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Small ears that fold over at the top.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Small, flattened nose.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Small mouth, making tongue appear large.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Short neck.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Small hands with short fingers.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addition, down syndrome always involves some degree of mental retardation, from mild to severe. In most cases, the mental retardation is mild to moderate.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2" t="25000" r="5398"/>
          <a:stretch/>
        </p:blipFill>
        <p:spPr>
          <a:xfrm>
            <a:off x="6100916" y="1943416"/>
            <a:ext cx="2819400" cy="3657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8934" y="5638800"/>
            <a:ext cx="87064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frequency of Down syndrome increases with the age of the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mother. 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9200" y="238780"/>
            <a:ext cx="6553200" cy="523220"/>
          </a:xfrm>
          <a:prstGeom prst="rect">
            <a:avLst/>
          </a:prstGeom>
          <a:solidFill>
            <a:srgbClr val="66FF66"/>
          </a:solidFill>
          <a:ln>
            <a:solidFill>
              <a:srgbClr val="FF000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Chromosomal Duplication 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2400" b="1" u="sng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Polyploidy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7" name="Group 17"/>
          <p:cNvGrpSpPr>
            <a:grpSpLocks/>
          </p:cNvGrpSpPr>
          <p:nvPr/>
        </p:nvGrpSpPr>
        <p:grpSpPr bwMode="auto">
          <a:xfrm>
            <a:off x="5638800" y="2895599"/>
            <a:ext cx="3429000" cy="2514601"/>
            <a:chOff x="2976" y="2283"/>
            <a:chExt cx="2688" cy="1221"/>
          </a:xfrm>
        </p:grpSpPr>
        <p:pic>
          <p:nvPicPr>
            <p:cNvPr id="13318" name="Picture 3" descr="kleinfelter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283"/>
              <a:ext cx="2688" cy="1173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19" name="Oval 15"/>
            <p:cNvSpPr>
              <a:spLocks noChangeArrowheads="1"/>
            </p:cNvSpPr>
            <p:nvPr/>
          </p:nvSpPr>
          <p:spPr bwMode="auto">
            <a:xfrm>
              <a:off x="4992" y="3168"/>
              <a:ext cx="52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1600200"/>
            <a:ext cx="8915400" cy="301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1125">
              <a:spcBef>
                <a:spcPct val="2000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1)- </a:t>
            </a:r>
            <a:r>
              <a:rPr lang="en-US" altLang="en-US" sz="2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Klinefelter’s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syndrome:</a:t>
            </a:r>
            <a:r>
              <a:rPr lang="en-US" altLang="en-US" sz="1400" b="1" dirty="0" smtClean="0"/>
              <a:t> </a:t>
            </a:r>
            <a:r>
              <a:rPr lang="en-US" altLang="en-US" sz="1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trisomy</a:t>
            </a:r>
            <a:r>
              <a:rPr lang="en-US" altLang="en-US" sz="1600" b="1" dirty="0" smtClean="0"/>
              <a:t> (3n) in sex chromosomes</a:t>
            </a:r>
            <a:r>
              <a:rPr lang="en-US" altLang="en-US" sz="1600" dirty="0" smtClean="0"/>
              <a:t> (</a:t>
            </a:r>
            <a:r>
              <a:rPr lang="en-US" altLang="en-US" sz="1600" b="1" dirty="0" smtClean="0"/>
              <a:t>2n + 1).</a:t>
            </a:r>
          </a:p>
          <a:p>
            <a:pPr marL="111125">
              <a:spcBef>
                <a:spcPct val="2000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600" b="1" dirty="0"/>
              <a:t> </a:t>
            </a:r>
            <a:r>
              <a:rPr lang="en-US" altLang="en-US" sz="1600" b="1" dirty="0" smtClean="0"/>
              <a:t>   </a:t>
            </a: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Disorder </a:t>
            </a: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occurring due to nondisjunction of the </a:t>
            </a: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X </a:t>
            </a: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chromosome.</a:t>
            </a:r>
          </a:p>
          <a:p>
            <a:pPr marL="568325" indent="-222250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Sperm containing both 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combines with an egg containing the </a:t>
            </a:r>
            <a:r>
              <a: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X,</a:t>
            </a: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results in a male child.  </a:t>
            </a:r>
          </a:p>
          <a:p>
            <a:pPr marL="568325" indent="-222250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egg may contribute the extra X chromosome.</a:t>
            </a:r>
          </a:p>
          <a:p>
            <a:pPr marL="1143000" indent="-401638">
              <a:spcBef>
                <a:spcPct val="2000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XXY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male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smtClean="0"/>
              <a:t>karyotype</a:t>
            </a: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occurs 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once in every 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2000 live 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births.</a:t>
            </a:r>
          </a:p>
          <a:p>
            <a:pPr marL="969963" indent="-233363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685800" algn="l"/>
                <a:tab pos="2743200" algn="l"/>
              </a:tabLst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individuals have male sex organs, </a:t>
            </a:r>
            <a:endParaRPr lang="en-US" altLang="en-US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69963" indent="-233363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685800" algn="l"/>
                <a:tab pos="2743200" algn="l"/>
              </a:tabLst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but 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</a:t>
            </a:r>
            <a:r>
              <a:rPr lang="en-US" altLang="en-US" sz="1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sterile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969963" indent="-233363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685800" algn="l"/>
                <a:tab pos="2743200" algn="l"/>
              </a:tabLst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may be feminine characteristics </a:t>
            </a:r>
            <a:r>
              <a:rPr lang="ar-EG" altLang="en-US" sz="1400" dirty="0" smtClean="0">
                <a:solidFill>
                  <a:srgbClr val="000000"/>
                </a:solidFill>
              </a:rPr>
              <a:t>صفات </a:t>
            </a:r>
            <a:r>
              <a:rPr lang="ar-EG" altLang="en-US" sz="1400" dirty="0">
                <a:solidFill>
                  <a:srgbClr val="000000"/>
                </a:solidFill>
              </a:rPr>
              <a:t>أنثوية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endParaRPr lang="en-US" altLang="en-US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69963" indent="-233363">
              <a:spcBef>
                <a:spcPct val="20000"/>
              </a:spcBef>
              <a:buClr>
                <a:srgbClr val="FF0000"/>
              </a:buClr>
              <a:tabLst>
                <a:tab pos="685800" algn="l"/>
                <a:tab pos="2743200" algn="l"/>
              </a:tabLst>
              <a:defRPr/>
            </a:pP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but 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their intelligence is normal.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52400" y="5934670"/>
            <a:ext cx="8991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2)- </a:t>
            </a:r>
            <a:r>
              <a:rPr lang="en-US" sz="2400" b="1" u="sng" dirty="0" smtClean="0">
                <a:solidFill>
                  <a:srgbClr val="FF0000"/>
                </a:solidFill>
              </a:rPr>
              <a:t>Jacob’s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syndrome: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(discovered by </a:t>
            </a:r>
            <a:r>
              <a:rPr lang="en-US" sz="1600" b="1" dirty="0"/>
              <a:t>Patricia Ann </a:t>
            </a:r>
            <a:r>
              <a:rPr lang="en-US" sz="1600" b="1" dirty="0" smtClean="0"/>
              <a:t>Jacobs).</a:t>
            </a:r>
            <a:endParaRPr lang="en-US" b="1" dirty="0" smtClean="0"/>
          </a:p>
          <a:p>
            <a:pPr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XYY </a:t>
            </a:r>
            <a:r>
              <a:rPr lang="en-US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male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dirty="0" smtClean="0"/>
              <a:t>karyotype: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tend to somewhat taller than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average, and is fertile man.</a:t>
            </a:r>
            <a:endParaRPr lang="en-US" alt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43011" y="4572000"/>
            <a:ext cx="5235893" cy="1371600"/>
          </a:xfrm>
          <a:prstGeom prst="rect">
            <a:avLst/>
          </a:prstGeom>
          <a:solidFill>
            <a:srgbClr val="E1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31775" indent="-231775" eaLnBrk="1" hangingPunct="1"/>
            <a:r>
              <a:rPr lang="en-US" altLang="en-US" sz="1200" b="1" dirty="0">
                <a:ln w="11430"/>
              </a:rPr>
              <a:t>Males with some development of breast tissue normally seen in females.</a:t>
            </a:r>
          </a:p>
          <a:p>
            <a:pPr marL="231775" indent="-231775" eaLnBrk="1" hangingPunct="1"/>
            <a:r>
              <a:rPr lang="en-US" altLang="en-US" sz="1200" b="1" dirty="0">
                <a:ln w="11430"/>
              </a:rPr>
              <a:t>Little body hair is present, and such person are typically tall, have small testes.</a:t>
            </a:r>
          </a:p>
          <a:p>
            <a:pPr marL="231775" indent="-231775" eaLnBrk="1" hangingPunct="1"/>
            <a:r>
              <a:rPr lang="en-US" altLang="en-US" sz="1200" b="1" dirty="0">
                <a:ln w="11430"/>
              </a:rPr>
              <a:t> </a:t>
            </a:r>
            <a:r>
              <a:rPr lang="en-US" altLang="en-US" sz="1200" b="1" dirty="0">
                <a:ln w="11430"/>
                <a:solidFill>
                  <a:srgbClr val="FF0000"/>
                </a:solidFill>
              </a:rPr>
              <a:t>Infertility</a:t>
            </a:r>
            <a:r>
              <a:rPr lang="en-US" altLang="en-US" sz="1200" b="1" dirty="0">
                <a:ln w="11430"/>
              </a:rPr>
              <a:t> results from absent sperm.</a:t>
            </a:r>
          </a:p>
          <a:p>
            <a:pPr marL="231775" indent="-231775" eaLnBrk="1" hangingPunct="1"/>
            <a:r>
              <a:rPr lang="en-US" altLang="en-US" sz="1200" b="1" dirty="0">
                <a:ln w="11430"/>
              </a:rPr>
              <a:t>Evidence of mental retardation</a:t>
            </a:r>
            <a:r>
              <a:rPr lang="en-US" altLang="en-US" sz="1400" b="1" dirty="0">
                <a:ln w="11430"/>
              </a:rPr>
              <a:t> may or may not be present.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76200" y="1163444"/>
            <a:ext cx="7102336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</a:t>
            </a:r>
            <a:r>
              <a:rPr lang="en-US" sz="2400" b="1" u="sng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Polyploidy </a:t>
            </a:r>
            <a:r>
              <a:rPr lang="en-US" altLang="en-US" sz="24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in Sex </a:t>
            </a:r>
            <a:r>
              <a:rPr lang="en-US" altLang="en-US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US" altLang="en-US" sz="24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hromosomes</a:t>
            </a: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US" sz="1400" dirty="0">
              <a:ln w="1143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91200" y="1248436"/>
            <a:ext cx="2840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ar-SA" altLang="en-US" b="1" dirty="0">
                <a:ln w="11430"/>
              </a:rPr>
              <a:t>التعدد في الكروموسومات </a:t>
            </a:r>
            <a:r>
              <a:rPr lang="ar-SA" altLang="en-US" b="1" dirty="0" smtClean="0">
                <a:ln w="11430"/>
              </a:rPr>
              <a:t>الجنسية</a:t>
            </a:r>
            <a:r>
              <a:rPr lang="en-US" alt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US" sz="1100" u="sng" dirty="0">
              <a:ln w="1143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9200" y="238780"/>
            <a:ext cx="6553200" cy="523220"/>
          </a:xfrm>
          <a:prstGeom prst="rect">
            <a:avLst/>
          </a:prstGeom>
          <a:solidFill>
            <a:srgbClr val="66FF66"/>
          </a:solidFill>
          <a:ln>
            <a:solidFill>
              <a:srgbClr val="FF000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Chromosomal Duplication 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2400" b="1" u="sng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Polyploidy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573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3733800"/>
            <a:ext cx="4572000" cy="2895600"/>
          </a:xfrm>
          <a:ln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b="1" dirty="0" smtClean="0"/>
              <a:t>Turner syndrome is associated with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underdeveloped ovaries</a:t>
            </a:r>
            <a:r>
              <a:rPr lang="en-US" altLang="en-US" sz="2000" b="1" dirty="0" smtClean="0"/>
              <a:t>, short stature.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 smtClean="0"/>
              <a:t>Bull neck, and broad chest. Individuals are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sterile</a:t>
            </a:r>
            <a:r>
              <a:rPr lang="en-US" altLang="en-US" sz="2000" b="1" dirty="0" smtClean="0"/>
              <a:t>, and lack expected secondary sexual characteristics.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 smtClean="0"/>
              <a:t>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Mental retardation </a:t>
            </a:r>
            <a:r>
              <a:rPr lang="en-US" altLang="en-US" sz="2000" b="1" dirty="0" smtClean="0"/>
              <a:t>typically not evident.</a:t>
            </a:r>
          </a:p>
        </p:txBody>
      </p:sp>
      <p:pic>
        <p:nvPicPr>
          <p:cNvPr id="14339" name="Picture 7" descr="turners"/>
          <p:cNvPicPr>
            <a:picLocks noChangeAspect="1" noChangeArrowheads="1"/>
          </p:cNvPicPr>
          <p:nvPr/>
        </p:nvPicPr>
        <p:blipFill>
          <a:blip r:embed="rId6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4082"/>
          <a:stretch>
            <a:fillRect/>
          </a:stretch>
        </p:blipFill>
        <p:spPr bwMode="auto">
          <a:xfrm>
            <a:off x="4876800" y="3581400"/>
            <a:ext cx="4191000" cy="3200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04800" y="2224087"/>
            <a:ext cx="8686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)- </a:t>
            </a:r>
            <a:r>
              <a:rPr lang="en-US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Turner’s syndrome,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monosomy female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X0 </a:t>
            </a:r>
            <a:r>
              <a:rPr lang="en-US" sz="2000" dirty="0"/>
              <a:t>karyotype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Occurs once in every 5000 births, produces phenotypic, but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immature females </a:t>
            </a:r>
            <a:r>
              <a:rPr lang="ar-EG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غير ناضجة جنسيا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04800" y="1043226"/>
            <a:ext cx="8305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)- 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Triple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syndrome: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trisomy female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(XXX </a:t>
            </a:r>
            <a:r>
              <a:rPr lang="en-US" sz="2000" dirty="0"/>
              <a:t>karyotype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which occurs once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every 2000 live births, produces healthy females.</a:t>
            </a:r>
            <a:endParaRPr lang="en-US" sz="1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1219200" y="238780"/>
            <a:ext cx="6553200" cy="523220"/>
          </a:xfrm>
          <a:prstGeom prst="rect">
            <a:avLst/>
          </a:prstGeom>
          <a:solidFill>
            <a:srgbClr val="66FF66"/>
          </a:solidFill>
          <a:ln>
            <a:solidFill>
              <a:srgbClr val="FF000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Chromosomal Duplication 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2400" b="1" u="sng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Polyploidy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65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5879290" y="5626086"/>
            <a:ext cx="1493547" cy="310910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514600" y="4728683"/>
            <a:ext cx="1471289" cy="7454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228600" y="1388172"/>
            <a:ext cx="8784966" cy="4717479"/>
            <a:chOff x="228600" y="1388172"/>
            <a:chExt cx="8784966" cy="4717479"/>
          </a:xfrm>
        </p:grpSpPr>
        <p:sp>
          <p:nvSpPr>
            <p:cNvPr id="4" name="Freeform 3"/>
            <p:cNvSpPr/>
            <p:nvPr/>
          </p:nvSpPr>
          <p:spPr>
            <a:xfrm>
              <a:off x="6919877" y="3722084"/>
              <a:ext cx="1404924" cy="94519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836443"/>
                  </a:lnTo>
                  <a:lnTo>
                    <a:pt x="1404924" y="836443"/>
                  </a:lnTo>
                  <a:lnTo>
                    <a:pt x="1404924" y="945192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5054327" y="3722084"/>
              <a:ext cx="1865550" cy="94519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65550" y="0"/>
                  </a:moveTo>
                  <a:lnTo>
                    <a:pt x="1865550" y="836443"/>
                  </a:lnTo>
                  <a:lnTo>
                    <a:pt x="0" y="836443"/>
                  </a:lnTo>
                  <a:lnTo>
                    <a:pt x="0" y="945192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822489" y="1507427"/>
              <a:ext cx="3097388" cy="146922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360479"/>
                  </a:lnTo>
                  <a:lnTo>
                    <a:pt x="3097388" y="1360479"/>
                  </a:lnTo>
                  <a:lnTo>
                    <a:pt x="3097388" y="146922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143000" y="3733800"/>
              <a:ext cx="91440" cy="103642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0913" y="0"/>
                  </a:moveTo>
                  <a:lnTo>
                    <a:pt x="80913" y="927676"/>
                  </a:lnTo>
                  <a:lnTo>
                    <a:pt x="45720" y="927676"/>
                  </a:lnTo>
                  <a:lnTo>
                    <a:pt x="45720" y="1036425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260387" y="1507427"/>
              <a:ext cx="2562101" cy="148948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562101" y="0"/>
                  </a:moveTo>
                  <a:lnTo>
                    <a:pt x="2562101" y="1380732"/>
                  </a:lnTo>
                  <a:lnTo>
                    <a:pt x="0" y="1380732"/>
                  </a:lnTo>
                  <a:lnTo>
                    <a:pt x="0" y="148948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04799" y="1388172"/>
              <a:ext cx="8229601" cy="745428"/>
            </a:xfrm>
            <a:custGeom>
              <a:avLst/>
              <a:gdLst>
                <a:gd name="connsiteX0" fmla="*/ 0 w 7048230"/>
                <a:gd name="connsiteY0" fmla="*/ 74543 h 745428"/>
                <a:gd name="connsiteX1" fmla="*/ 74543 w 7048230"/>
                <a:gd name="connsiteY1" fmla="*/ 0 h 745428"/>
                <a:gd name="connsiteX2" fmla="*/ 6973687 w 7048230"/>
                <a:gd name="connsiteY2" fmla="*/ 0 h 745428"/>
                <a:gd name="connsiteX3" fmla="*/ 7048230 w 7048230"/>
                <a:gd name="connsiteY3" fmla="*/ 74543 h 745428"/>
                <a:gd name="connsiteX4" fmla="*/ 7048230 w 7048230"/>
                <a:gd name="connsiteY4" fmla="*/ 670885 h 745428"/>
                <a:gd name="connsiteX5" fmla="*/ 6973687 w 7048230"/>
                <a:gd name="connsiteY5" fmla="*/ 745428 h 745428"/>
                <a:gd name="connsiteX6" fmla="*/ 74543 w 7048230"/>
                <a:gd name="connsiteY6" fmla="*/ 745428 h 745428"/>
                <a:gd name="connsiteX7" fmla="*/ 0 w 7048230"/>
                <a:gd name="connsiteY7" fmla="*/ 670885 h 745428"/>
                <a:gd name="connsiteX8" fmla="*/ 0 w 7048230"/>
                <a:gd name="connsiteY8" fmla="*/ 74543 h 74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48230" h="745428">
                  <a:moveTo>
                    <a:pt x="0" y="74543"/>
                  </a:moveTo>
                  <a:cubicBezTo>
                    <a:pt x="0" y="33374"/>
                    <a:pt x="33374" y="0"/>
                    <a:pt x="74543" y="0"/>
                  </a:cubicBezTo>
                  <a:lnTo>
                    <a:pt x="6973687" y="0"/>
                  </a:lnTo>
                  <a:cubicBezTo>
                    <a:pt x="7014856" y="0"/>
                    <a:pt x="7048230" y="33374"/>
                    <a:pt x="7048230" y="74543"/>
                  </a:cubicBezTo>
                  <a:lnTo>
                    <a:pt x="7048230" y="670885"/>
                  </a:lnTo>
                  <a:cubicBezTo>
                    <a:pt x="7048230" y="712054"/>
                    <a:pt x="7014856" y="745428"/>
                    <a:pt x="6973687" y="745428"/>
                  </a:cubicBezTo>
                  <a:lnTo>
                    <a:pt x="74543" y="745428"/>
                  </a:lnTo>
                  <a:cubicBezTo>
                    <a:pt x="33374" y="745428"/>
                    <a:pt x="0" y="712054"/>
                    <a:pt x="0" y="670885"/>
                  </a:cubicBezTo>
                  <a:lnTo>
                    <a:pt x="0" y="74543"/>
                  </a:lnTo>
                  <a:close/>
                </a:path>
              </a:pathLst>
            </a:custGeom>
            <a:solidFill>
              <a:srgbClr val="FF0000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13273" tIns="113273" rIns="113273" bIns="11327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u="sng" kern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Abnormal Chromosomal Number (</a:t>
              </a:r>
              <a:r>
                <a:rPr lang="en-US" altLang="en-US" sz="2800" b="1" i="1" u="sng" kern="1200" dirty="0" smtClean="0">
                  <a:solidFill>
                    <a:srgbClr val="66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Aneuploidy</a:t>
              </a:r>
              <a:r>
                <a:rPr lang="en-US" altLang="en-US" sz="2800" b="1" u="sng" kern="1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) </a:t>
              </a:r>
              <a:endParaRPr lang="en-US" sz="2800" b="1" u="sng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98375" y="2996909"/>
              <a:ext cx="1924026" cy="74542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85774" y="2988372"/>
              <a:ext cx="1924026" cy="745428"/>
            </a:xfrm>
            <a:custGeom>
              <a:avLst/>
              <a:gdLst>
                <a:gd name="connsiteX0" fmla="*/ 0 w 1924026"/>
                <a:gd name="connsiteY0" fmla="*/ 74543 h 745428"/>
                <a:gd name="connsiteX1" fmla="*/ 74543 w 1924026"/>
                <a:gd name="connsiteY1" fmla="*/ 0 h 745428"/>
                <a:gd name="connsiteX2" fmla="*/ 1849483 w 1924026"/>
                <a:gd name="connsiteY2" fmla="*/ 0 h 745428"/>
                <a:gd name="connsiteX3" fmla="*/ 1924026 w 1924026"/>
                <a:gd name="connsiteY3" fmla="*/ 74543 h 745428"/>
                <a:gd name="connsiteX4" fmla="*/ 1924026 w 1924026"/>
                <a:gd name="connsiteY4" fmla="*/ 670885 h 745428"/>
                <a:gd name="connsiteX5" fmla="*/ 1849483 w 1924026"/>
                <a:gd name="connsiteY5" fmla="*/ 745428 h 745428"/>
                <a:gd name="connsiteX6" fmla="*/ 74543 w 1924026"/>
                <a:gd name="connsiteY6" fmla="*/ 745428 h 745428"/>
                <a:gd name="connsiteX7" fmla="*/ 0 w 1924026"/>
                <a:gd name="connsiteY7" fmla="*/ 670885 h 745428"/>
                <a:gd name="connsiteX8" fmla="*/ 0 w 1924026"/>
                <a:gd name="connsiteY8" fmla="*/ 74543 h 74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4026" h="745428">
                  <a:moveTo>
                    <a:pt x="0" y="74543"/>
                  </a:moveTo>
                  <a:cubicBezTo>
                    <a:pt x="0" y="33374"/>
                    <a:pt x="33374" y="0"/>
                    <a:pt x="74543" y="0"/>
                  </a:cubicBezTo>
                  <a:lnTo>
                    <a:pt x="1849483" y="0"/>
                  </a:lnTo>
                  <a:cubicBezTo>
                    <a:pt x="1890652" y="0"/>
                    <a:pt x="1924026" y="33374"/>
                    <a:pt x="1924026" y="74543"/>
                  </a:cubicBezTo>
                  <a:lnTo>
                    <a:pt x="1924026" y="670885"/>
                  </a:lnTo>
                  <a:cubicBezTo>
                    <a:pt x="1924026" y="712054"/>
                    <a:pt x="1890652" y="745428"/>
                    <a:pt x="1849483" y="745428"/>
                  </a:cubicBezTo>
                  <a:lnTo>
                    <a:pt x="74543" y="745428"/>
                  </a:lnTo>
                  <a:cubicBezTo>
                    <a:pt x="33374" y="745428"/>
                    <a:pt x="0" y="712054"/>
                    <a:pt x="0" y="670885"/>
                  </a:cubicBezTo>
                  <a:lnTo>
                    <a:pt x="0" y="7454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513" tIns="128513" rIns="128513" bIns="128513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400" b="1" kern="1200" dirty="0" smtClean="0">
                  <a:solidFill>
                    <a:srgbClr val="66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Autosomes</a:t>
              </a:r>
              <a:endParaRPr lang="en-US" sz="2400" b="1" u="none" kern="1200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98375" y="4778762"/>
              <a:ext cx="1853639" cy="74542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28600" y="4817172"/>
              <a:ext cx="1853639" cy="745428"/>
            </a:xfrm>
            <a:custGeom>
              <a:avLst/>
              <a:gdLst>
                <a:gd name="connsiteX0" fmla="*/ 0 w 1853639"/>
                <a:gd name="connsiteY0" fmla="*/ 74543 h 745428"/>
                <a:gd name="connsiteX1" fmla="*/ 74543 w 1853639"/>
                <a:gd name="connsiteY1" fmla="*/ 0 h 745428"/>
                <a:gd name="connsiteX2" fmla="*/ 1779096 w 1853639"/>
                <a:gd name="connsiteY2" fmla="*/ 0 h 745428"/>
                <a:gd name="connsiteX3" fmla="*/ 1853639 w 1853639"/>
                <a:gd name="connsiteY3" fmla="*/ 74543 h 745428"/>
                <a:gd name="connsiteX4" fmla="*/ 1853639 w 1853639"/>
                <a:gd name="connsiteY4" fmla="*/ 670885 h 745428"/>
                <a:gd name="connsiteX5" fmla="*/ 1779096 w 1853639"/>
                <a:gd name="connsiteY5" fmla="*/ 745428 h 745428"/>
                <a:gd name="connsiteX6" fmla="*/ 74543 w 1853639"/>
                <a:gd name="connsiteY6" fmla="*/ 745428 h 745428"/>
                <a:gd name="connsiteX7" fmla="*/ 0 w 1853639"/>
                <a:gd name="connsiteY7" fmla="*/ 670885 h 745428"/>
                <a:gd name="connsiteX8" fmla="*/ 0 w 1853639"/>
                <a:gd name="connsiteY8" fmla="*/ 74543 h 74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3639" h="745428">
                  <a:moveTo>
                    <a:pt x="0" y="74543"/>
                  </a:moveTo>
                  <a:cubicBezTo>
                    <a:pt x="0" y="33374"/>
                    <a:pt x="33374" y="0"/>
                    <a:pt x="74543" y="0"/>
                  </a:cubicBezTo>
                  <a:lnTo>
                    <a:pt x="1779096" y="0"/>
                  </a:lnTo>
                  <a:cubicBezTo>
                    <a:pt x="1820265" y="0"/>
                    <a:pt x="1853639" y="33374"/>
                    <a:pt x="1853639" y="74543"/>
                  </a:cubicBezTo>
                  <a:lnTo>
                    <a:pt x="1853639" y="670885"/>
                  </a:lnTo>
                  <a:cubicBezTo>
                    <a:pt x="1853639" y="712054"/>
                    <a:pt x="1820265" y="745428"/>
                    <a:pt x="1779096" y="745428"/>
                  </a:cubicBezTo>
                  <a:lnTo>
                    <a:pt x="74543" y="745428"/>
                  </a:lnTo>
                  <a:cubicBezTo>
                    <a:pt x="33374" y="745428"/>
                    <a:pt x="0" y="712054"/>
                    <a:pt x="0" y="670885"/>
                  </a:cubicBezTo>
                  <a:lnTo>
                    <a:pt x="0" y="7454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033" tIns="98033" rIns="98033" bIns="9803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b="1" u="none" kern="1200" dirty="0" smtClean="0">
                  <a:solidFill>
                    <a:srgbClr val="66FF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Down syndrome </a:t>
              </a:r>
              <a:endParaRPr lang="en-US" b="1" u="none" kern="1200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066214" y="2976655"/>
              <a:ext cx="3707326" cy="74542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055674" y="2988372"/>
              <a:ext cx="3707326" cy="745428"/>
            </a:xfrm>
            <a:custGeom>
              <a:avLst/>
              <a:gdLst>
                <a:gd name="connsiteX0" fmla="*/ 0 w 3707326"/>
                <a:gd name="connsiteY0" fmla="*/ 74543 h 745428"/>
                <a:gd name="connsiteX1" fmla="*/ 74543 w 3707326"/>
                <a:gd name="connsiteY1" fmla="*/ 0 h 745428"/>
                <a:gd name="connsiteX2" fmla="*/ 3632783 w 3707326"/>
                <a:gd name="connsiteY2" fmla="*/ 0 h 745428"/>
                <a:gd name="connsiteX3" fmla="*/ 3707326 w 3707326"/>
                <a:gd name="connsiteY3" fmla="*/ 74543 h 745428"/>
                <a:gd name="connsiteX4" fmla="*/ 3707326 w 3707326"/>
                <a:gd name="connsiteY4" fmla="*/ 670885 h 745428"/>
                <a:gd name="connsiteX5" fmla="*/ 3632783 w 3707326"/>
                <a:gd name="connsiteY5" fmla="*/ 745428 h 745428"/>
                <a:gd name="connsiteX6" fmla="*/ 74543 w 3707326"/>
                <a:gd name="connsiteY6" fmla="*/ 745428 h 745428"/>
                <a:gd name="connsiteX7" fmla="*/ 0 w 3707326"/>
                <a:gd name="connsiteY7" fmla="*/ 670885 h 745428"/>
                <a:gd name="connsiteX8" fmla="*/ 0 w 3707326"/>
                <a:gd name="connsiteY8" fmla="*/ 74543 h 74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7326" h="745428">
                  <a:moveTo>
                    <a:pt x="0" y="74543"/>
                  </a:moveTo>
                  <a:cubicBezTo>
                    <a:pt x="0" y="33374"/>
                    <a:pt x="33374" y="0"/>
                    <a:pt x="74543" y="0"/>
                  </a:cubicBezTo>
                  <a:lnTo>
                    <a:pt x="3632783" y="0"/>
                  </a:lnTo>
                  <a:cubicBezTo>
                    <a:pt x="3673952" y="0"/>
                    <a:pt x="3707326" y="33374"/>
                    <a:pt x="3707326" y="74543"/>
                  </a:cubicBezTo>
                  <a:lnTo>
                    <a:pt x="3707326" y="670885"/>
                  </a:lnTo>
                  <a:cubicBezTo>
                    <a:pt x="3707326" y="712054"/>
                    <a:pt x="3673952" y="745428"/>
                    <a:pt x="3632783" y="745428"/>
                  </a:cubicBezTo>
                  <a:lnTo>
                    <a:pt x="74543" y="745428"/>
                  </a:lnTo>
                  <a:cubicBezTo>
                    <a:pt x="33374" y="745428"/>
                    <a:pt x="0" y="712054"/>
                    <a:pt x="0" y="670885"/>
                  </a:cubicBezTo>
                  <a:lnTo>
                    <a:pt x="0" y="7454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3753" tIns="143753" rIns="143753" bIns="143753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u="none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Sex Chromosomes</a:t>
              </a:r>
              <a:endParaRPr lang="en-US" sz="2400" b="1" u="none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819400" y="5569446"/>
              <a:ext cx="990601" cy="36515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895600" y="5429123"/>
              <a:ext cx="786901" cy="666877"/>
            </a:xfrm>
            <a:custGeom>
              <a:avLst/>
              <a:gdLst>
                <a:gd name="connsiteX0" fmla="*/ 0 w 1568146"/>
                <a:gd name="connsiteY0" fmla="*/ 74543 h 745428"/>
                <a:gd name="connsiteX1" fmla="*/ 74543 w 1568146"/>
                <a:gd name="connsiteY1" fmla="*/ 0 h 745428"/>
                <a:gd name="connsiteX2" fmla="*/ 1493603 w 1568146"/>
                <a:gd name="connsiteY2" fmla="*/ 0 h 745428"/>
                <a:gd name="connsiteX3" fmla="*/ 1568146 w 1568146"/>
                <a:gd name="connsiteY3" fmla="*/ 74543 h 745428"/>
                <a:gd name="connsiteX4" fmla="*/ 1568146 w 1568146"/>
                <a:gd name="connsiteY4" fmla="*/ 670885 h 745428"/>
                <a:gd name="connsiteX5" fmla="*/ 1493603 w 1568146"/>
                <a:gd name="connsiteY5" fmla="*/ 745428 h 745428"/>
                <a:gd name="connsiteX6" fmla="*/ 74543 w 1568146"/>
                <a:gd name="connsiteY6" fmla="*/ 745428 h 745428"/>
                <a:gd name="connsiteX7" fmla="*/ 0 w 1568146"/>
                <a:gd name="connsiteY7" fmla="*/ 670885 h 745428"/>
                <a:gd name="connsiteX8" fmla="*/ 0 w 1568146"/>
                <a:gd name="connsiteY8" fmla="*/ 74543 h 74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8146" h="745428">
                  <a:moveTo>
                    <a:pt x="0" y="74543"/>
                  </a:moveTo>
                  <a:cubicBezTo>
                    <a:pt x="0" y="33374"/>
                    <a:pt x="33374" y="0"/>
                    <a:pt x="74543" y="0"/>
                  </a:cubicBezTo>
                  <a:lnTo>
                    <a:pt x="1493603" y="0"/>
                  </a:lnTo>
                  <a:cubicBezTo>
                    <a:pt x="1534772" y="0"/>
                    <a:pt x="1568146" y="33374"/>
                    <a:pt x="1568146" y="74543"/>
                  </a:cubicBezTo>
                  <a:lnTo>
                    <a:pt x="1568146" y="670885"/>
                  </a:lnTo>
                  <a:cubicBezTo>
                    <a:pt x="1568146" y="712054"/>
                    <a:pt x="1534772" y="745428"/>
                    <a:pt x="1493603" y="745428"/>
                  </a:cubicBezTo>
                  <a:lnTo>
                    <a:pt x="74543" y="745428"/>
                  </a:lnTo>
                  <a:cubicBezTo>
                    <a:pt x="33374" y="745428"/>
                    <a:pt x="0" y="712054"/>
                    <a:pt x="0" y="670885"/>
                  </a:cubicBezTo>
                  <a:lnTo>
                    <a:pt x="0" y="7454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413" tIns="90413" rIns="90413" bIns="9041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400" b="1" u="none" kern="1200" dirty="0" smtClean="0">
                  <a:solidFill>
                    <a:schemeClr val="tx1"/>
                  </a:solidFill>
                  <a:effectLst/>
                  <a:latin typeface="+mj-lt"/>
                  <a:cs typeface="Times New Roman" pitchFamily="18" charset="0"/>
                </a:rPr>
                <a:t>(XXY)</a:t>
              </a:r>
              <a:endParaRPr lang="en-US" sz="1400" b="1" u="none" kern="1200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344909" y="5604770"/>
              <a:ext cx="989091" cy="31091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343400" y="5457546"/>
              <a:ext cx="925531" cy="638454"/>
            </a:xfrm>
            <a:custGeom>
              <a:avLst/>
              <a:gdLst>
                <a:gd name="connsiteX0" fmla="*/ 0 w 1293124"/>
                <a:gd name="connsiteY0" fmla="*/ 94972 h 949720"/>
                <a:gd name="connsiteX1" fmla="*/ 94972 w 1293124"/>
                <a:gd name="connsiteY1" fmla="*/ 0 h 949720"/>
                <a:gd name="connsiteX2" fmla="*/ 1198152 w 1293124"/>
                <a:gd name="connsiteY2" fmla="*/ 0 h 949720"/>
                <a:gd name="connsiteX3" fmla="*/ 1293124 w 1293124"/>
                <a:gd name="connsiteY3" fmla="*/ 94972 h 949720"/>
                <a:gd name="connsiteX4" fmla="*/ 1293124 w 1293124"/>
                <a:gd name="connsiteY4" fmla="*/ 854748 h 949720"/>
                <a:gd name="connsiteX5" fmla="*/ 1198152 w 1293124"/>
                <a:gd name="connsiteY5" fmla="*/ 949720 h 949720"/>
                <a:gd name="connsiteX6" fmla="*/ 94972 w 1293124"/>
                <a:gd name="connsiteY6" fmla="*/ 949720 h 949720"/>
                <a:gd name="connsiteX7" fmla="*/ 0 w 1293124"/>
                <a:gd name="connsiteY7" fmla="*/ 854748 h 949720"/>
                <a:gd name="connsiteX8" fmla="*/ 0 w 1293124"/>
                <a:gd name="connsiteY8" fmla="*/ 94972 h 94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3124" h="949720">
                  <a:moveTo>
                    <a:pt x="0" y="94972"/>
                  </a:moveTo>
                  <a:cubicBezTo>
                    <a:pt x="0" y="42520"/>
                    <a:pt x="42520" y="0"/>
                    <a:pt x="94972" y="0"/>
                  </a:cubicBezTo>
                  <a:lnTo>
                    <a:pt x="1198152" y="0"/>
                  </a:lnTo>
                  <a:cubicBezTo>
                    <a:pt x="1250604" y="0"/>
                    <a:pt x="1293124" y="42520"/>
                    <a:pt x="1293124" y="94972"/>
                  </a:cubicBezTo>
                  <a:lnTo>
                    <a:pt x="1293124" y="854748"/>
                  </a:lnTo>
                  <a:cubicBezTo>
                    <a:pt x="1293124" y="907200"/>
                    <a:pt x="1250604" y="949720"/>
                    <a:pt x="1198152" y="949720"/>
                  </a:cubicBezTo>
                  <a:lnTo>
                    <a:pt x="94972" y="949720"/>
                  </a:lnTo>
                  <a:cubicBezTo>
                    <a:pt x="42520" y="949720"/>
                    <a:pt x="0" y="907200"/>
                    <a:pt x="0" y="854748"/>
                  </a:cubicBezTo>
                  <a:lnTo>
                    <a:pt x="0" y="9497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4016" tIns="104016" rIns="104016" bIns="104016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(XYY)</a:t>
              </a:r>
              <a:endParaRPr lang="en-US" sz="1400" b="1" u="none" kern="1200" dirty="0"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863460" y="4737739"/>
              <a:ext cx="1680803" cy="74542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854906" y="5519089"/>
              <a:ext cx="1605028" cy="586562"/>
            </a:xfrm>
            <a:custGeom>
              <a:avLst/>
              <a:gdLst>
                <a:gd name="connsiteX0" fmla="*/ 0 w 1413414"/>
                <a:gd name="connsiteY0" fmla="*/ 74543 h 745428"/>
                <a:gd name="connsiteX1" fmla="*/ 74543 w 1413414"/>
                <a:gd name="connsiteY1" fmla="*/ 0 h 745428"/>
                <a:gd name="connsiteX2" fmla="*/ 1338871 w 1413414"/>
                <a:gd name="connsiteY2" fmla="*/ 0 h 745428"/>
                <a:gd name="connsiteX3" fmla="*/ 1413414 w 1413414"/>
                <a:gd name="connsiteY3" fmla="*/ 74543 h 745428"/>
                <a:gd name="connsiteX4" fmla="*/ 1413414 w 1413414"/>
                <a:gd name="connsiteY4" fmla="*/ 670885 h 745428"/>
                <a:gd name="connsiteX5" fmla="*/ 1338871 w 1413414"/>
                <a:gd name="connsiteY5" fmla="*/ 745428 h 745428"/>
                <a:gd name="connsiteX6" fmla="*/ 74543 w 1413414"/>
                <a:gd name="connsiteY6" fmla="*/ 745428 h 745428"/>
                <a:gd name="connsiteX7" fmla="*/ 0 w 1413414"/>
                <a:gd name="connsiteY7" fmla="*/ 670885 h 745428"/>
                <a:gd name="connsiteX8" fmla="*/ 0 w 1413414"/>
                <a:gd name="connsiteY8" fmla="*/ 74543 h 74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3414" h="745428">
                  <a:moveTo>
                    <a:pt x="0" y="74543"/>
                  </a:moveTo>
                  <a:cubicBezTo>
                    <a:pt x="0" y="33374"/>
                    <a:pt x="33374" y="0"/>
                    <a:pt x="74543" y="0"/>
                  </a:cubicBezTo>
                  <a:lnTo>
                    <a:pt x="1338871" y="0"/>
                  </a:lnTo>
                  <a:cubicBezTo>
                    <a:pt x="1380040" y="0"/>
                    <a:pt x="1413414" y="33374"/>
                    <a:pt x="1413414" y="74543"/>
                  </a:cubicBezTo>
                  <a:lnTo>
                    <a:pt x="1413414" y="670885"/>
                  </a:lnTo>
                  <a:cubicBezTo>
                    <a:pt x="1413414" y="712054"/>
                    <a:pt x="1380040" y="745428"/>
                    <a:pt x="1338871" y="745428"/>
                  </a:cubicBezTo>
                  <a:lnTo>
                    <a:pt x="74543" y="745428"/>
                  </a:lnTo>
                  <a:cubicBezTo>
                    <a:pt x="33374" y="745428"/>
                    <a:pt x="0" y="712054"/>
                    <a:pt x="0" y="670885"/>
                  </a:cubicBezTo>
                  <a:lnTo>
                    <a:pt x="0" y="7454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033" tIns="98033" rIns="98033" bIns="9803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en-U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n-US" altLang="en-US" sz="1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risomy </a:t>
              </a:r>
              <a:r>
                <a:rPr lang="en-US" sz="1400" b="1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(XXX</a:t>
              </a:r>
              <a:r>
                <a:rPr lang="en-US" sz="1400" b="1" kern="1200" dirty="0" smtClean="0">
                  <a:solidFill>
                    <a:schemeClr val="tx1"/>
                  </a:solidFill>
                  <a:latin typeface="+mj-lt"/>
                </a:rPr>
                <a:t>)</a:t>
              </a:r>
              <a:endParaRPr lang="en-US" sz="1400" b="1" u="none" kern="1200" dirty="0"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7636038" y="4667276"/>
              <a:ext cx="1377528" cy="895324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7619272" y="4744286"/>
              <a:ext cx="1377528" cy="745428"/>
            </a:xfrm>
            <a:custGeom>
              <a:avLst/>
              <a:gdLst>
                <a:gd name="connsiteX0" fmla="*/ 0 w 1377528"/>
                <a:gd name="connsiteY0" fmla="*/ 74543 h 745428"/>
                <a:gd name="connsiteX1" fmla="*/ 74543 w 1377528"/>
                <a:gd name="connsiteY1" fmla="*/ 0 h 745428"/>
                <a:gd name="connsiteX2" fmla="*/ 1302985 w 1377528"/>
                <a:gd name="connsiteY2" fmla="*/ 0 h 745428"/>
                <a:gd name="connsiteX3" fmla="*/ 1377528 w 1377528"/>
                <a:gd name="connsiteY3" fmla="*/ 74543 h 745428"/>
                <a:gd name="connsiteX4" fmla="*/ 1377528 w 1377528"/>
                <a:gd name="connsiteY4" fmla="*/ 670885 h 745428"/>
                <a:gd name="connsiteX5" fmla="*/ 1302985 w 1377528"/>
                <a:gd name="connsiteY5" fmla="*/ 745428 h 745428"/>
                <a:gd name="connsiteX6" fmla="*/ 74543 w 1377528"/>
                <a:gd name="connsiteY6" fmla="*/ 745428 h 745428"/>
                <a:gd name="connsiteX7" fmla="*/ 0 w 1377528"/>
                <a:gd name="connsiteY7" fmla="*/ 670885 h 745428"/>
                <a:gd name="connsiteX8" fmla="*/ 0 w 1377528"/>
                <a:gd name="connsiteY8" fmla="*/ 74543 h 74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7528" h="745428">
                  <a:moveTo>
                    <a:pt x="0" y="74543"/>
                  </a:moveTo>
                  <a:cubicBezTo>
                    <a:pt x="0" y="33374"/>
                    <a:pt x="33374" y="0"/>
                    <a:pt x="74543" y="0"/>
                  </a:cubicBezTo>
                  <a:lnTo>
                    <a:pt x="1302985" y="0"/>
                  </a:lnTo>
                  <a:cubicBezTo>
                    <a:pt x="1344154" y="0"/>
                    <a:pt x="1377528" y="33374"/>
                    <a:pt x="1377528" y="74543"/>
                  </a:cubicBezTo>
                  <a:lnTo>
                    <a:pt x="1377528" y="670885"/>
                  </a:lnTo>
                  <a:cubicBezTo>
                    <a:pt x="1377528" y="712054"/>
                    <a:pt x="1344154" y="745428"/>
                    <a:pt x="1302985" y="745428"/>
                  </a:cubicBezTo>
                  <a:lnTo>
                    <a:pt x="74543" y="745428"/>
                  </a:lnTo>
                  <a:cubicBezTo>
                    <a:pt x="33374" y="745428"/>
                    <a:pt x="0" y="712054"/>
                    <a:pt x="0" y="670885"/>
                  </a:cubicBezTo>
                  <a:lnTo>
                    <a:pt x="0" y="74543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8033" tIns="98033" rIns="98033" bIns="9803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b="1" u="none" kern="1200" dirty="0" smtClean="0">
                  <a:solidFill>
                    <a:schemeClr val="tx1"/>
                  </a:solidFill>
                  <a:effectLst/>
                  <a:latin typeface="+mj-lt"/>
                  <a:cs typeface="Times New Roman" pitchFamily="18" charset="0"/>
                </a:rPr>
                <a:t>Turner’s syndrome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563672" y="4778232"/>
            <a:ext cx="1511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err="1">
                <a:cs typeface="Times New Roman" pitchFamily="18" charset="0"/>
              </a:rPr>
              <a:t>Klinefelter’s</a:t>
            </a:r>
            <a:r>
              <a:rPr lang="en-US" altLang="en-US" b="1" dirty="0">
                <a:cs typeface="Times New Roman" pitchFamily="18" charset="0"/>
              </a:rPr>
              <a:t> </a:t>
            </a:r>
            <a:r>
              <a:rPr lang="en-US" altLang="en-US" b="1" dirty="0" smtClean="0">
                <a:cs typeface="Times New Roman" pitchFamily="18" charset="0"/>
              </a:rPr>
              <a:t>syndromes 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3354702" y="4561538"/>
            <a:ext cx="1402024" cy="6692"/>
          </a:xfrm>
          <a:prstGeom prst="line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912800" y="4545576"/>
            <a:ext cx="1" cy="233186"/>
          </a:xfrm>
          <a:prstGeom prst="line">
            <a:avLst/>
          </a:prstGeom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757575" y="4573335"/>
            <a:ext cx="4119" cy="206411"/>
          </a:xfrm>
          <a:prstGeom prst="line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0" y="0"/>
            <a:ext cx="9029700" cy="1266444"/>
            <a:chOff x="38100" y="1292"/>
            <a:chExt cx="9029700" cy="1266444"/>
          </a:xfrm>
        </p:grpSpPr>
        <p:sp>
          <p:nvSpPr>
            <p:cNvPr id="3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3" name="Picture 3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3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709960" y="6226388"/>
            <a:ext cx="835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Males</a:t>
            </a:r>
            <a:endParaRPr lang="en-US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11719" y="6240677"/>
            <a:ext cx="1065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Females</a:t>
            </a:r>
            <a:endParaRPr lang="en-US" sz="16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8450" y="2145780"/>
            <a:ext cx="2000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Polyploidy</a:t>
            </a:r>
            <a:endParaRPr lang="en-US" sz="2800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3350888" y="4567710"/>
            <a:ext cx="4119" cy="206411"/>
          </a:xfrm>
          <a:prstGeom prst="line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4124899" y="4711105"/>
            <a:ext cx="1343600" cy="735387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u="sng">
                <a:solidFill>
                  <a:schemeClr val="tx1"/>
                </a:solidFill>
              </a:rPr>
              <a:t>Jacob’s </a:t>
            </a:r>
            <a:r>
              <a:rPr lang="en-US" altLang="en-US" b="1" u="sng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syndrome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89812" y="4807799"/>
            <a:ext cx="1360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Triple-X </a:t>
            </a:r>
            <a:r>
              <a:rPr lang="en-US" b="1" dirty="0">
                <a:solidFill>
                  <a:srgbClr val="202122"/>
                </a:solidFill>
                <a:latin typeface="Arial" panose="020B0604020202020204" pitchFamily="34" charset="0"/>
              </a:rPr>
              <a:t>syndrome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7649794" y="5656915"/>
            <a:ext cx="1418006" cy="310910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39943" y="5652538"/>
            <a:ext cx="1467068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en-US" sz="1400" b="1" dirty="0" smtClean="0">
                <a:cs typeface="Times New Roman" pitchFamily="18" charset="0"/>
              </a:rPr>
              <a:t>Monosomy(X0</a:t>
            </a:r>
            <a:r>
              <a:rPr lang="en-US" sz="1400" b="1" dirty="0">
                <a:cs typeface="Times New Roman" pitchFamily="18" charset="0"/>
              </a:rPr>
              <a:t>)</a:t>
            </a:r>
          </a:p>
        </p:txBody>
      </p:sp>
      <p:sp>
        <p:nvSpPr>
          <p:cNvPr id="11" name="Right Brace 10"/>
          <p:cNvSpPr/>
          <p:nvPr/>
        </p:nvSpPr>
        <p:spPr>
          <a:xfrm rot="5400000">
            <a:off x="7322032" y="5488976"/>
            <a:ext cx="315014" cy="126240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Brace 43"/>
          <p:cNvSpPr/>
          <p:nvPr/>
        </p:nvSpPr>
        <p:spPr>
          <a:xfrm rot="5400000">
            <a:off x="3945481" y="5469357"/>
            <a:ext cx="315014" cy="126240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219200" y="238780"/>
            <a:ext cx="6553200" cy="523220"/>
          </a:xfrm>
          <a:prstGeom prst="rect">
            <a:avLst/>
          </a:prstGeom>
          <a:solidFill>
            <a:srgbClr val="66FF66"/>
          </a:solidFill>
          <a:ln>
            <a:solidFill>
              <a:srgbClr val="FF0000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Chromosomal Duplication 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2400" b="1" u="sng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Polyploidy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3556099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006475" y="152400"/>
            <a:ext cx="2092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</a:rPr>
              <a:t>Chapter</a:t>
            </a:r>
            <a:r>
              <a:rPr lang="en-US" altLang="en-US" b="1">
                <a:solidFill>
                  <a:schemeClr val="bg1"/>
                </a:solidFill>
              </a:rPr>
              <a:t> 12</a:t>
            </a:r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10244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913438" y="6324600"/>
            <a:ext cx="6397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5" name="Rectangle 6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924800" y="6324600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6" name="Rectangle 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5080000" y="6311900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7" name="Rectangl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81800" y="6311900"/>
            <a:ext cx="9144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248" name="Picture 9" descr="p10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662113"/>
            <a:ext cx="6608763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352800" y="1371600"/>
            <a:ext cx="2408238" cy="504428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97562" y="1371600"/>
            <a:ext cx="2408238" cy="504428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184531" y="152400"/>
            <a:ext cx="6359269" cy="76944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B)- Alterations </a:t>
            </a: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of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chromosomal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structure:</a:t>
            </a: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(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deletions, inversion, and translocations)</a:t>
            </a:r>
            <a:endParaRPr lang="en-US" alt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186928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912746-4551-4B5E-9AD0-8E7D8E98461E}" type="slidenum">
              <a:rPr lang="ar-SA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4188" y="1418843"/>
            <a:ext cx="8839199" cy="467307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Breakage of a chromosome can lead to three types of changes in chromosome structure:</a:t>
            </a:r>
          </a:p>
          <a:p>
            <a:pPr marL="0" indent="0">
              <a:buNone/>
            </a:pPr>
            <a:endParaRPr lang="en-US" sz="28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7763" lvl="1" indent="-514350">
              <a:buFont typeface="+mj-lt"/>
              <a:buAutoNum type="arabicPeriod"/>
            </a:pPr>
            <a:r>
              <a:rPr lang="en-US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Deletion</a:t>
            </a:r>
            <a:r>
              <a:rPr 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removes a chromosomal fragment</a:t>
            </a:r>
          </a:p>
          <a:p>
            <a:pPr marL="1147763" lvl="1" indent="-514350">
              <a:buFont typeface="+mj-lt"/>
              <a:buAutoNum type="arabicPeriod"/>
            </a:pPr>
            <a:r>
              <a:rPr lang="en-US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Inversion</a:t>
            </a:r>
            <a:r>
              <a:rPr 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reverses orientation of a segment within a chromosome</a:t>
            </a:r>
          </a:p>
          <a:p>
            <a:pPr marL="1147763" lvl="1" indent="-514350">
              <a:buFont typeface="+mj-lt"/>
              <a:buAutoNum type="arabicPeriod"/>
            </a:pPr>
            <a:r>
              <a:rPr lang="en-US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Translocation</a:t>
            </a:r>
            <a:r>
              <a:rPr 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moves a segment from one chromosome to another</a:t>
            </a:r>
            <a:endParaRPr lang="en-US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219200" y="1114425"/>
            <a:ext cx="76962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184531" y="152400"/>
            <a:ext cx="6359269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B)- Alterations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of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chromosomal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structure,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deletions, and translocations</a:t>
            </a:r>
            <a:endParaRPr lang="en-US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220730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2568575" y="2230438"/>
            <a:ext cx="2146300" cy="4762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04800" y="1985962"/>
            <a:ext cx="8610600" cy="492443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en-US" sz="2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CHROMOSOMAL BASIS OF INHERITANCE</a:t>
            </a:r>
          </a:p>
        </p:txBody>
      </p:sp>
      <p:grpSp>
        <p:nvGrpSpPr>
          <p:cNvPr id="2055" name="Group 19"/>
          <p:cNvGrpSpPr>
            <a:grpSpLocks/>
          </p:cNvGrpSpPr>
          <p:nvPr/>
        </p:nvGrpSpPr>
        <p:grpSpPr bwMode="auto">
          <a:xfrm>
            <a:off x="812800" y="2609850"/>
            <a:ext cx="7569200" cy="2876550"/>
            <a:chOff x="416" y="1836"/>
            <a:chExt cx="4992" cy="2052"/>
          </a:xfrm>
        </p:grpSpPr>
        <p:grpSp>
          <p:nvGrpSpPr>
            <p:cNvPr id="2058" name="Group 15"/>
            <p:cNvGrpSpPr>
              <a:grpSpLocks/>
            </p:cNvGrpSpPr>
            <p:nvPr/>
          </p:nvGrpSpPr>
          <p:grpSpPr bwMode="auto">
            <a:xfrm>
              <a:off x="416" y="1836"/>
              <a:ext cx="4992" cy="2052"/>
              <a:chOff x="416" y="1836"/>
              <a:chExt cx="4992" cy="2052"/>
            </a:xfrm>
          </p:grpSpPr>
          <p:sp>
            <p:nvSpPr>
              <p:cNvPr id="2062" name="Rectangle 8"/>
              <p:cNvSpPr>
                <a:spLocks noChangeArrowheads="1"/>
              </p:cNvSpPr>
              <p:nvPr/>
            </p:nvSpPr>
            <p:spPr bwMode="auto">
              <a:xfrm>
                <a:off x="416" y="1836"/>
                <a:ext cx="4992" cy="205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pic>
            <p:nvPicPr>
              <p:cNvPr id="2065" name="Picture 1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" y="1912"/>
                <a:ext cx="3312" cy="18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59" name="Rectangle 16"/>
            <p:cNvSpPr>
              <a:spLocks noChangeArrowheads="1"/>
            </p:cNvSpPr>
            <p:nvPr/>
          </p:nvSpPr>
          <p:spPr bwMode="auto">
            <a:xfrm>
              <a:off x="3840" y="1872"/>
              <a:ext cx="96" cy="19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60" name="Rectangle 17"/>
            <p:cNvSpPr>
              <a:spLocks noChangeArrowheads="1"/>
            </p:cNvSpPr>
            <p:nvPr/>
          </p:nvSpPr>
          <p:spPr bwMode="auto">
            <a:xfrm>
              <a:off x="2160" y="1872"/>
              <a:ext cx="48" cy="19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61" name="Rectangle 18"/>
            <p:cNvSpPr>
              <a:spLocks noChangeArrowheads="1"/>
            </p:cNvSpPr>
            <p:nvPr/>
          </p:nvSpPr>
          <p:spPr bwMode="auto">
            <a:xfrm>
              <a:off x="480" y="1864"/>
              <a:ext cx="3360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228600" y="5622925"/>
            <a:ext cx="8763000" cy="830997"/>
          </a:xfrm>
          <a:prstGeom prst="rect">
            <a:avLst/>
          </a:prstGeom>
          <a:solidFill>
            <a:srgbClr val="66FF66"/>
          </a:solidFill>
          <a:ln w="1905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eaLnBrk="0" hangingPunct="0">
              <a:buFontTx/>
              <a:buAutoNum type="arabicPeriod"/>
              <a:tabLst>
                <a:tab pos="342900" algn="l"/>
              </a:tabLst>
              <a:defRPr/>
            </a:pPr>
            <a:r>
              <a:rPr lang="en-US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chromosomal basis of sex varies with the organism</a:t>
            </a:r>
          </a:p>
          <a:p>
            <a:pPr marL="342900" indent="-342900" eaLnBrk="0" hangingPunct="0">
              <a:buFontTx/>
              <a:buAutoNum type="arabicPeriod"/>
              <a:tabLst>
                <a:tab pos="342900" algn="l"/>
              </a:tabLst>
              <a:defRPr/>
            </a:pPr>
            <a:r>
              <a:rPr lang="en-US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Sex-linked genes have unique patterns of inheritance</a:t>
            </a:r>
          </a:p>
        </p:txBody>
      </p:sp>
      <p:grpSp>
        <p:nvGrpSpPr>
          <p:cNvPr id="18" name="Group 17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0" name="Picture 19" descr="Picture1.bmp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 descr="C:\Users\mmoustafa\Desktop\amada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2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33333" b="17128"/>
          <a:stretch>
            <a:fillRect/>
          </a:stretch>
        </p:blipFill>
        <p:spPr bwMode="auto">
          <a:xfrm flipH="1">
            <a:off x="6172200" y="2706370"/>
            <a:ext cx="1981200" cy="25850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04800" y="6580095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/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454729"/>
            <a:ext cx="8763000" cy="4173450"/>
          </a:xfrm>
        </p:spPr>
        <p:txBody>
          <a:bodyPr>
            <a:spAutoFit/>
          </a:bodyPr>
          <a:lstStyle/>
          <a:p>
            <a:pPr marL="381000" indent="-3810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can also cause human disorders.</a:t>
            </a:r>
          </a:p>
          <a:p>
            <a:pPr marL="381000" indent="-3810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Deletions </a:t>
            </a:r>
            <a:r>
              <a:rPr lang="ar-EG" altLang="en-US" sz="2000" dirty="0" smtClean="0">
                <a:solidFill>
                  <a:srgbClr val="000000"/>
                </a:solidFill>
              </a:rPr>
              <a:t>حزف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even in a heterozygous state, cause severe physical and mental problems.</a:t>
            </a:r>
          </a:p>
          <a:p>
            <a:pPr marL="381000" indent="-3810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81000" indent="-381000" eaLnBrk="1" hangingPunct="1">
              <a:spcBef>
                <a:spcPts val="0"/>
              </a:spcBef>
              <a:buClr>
                <a:srgbClr val="FF0000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Cri-du-chat</a:t>
            </a:r>
            <a:r>
              <a:rPr lang="en-US" altLang="en-US" sz="2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2000" dirty="0" smtClean="0"/>
              <a:t>عارض</a:t>
            </a:r>
            <a:r>
              <a:rPr lang="ar-EG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2000" dirty="0" smtClean="0"/>
              <a:t>مواء</a:t>
            </a:r>
            <a:r>
              <a:rPr lang="ar-EG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EG" altLang="en-US" sz="2000" dirty="0" smtClean="0"/>
              <a:t>القط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/>
              <a:t>(</a:t>
            </a:r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 of the cat</a:t>
            </a:r>
            <a:r>
              <a:rPr lang="ja-JP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US" altLang="ja-JP" sz="2000" dirty="0"/>
              <a:t>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results from a specific deletion in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chromosome 5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eaLnBrk="1" hangingPunct="1">
              <a:spcBef>
                <a:spcPts val="0"/>
              </a:spcBef>
              <a:buClr>
                <a:srgbClr val="FF0000"/>
              </a:buClr>
              <a:buNone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-  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due to a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missing part of chromosome 5</a:t>
            </a:r>
            <a:r>
              <a:rPr lang="en-US" alt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2000" b="1" u="sng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individuals are mentally retarded, have a                                       </a:t>
            </a:r>
            <a:r>
              <a:rPr lang="en-US" altLang="en-US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head with unusual facial features, and a cry                                 like the mewing of a distressed cat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syndrome is fatal in infancy </a:t>
            </a:r>
            <a:r>
              <a:rPr lang="ar-EG" altLang="en-US" sz="1800" dirty="0" smtClean="0">
                <a:solidFill>
                  <a:srgbClr val="000000"/>
                </a:solidFill>
              </a:rPr>
              <a:t>الطفوية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                                                   early childhood.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90800"/>
            <a:ext cx="2287588" cy="3200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184531" y="300335"/>
            <a:ext cx="6359269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B)- Alterations </a:t>
            </a:r>
            <a:r>
              <a:rPr lang="en-US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of </a:t>
            </a: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chromosomal </a:t>
            </a: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structure</a:t>
            </a:r>
            <a:endParaRPr lang="en-US" alt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r="17308" b="30547"/>
          <a:stretch>
            <a:fillRect/>
          </a:stretch>
        </p:blipFill>
        <p:spPr bwMode="auto">
          <a:xfrm>
            <a:off x="3733800" y="1600200"/>
            <a:ext cx="5333999" cy="4572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" y="1676400"/>
            <a:ext cx="3657600" cy="3657600"/>
          </a:xfrm>
        </p:spPr>
        <p:txBody>
          <a:bodyPr/>
          <a:lstStyle/>
          <a:p>
            <a:pPr marL="396875" indent="-376238" eaLnBrk="1" hangingPunct="1">
              <a:lnSpc>
                <a:spcPct val="150000"/>
              </a:lnSpc>
              <a:buClr>
                <a:srgbClr val="FF0000"/>
              </a:buClr>
              <a:buFontTx/>
              <a:buAutoNum type="arabicPeriod" startAt="2"/>
              <a:tabLst>
                <a:tab pos="2743200" algn="l"/>
              </a:tabLst>
              <a:defRPr/>
            </a:pPr>
            <a:r>
              <a:rPr lang="en-US" altLang="en-US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Myelogenous</a:t>
            </a:r>
            <a:r>
              <a:rPr lang="en-US" altLang="en-US" sz="24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[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leukemia (CML)</a:t>
            </a:r>
            <a:r>
              <a:rPr lang="en-US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].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Caused by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chromosomal translocations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since a fragment of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 22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switches places with a small fragment from the tip of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chromosome 9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84531" y="300335"/>
            <a:ext cx="6359269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B)- Alterations </a:t>
            </a:r>
            <a:r>
              <a:rPr lang="en-US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of </a:t>
            </a: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chromosomal </a:t>
            </a: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structure</a:t>
            </a:r>
            <a:endParaRPr lang="en-US" alt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441" name="TextBox 17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429256" y="6247742"/>
              <a:ext cx="2428892" cy="36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aalii@ksu.edu.sa</a:t>
              </a:r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788024" y="5949280"/>
            <a:ext cx="36781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Prof. </a:t>
            </a:r>
            <a:r>
              <a:rPr lang="en-GB" dirty="0" err="1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Ashraf</a:t>
            </a:r>
            <a:r>
              <a:rPr lang="en-GB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 M. Ahmed</a:t>
            </a:r>
            <a:endParaRPr lang="en-GB" dirty="0">
              <a:ln w="11430"/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978" y="3013891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1750" y="32068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711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>
          <a:xfrm>
            <a:off x="2743200" y="303213"/>
            <a:ext cx="3429000" cy="7445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3075" name="Content Placeholder 3"/>
          <p:cNvSpPr>
            <a:spLocks noGrp="1"/>
          </p:cNvSpPr>
          <p:nvPr>
            <p:ph idx="1"/>
          </p:nvPr>
        </p:nvSpPr>
        <p:spPr>
          <a:xfrm>
            <a:off x="381000" y="1444625"/>
            <a:ext cx="8305800" cy="518477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233363" indent="0">
              <a:buNone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A)- Sex Chromosomes.</a:t>
            </a:r>
            <a:endParaRPr lang="en-US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altLang="en-US" sz="20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</a:t>
            </a:r>
            <a:r>
              <a:rPr lang="en-US" altLang="en-US" sz="20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hromosomal systems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of sex determination.</a:t>
            </a:r>
          </a:p>
          <a:p>
            <a:pPr marL="457200" lvl="1" indent="0">
              <a:buNone/>
            </a:pPr>
            <a:endParaRPr lang="en-US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altLang="en-US" sz="20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Sex-linked genes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exhibit unique patterns of inheritance.</a:t>
            </a:r>
          </a:p>
          <a:p>
            <a:pPr lvl="2"/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Inheritance of </a:t>
            </a:r>
            <a:r>
              <a:rPr lang="en-US" altLang="en-US" sz="20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Sex</a:t>
            </a:r>
            <a:r>
              <a:rPr lang="en-US" altLang="en-US" sz="20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-Linked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Genes.</a:t>
            </a:r>
          </a:p>
          <a:p>
            <a:pPr lvl="2"/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human </a:t>
            </a:r>
            <a:r>
              <a:rPr lang="en-US" altLang="en-US" sz="20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Se</a:t>
            </a:r>
            <a:r>
              <a:rPr lang="en-US" altLang="en-US" sz="20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altLang="en-US" sz="20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-linked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disorders.</a:t>
            </a:r>
          </a:p>
          <a:p>
            <a:pPr lvl="3"/>
            <a:r>
              <a:rPr lang="en-US" alt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Duchenne</a:t>
            </a: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muscular dystrophy.</a:t>
            </a:r>
          </a:p>
          <a:p>
            <a:pPr lvl="3"/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Hemophilia.</a:t>
            </a:r>
          </a:p>
          <a:p>
            <a:pPr lvl="3"/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Color blindness.</a:t>
            </a:r>
          </a:p>
          <a:p>
            <a:pPr marL="457200" lvl="1" indent="0">
              <a:buNone/>
            </a:pPr>
            <a:endParaRPr lang="en-US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233363" lvl="1" indent="0">
              <a:buNone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B)-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Alterations of </a:t>
            </a:r>
            <a:r>
              <a:rPr lang="en-US" altLang="en-US" sz="20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chromosomal number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or </a:t>
            </a:r>
            <a:r>
              <a:rPr lang="en-US" altLang="en-US" sz="2000" b="1" dirty="0" smtClean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structure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cause some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</a:b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     genetic disorders:</a:t>
            </a:r>
          </a:p>
          <a:p>
            <a:pPr lvl="2"/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Abnormal Chromosomal Number.</a:t>
            </a:r>
          </a:p>
          <a:p>
            <a:pPr lvl="2"/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Alterations of Chromosomal Structure</a:t>
            </a: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3B4E788-9DCC-4D40-87E6-6F158FC08CDC}" type="slidenum">
              <a:rPr lang="ar-SA" altLang="en-US">
                <a:ea typeface="MS PGothic" panose="020B0600070205080204" pitchFamily="34" charset="-128"/>
              </a:rPr>
              <a:pPr eaLnBrk="1" hangingPunct="1"/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73153051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8"/>
          <a:stretch>
            <a:fillRect/>
          </a:stretch>
        </p:blipFill>
        <p:spPr bwMode="auto">
          <a:xfrm>
            <a:off x="5135563" y="1219200"/>
            <a:ext cx="4008437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06525"/>
            <a:ext cx="5257800" cy="17176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human and other mammals, there are two varieties of sex chromosomes, </a:t>
            </a:r>
            <a:r>
              <a:rPr lang="en-US" altLang="en-US" sz="1800" b="1" dirty="0" smtClean="0">
                <a:solidFill>
                  <a:srgbClr val="F63F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&amp; </a:t>
            </a:r>
            <a:r>
              <a:rPr lang="en-US" altLang="en-US" sz="1800" b="1" dirty="0" smtClean="0">
                <a:solidFill>
                  <a:srgbClr val="F63F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individual who inherits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X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chromosomes usually develops as a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female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individual who inherits an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 a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 usually develops as a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male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68580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The chromosomal basis of sex varies with the organism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52400" y="3309938"/>
            <a:ext cx="5105400" cy="18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X-Y system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mammals is not the only chromosomal mechanism of determining sex.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Other options include the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X-0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system</a:t>
            </a:r>
            <a:r>
              <a:rPr lang="en-US" altLang="en-US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locust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Z-W system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birds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and the </a:t>
            </a:r>
            <a:r>
              <a:rPr lang="en-US" alt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haplo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-diploid system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bees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76200" y="5260975"/>
            <a:ext cx="54102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Human, the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SRY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 (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ex-determining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egion of the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chromosome) modifies embryonic gonads into testes.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Females lack the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SRY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gene, thus, the embryonic gonads develop into ovaries.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  <p:bldP spid="5126" grpId="0"/>
      <p:bldP spid="5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82713"/>
            <a:ext cx="8534400" cy="507215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X-Y system, Y and X chromosomes behave as homologous chromosomes during meiosis.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reality, they are only </a:t>
            </a:r>
            <a:r>
              <a:rPr lang="en-US" altLang="en-US" sz="2000" b="1" i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partially homologous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altLang="en-US" sz="2000" b="1" i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rarely undergo crossing over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both testes (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XY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and ovaries (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XX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the two sex chromosomes segregate during meiosis and each gamete receives only one of them.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egg receives an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50% of the sperm receive 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 and the other 50% receive 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Because of this, each conception has about a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fifty-fifty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chance of producing a particular sex.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68580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chromosomal basis of sex varies with the organism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04800" y="6580095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/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B0F9-CA83-407D-95AE-4058F939B879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146175"/>
            <a:ext cx="4876800" cy="29686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sex chromosomes, especially the            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chromosome, have genes for many characters unrelated to sex.</a:t>
            </a:r>
          </a:p>
          <a:p>
            <a:pPr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sex-linked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genes </a:t>
            </a:r>
            <a:r>
              <a:rPr lang="ar-EG" altLang="en-US" sz="1400" dirty="0">
                <a:solidFill>
                  <a:srgbClr val="000000"/>
                </a:solidFill>
              </a:rPr>
              <a:t>جينات مرتبطة بالجنس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follow the same pattern of inheritance       as the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white-eye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locus in </a:t>
            </a:r>
            <a:r>
              <a:rPr lang="en-US" altLang="en-US" sz="1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Drosophila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a sex-linked trait is due to a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allele, a female have this phenotype only if </a:t>
            </a:r>
            <a:r>
              <a:rPr lang="en-US" alt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Heterozygous females will be carriers.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2"/>
          <a:stretch>
            <a:fillRect/>
          </a:stretch>
        </p:blipFill>
        <p:spPr bwMode="auto">
          <a:xfrm>
            <a:off x="533400" y="4120145"/>
            <a:ext cx="8381999" cy="246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400800" cy="838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Sex-linked genes have unique patterns of inheritance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8773"/>
            <a:ext cx="3886200" cy="243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8472916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009650" y="76200"/>
            <a:ext cx="6991350" cy="92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8738" indent="1588" algn="ctr">
              <a:lnSpc>
                <a:spcPct val="8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)- Sex-linked disorders 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</a:t>
            </a:r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human </a:t>
            </a:r>
            <a:r>
              <a:rPr lang="ar-EG" alt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الأمراض المرتبطة </a:t>
            </a:r>
            <a:r>
              <a:rPr lang="ar-EG" altLang="en-US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بالجنس</a:t>
            </a:r>
            <a:endParaRPr lang="en-US" altLang="en-US" sz="5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6199" y="1112838"/>
            <a:ext cx="6705601" cy="248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360363">
              <a:spcBef>
                <a:spcPct val="20000"/>
              </a:spcBef>
              <a:buClr>
                <a:srgbClr val="FF0000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alt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Duchenne</a:t>
            </a: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muscular dystrophy: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>
                <a:solidFill>
                  <a:srgbClr val="000000"/>
                </a:solidFill>
              </a:rPr>
              <a:t>و</a:t>
            </a:r>
            <a:r>
              <a:rPr lang="ar-SA" altLang="en-US" sz="2000" dirty="0">
                <a:solidFill>
                  <a:srgbClr val="000000"/>
                </a:solidFill>
              </a:rPr>
              <a:t>َ</a:t>
            </a:r>
            <a:r>
              <a:rPr lang="ar-EG" altLang="en-US" sz="2000" dirty="0">
                <a:solidFill>
                  <a:srgbClr val="000000"/>
                </a:solidFill>
              </a:rPr>
              <a:t>ه</a:t>
            </a:r>
            <a:r>
              <a:rPr lang="ar-SA" altLang="en-US" sz="2000" dirty="0">
                <a:solidFill>
                  <a:srgbClr val="000000"/>
                </a:solidFill>
              </a:rPr>
              <a:t>َ</a:t>
            </a:r>
            <a:r>
              <a:rPr lang="ar-EG" altLang="en-US" sz="2000" dirty="0">
                <a:solidFill>
                  <a:srgbClr val="000000"/>
                </a:solidFill>
              </a:rPr>
              <a:t>ن العضلات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alt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 disorder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affects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in 3,500 males born in the United States.</a:t>
            </a:r>
          </a:p>
          <a:p>
            <a:pPr lvl="1" indent="-360363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Affected individuals rarely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live past their early 20s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indent="-360363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disorder is due to the absence of an X-linked gene for a key muscle protein, called </a:t>
            </a:r>
            <a:r>
              <a:rPr lang="en-US" alt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dystrophin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lvl="1" indent="-360363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disease is characterized by a weakening </a:t>
            </a:r>
            <a:r>
              <a:rPr lang="ar-EG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ضعف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 muscles and loss of coordination </a:t>
            </a:r>
            <a:r>
              <a:rPr lang="ar-EG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فـقـْد التوازن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6200" y="3796367"/>
            <a:ext cx="68580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4488" indent="-300038">
              <a:spcBef>
                <a:spcPct val="20000"/>
              </a:spcBef>
              <a:buClr>
                <a:srgbClr val="FF0000"/>
              </a:buClr>
              <a:buFontTx/>
              <a:buAutoNum type="arabicPeriod" startAt="2"/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Hemophilia: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>
                <a:solidFill>
                  <a:srgbClr val="000000"/>
                </a:solidFill>
              </a:rPr>
              <a:t>النزيف الدمو</a:t>
            </a:r>
            <a:r>
              <a:rPr lang="ar-SA" altLang="en-US" sz="2000" dirty="0" smtClean="0">
                <a:solidFill>
                  <a:srgbClr val="000000"/>
                </a:solidFill>
              </a:rPr>
              <a:t>ي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recessive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trait defined by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absence of one or more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clotting factors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>
                <a:solidFill>
                  <a:srgbClr val="000000"/>
                </a:solidFill>
              </a:rPr>
              <a:t>عوامل تجلط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4488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proteins normally slow and then stop bleeding.</a:t>
            </a:r>
          </a:p>
          <a:p>
            <a:pPr marL="344488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Individuals with hemophilia have prolonged bleeding </a:t>
            </a:r>
            <a:r>
              <a:rPr lang="ar-EG" altLang="en-US" sz="1600" dirty="0">
                <a:solidFill>
                  <a:srgbClr val="000000"/>
                </a:solidFill>
              </a:rPr>
              <a:t>نزيف مستمر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because a firm clot </a:t>
            </a:r>
            <a:r>
              <a:rPr lang="ar-EG" altLang="en-US" sz="1600" dirty="0">
                <a:solidFill>
                  <a:srgbClr val="000000"/>
                </a:solidFill>
              </a:rPr>
              <a:t>تجلط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forms slowly.</a:t>
            </a:r>
          </a:p>
          <a:p>
            <a:pPr marL="344488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Individuals can be treated with intravenous injections of the missing protein.</a:t>
            </a:r>
          </a:p>
          <a:p>
            <a:pPr marL="344488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gene is transmitted to offspring </a:t>
            </a:r>
            <a:r>
              <a:rPr lang="en-US" altLang="en-US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mothers.</a:t>
            </a:r>
          </a:p>
          <a:p>
            <a:pPr marL="344488" lvl="1" indent="-300038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sons 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borne from hemophilic woman should be exempted </a:t>
            </a:r>
            <a:r>
              <a:rPr lang="ar-EG" altLang="en-US" sz="1600" dirty="0"/>
              <a:t>يُستثنى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from circumcision </a:t>
            </a:r>
            <a:r>
              <a:rPr lang="ar-EG" altLang="en-US" sz="1600" dirty="0"/>
              <a:t>الختان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2" r="23928"/>
          <a:stretch/>
        </p:blipFill>
        <p:spPr>
          <a:xfrm>
            <a:off x="6723477" y="1198327"/>
            <a:ext cx="2221740" cy="27485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/>
          <a:stretch/>
        </p:blipFill>
        <p:spPr>
          <a:xfrm>
            <a:off x="6693660" y="4166895"/>
            <a:ext cx="2221740" cy="231010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5986244" y="1898573"/>
            <a:ext cx="658620" cy="399183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019800" y="4477617"/>
            <a:ext cx="658620" cy="399183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990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85634" y="3810000"/>
            <a:ext cx="5994400" cy="2740447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196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7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2" t="4907" r="1692" b="2454"/>
          <a:stretch/>
        </p:blipFill>
        <p:spPr bwMode="auto">
          <a:xfrm>
            <a:off x="6109851" y="3276600"/>
            <a:ext cx="281940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9134" y="1280988"/>
            <a:ext cx="8918666" cy="1566076"/>
          </a:xfrm>
        </p:spPr>
        <p:txBody>
          <a:bodyPr/>
          <a:lstStyle/>
          <a:p>
            <a:pPr marL="609600" indent="-379413" eaLnBrk="1" hangingPunct="1">
              <a:lnSpc>
                <a:spcPct val="95000"/>
              </a:lnSpc>
              <a:buClr>
                <a:srgbClr val="FF0000"/>
              </a:buClr>
              <a:buFontTx/>
              <a:buAutoNum type="arabicPeriod" startAt="3"/>
              <a:defRPr/>
            </a:pP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Color blindness: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800" dirty="0" smtClean="0"/>
              <a:t>عمى الألوان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is a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 disorder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inherited as </a:t>
            </a:r>
            <a:r>
              <a:rPr lang="en-US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sex-linked character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affect both males and females.</a:t>
            </a:r>
          </a:p>
          <a:p>
            <a:pPr marL="990600" lvl="1" indent="-533400" eaLnBrk="1" hangingPunct="1">
              <a:lnSpc>
                <a:spcPct val="95000"/>
              </a:lnSpc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color blind female (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may be born to a color blind father (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and a carrier mother (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baseline="30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GB" sz="1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0" y="2819400"/>
            <a:ext cx="5964583" cy="3991300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009650" y="76200"/>
            <a:ext cx="6991350" cy="92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8738" indent="1588" algn="ctr">
              <a:lnSpc>
                <a:spcPct val="8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)- Sex-linked disorders 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</a:t>
            </a:r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human </a:t>
            </a:r>
            <a:r>
              <a:rPr lang="ar-EG" alt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الأمراض المرتبطة </a:t>
            </a:r>
            <a:r>
              <a:rPr lang="ar-EG" altLang="en-US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بالجنس</a:t>
            </a:r>
            <a:endParaRPr lang="en-US" altLang="en-US" sz="5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38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04800" y="1243013"/>
            <a:ext cx="8382000" cy="25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Because males have only one 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chromosome (</a:t>
            </a:r>
            <a:r>
              <a:rPr lang="en-US" alt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hemizygous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any male receiving the recessive allele from his mother will express the trait.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Therefore, males are far more likely to inherit sex-linked recessive disorders </a:t>
            </a:r>
            <a:r>
              <a:rPr lang="ar-EG" altLang="en-US" sz="2400" dirty="0">
                <a:solidFill>
                  <a:srgbClr val="000000"/>
                </a:solidFill>
              </a:rPr>
              <a:t>مرض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than are females. 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04800" y="4203700"/>
            <a:ext cx="8534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ar-EG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الصفات المرتبطة بالجنس تورث للأبناء الذكور من الأم فقط لأنهم يرثون منها الكروموسوم </a:t>
            </a: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ar-EG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الحامل لهذا النوع من الـﭼـينات، حيث إن </a:t>
            </a: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ar-EG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لا يحمل شىء</a:t>
            </a:r>
            <a:endParaRPr lang="en-GB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009650" y="76200"/>
            <a:ext cx="6991350" cy="92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8738" indent="1588" algn="ctr">
              <a:lnSpc>
                <a:spcPct val="8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)- Sex-linked disorders </a:t>
            </a:r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</a:t>
            </a:r>
            <a:r>
              <a:rPr lang="en-US" altLang="en-US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human </a:t>
            </a:r>
            <a:r>
              <a:rPr lang="ar-EG" alt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الأمراض المرتبطة </a:t>
            </a:r>
            <a:r>
              <a:rPr lang="ar-EG" altLang="en-US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بالجنس</a:t>
            </a:r>
            <a:endParaRPr lang="en-US" altLang="en-US" sz="5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3989e1d-1ccd-41fb-8b08-63d0d7d4ceae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3999634-d:\ashraf\d\faculty file\e-larning\1433-1434\المحتوى الرقمي\109-lectures\main\lecture-24 chromosomal-bases\lecture 24.pptx"/>
  <p:tag name="ARTICULATE_PRESENTER_VERSION" val="7"/>
  <p:tag name="ARTICULATE_USED_PAGE_ORIENTATION" val="1"/>
  <p:tag name="ARTICULATE_USED_PAGE_SIZE" val="1"/>
  <p:tag name="ARTICULATE_SLIDE_COUNT" val="22"/>
  <p:tag name="ARTICULATE_PROJECT_OPEN" val="0"/>
  <p:tag name="INKNOELEADERBOARD" val="3746127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2497865899a405eb2d086eb89cb25b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AUDIO_RECORDED" val="1"/>
  <p:tag name="ELAPSEDTIME" val="341.8"/>
  <p:tag name="ANNOTATION_TYPE_1" val="0"/>
  <p:tag name="ANNOTATION_START_1" val="20.7"/>
  <p:tag name="ANNOTATION_END_1" val="21.8"/>
  <p:tag name="ANNOTATION_TOP_1" val="199"/>
  <p:tag name="ANNOTATION_LEFT_1" val="4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8"/>
  <p:tag name="ANNOTATION_END_2" val="23.1"/>
  <p:tag name="ANNOTATION_TOP_2" val="200"/>
  <p:tag name="ANNOTATION_LEFT_2" val="51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3.1"/>
  <p:tag name="ANNOTATION_END_3" val="52.4"/>
  <p:tag name="ANNOTATION_TOP_3" val="195"/>
  <p:tag name="ANNOTATION_LEFT_3" val="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2.4"/>
  <p:tag name="ANNOTATION_END_4" val="53.6"/>
  <p:tag name="ANNOTATION_TOP_4" val="229"/>
  <p:tag name="ANNOTATION_LEFT_4" val="42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6"/>
  <p:tag name="ANNOTATION_END_5" val="56.4"/>
  <p:tag name="ANNOTATION_TOP_5" val="281"/>
  <p:tag name="ANNOTATION_LEFT_5" val="49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6.4"/>
  <p:tag name="ANNOTATION_END_6" val="67.6"/>
  <p:tag name="ANNOTATION_TOP_6" val="281"/>
  <p:tag name="ANNOTATION_LEFT_6" val="41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7.6"/>
  <p:tag name="ANNOTATION_END_7" val="76.8"/>
  <p:tag name="ANNOTATION_TOP_7" val="221"/>
  <p:tag name="ANNOTATION_LEFT_7" val="56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6.8"/>
  <p:tag name="ANNOTATION_END_8" val="78.4"/>
  <p:tag name="ANNOTATION_TOP_8" val="261"/>
  <p:tag name="ANNOTATION_LEFT_8" val="73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8.4"/>
  <p:tag name="ANNOTATION_END_9" val="84.7"/>
  <p:tag name="ANNOTATION_TOP_9" val="258"/>
  <p:tag name="ANNOTATION_LEFT_9" val="87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4.7"/>
  <p:tag name="ANNOTATION_END_10" val="103.3"/>
  <p:tag name="ANNOTATION_TOP_10" val="245"/>
  <p:tag name="ANNOTATION_LEFT_10" val="72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3.3"/>
  <p:tag name="ANNOTATION_END_11" val="107.9"/>
  <p:tag name="ANNOTATION_TOP_11" val="247"/>
  <p:tag name="ANNOTATION_LEFT_11" val="86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7.9"/>
  <p:tag name="ANNOTATION_END_12" val="111.7"/>
  <p:tag name="ANNOTATION_TOP_12" val="261"/>
  <p:tag name="ANNOTATION_LEFT_12" val="87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1.7"/>
  <p:tag name="ANNOTATION_END_13" val="117.9"/>
  <p:tag name="ANNOTATION_TOP_13" val="256"/>
  <p:tag name="ANNOTATION_LEFT_13" val="72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7.9"/>
  <p:tag name="ANNOTATION_END_14" val="124.2"/>
  <p:tag name="ANNOTATION_TOP_14" val="336"/>
  <p:tag name="ANNOTATION_LEFT_14" val="57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4.2"/>
  <p:tag name="ANNOTATION_END_15" val="125.8"/>
  <p:tag name="ANNOTATION_TOP_15" val="342"/>
  <p:tag name="ANNOTATION_LEFT_15" val="72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5.8"/>
  <p:tag name="ANNOTATION_END_16" val="129.2"/>
  <p:tag name="ANNOTATION_TOP_16" val="351"/>
  <p:tag name="ANNOTATION_LEFT_16" val="72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29.2"/>
  <p:tag name="ANNOTATION_END_17" val="130.6"/>
  <p:tag name="ANNOTATION_TOP_17" val="343"/>
  <p:tag name="ANNOTATION_LEFT_17" val="84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0.6"/>
  <p:tag name="ANNOTATION_END_18" val="139.3"/>
  <p:tag name="ANNOTATION_TOP_18" val="353"/>
  <p:tag name="ANNOTATION_LEFT_18" val="84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9.3"/>
  <p:tag name="ANNOTATION_END_19" val="148.3"/>
  <p:tag name="ANNOTATION_TOP_19" val="393"/>
  <p:tag name="ANNOTATION_LEFT_19" val="58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8.3"/>
  <p:tag name="ANNOTATION_END_20" val="152.1"/>
  <p:tag name="ANNOTATION_TOP_20" val="287"/>
  <p:tag name="ANNOTATION_LEFT_20" val="60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2.1"/>
  <p:tag name="ANNOTATION_END_21" val="157.0"/>
  <p:tag name="ANNOTATION_TOP_21" val="474"/>
  <p:tag name="ANNOTATION_LEFT_21" val="58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7.0"/>
  <p:tag name="ANNOTATION_END_22" val="159.0"/>
  <p:tag name="ANNOTATION_TOP_22" val="474"/>
  <p:tag name="ANNOTATION_LEFT_22" val="72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9.0"/>
  <p:tag name="ANNOTATION_END_23" val="160.1"/>
  <p:tag name="ANNOTATION_TOP_23" val="492"/>
  <p:tag name="ANNOTATION_LEFT_23" val="72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0.1"/>
  <p:tag name="ANNOTATION_END_24" val="162.6"/>
  <p:tag name="ANNOTATION_TOP_24" val="514"/>
  <p:tag name="ANNOTATION_LEFT_24" val="73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2.6"/>
  <p:tag name="ANNOTATION_END_25" val="168.3"/>
  <p:tag name="ANNOTATION_TOP_25" val="478"/>
  <p:tag name="ANNOTATION_LEFT_25" val="84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8.3"/>
  <p:tag name="ANNOTATION_END_26" val="170.6"/>
  <p:tag name="ANNOTATION_TOP_26" val="510"/>
  <p:tag name="ANNOTATION_LEFT_26" val="84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70.6"/>
  <p:tag name="ANNOTATION_END_27" val="183.8"/>
  <p:tag name="ANNOTATION_TOP_27" val="527"/>
  <p:tag name="ANNOTATION_LEFT_27" val="58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83.8"/>
  <p:tag name="ANNOTATION_END_28" val="185.2"/>
  <p:tag name="ANNOTATION_TOP_28" val="363"/>
  <p:tag name="ANNOTATION_LEFT_28" val="59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85.2"/>
  <p:tag name="ANNOTATION_END_29" val="186.5"/>
  <p:tag name="ANNOTATION_TOP_29" val="383"/>
  <p:tag name="ANNOTATION_LEFT_29" val="59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86.5"/>
  <p:tag name="ANNOTATION_END_30" val="192.0"/>
  <p:tag name="ANNOTATION_TOP_30" val="621"/>
  <p:tag name="ANNOTATION_LEFT_30" val="58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2.0"/>
  <p:tag name="ANNOTATION_END_31" val="198.9"/>
  <p:tag name="ANNOTATION_TOP_31" val="600"/>
  <p:tag name="ANNOTATION_LEFT_31" val="729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98.9"/>
  <p:tag name="ANNOTATION_END_32" val="201.5"/>
  <p:tag name="ANNOTATION_TOP_32" val="642"/>
  <p:tag name="ANNOTATION_LEFT_32" val="730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01.5"/>
  <p:tag name="ANNOTATION_END_33" val="205.1"/>
  <p:tag name="ANNOTATION_TOP_33" val="599"/>
  <p:tag name="ANNOTATION_LEFT_33" val="84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05.1"/>
  <p:tag name="ANNOTATION_END_34" val="296.8"/>
  <p:tag name="ANNOTATION_TOP_34" val="641"/>
  <p:tag name="ANNOTATION_LEFT_34" val="84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96.8"/>
  <p:tag name="ANNOTATION_END_35" val="303.6"/>
  <p:tag name="ANNOTATION_TOP_35" val="660"/>
  <p:tag name="ANNOTATION_LEFT_35" val="58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03.6"/>
  <p:tag name="ANNOTATION_END_36" val="318.7"/>
  <p:tag name="ANNOTATION_TOP_36" val="520"/>
  <p:tag name="ANNOTATION_LEFT_36" val="64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18.7"/>
  <p:tag name="ANNOTATION_END_37" val="320.9"/>
  <p:tag name="ANNOTATION_TOP_37" val="284"/>
  <p:tag name="ANNOTATION_LEFT_37" val="589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20.9"/>
  <p:tag name="ANNOTATION_END_38" val="323.1"/>
  <p:tag name="ANNOTATION_TOP_38" val="393"/>
  <p:tag name="ANNOTATION_LEFT_38" val="580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23.1"/>
  <p:tag name="ANNOTATION_END_39" val="326.3"/>
  <p:tag name="ANNOTATION_TOP_39" val="535"/>
  <p:tag name="ANNOTATION_LEFT_39" val="580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326.3"/>
  <p:tag name="ANNOTATION_TOP_40" val="658"/>
  <p:tag name="ANNOTATION_LEFT_40" val="58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COUNT" val="40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TIMELINE" val="47.40/64.80/310.20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016cb5ad314475eb38dbfdf9659be0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46078f7fca549398f7e261c86f43f6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ELAPSEDTIME" val="100.6"/>
  <p:tag name="ANNOTATION_TYPE_1" val="0"/>
  <p:tag name="ANNOTATION_START_1" val="4.5"/>
  <p:tag name="ANNOTATION_END_1" val="8.6"/>
  <p:tag name="ANNOTATION_TOP_1" val="171"/>
  <p:tag name="ANNOTATION_LEFT_1" val="17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6"/>
  <p:tag name="ANNOTATION_END_2" val="28.2"/>
  <p:tag name="ANNOTATION_TOP_2" val="211"/>
  <p:tag name="ANNOTATION_LEFT_2" val="8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2"/>
  <p:tag name="ANNOTATION_END_3" val="30.0"/>
  <p:tag name="ANNOTATION_TOP_3" val="349"/>
  <p:tag name="ANNOTATION_LEFT_3" val="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0.0"/>
  <p:tag name="ANNOTATION_END_4" val="39.9"/>
  <p:tag name="ANNOTATION_TOP_4" val="352"/>
  <p:tag name="ANNOTATION_LEFT_4" val="55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9.9"/>
  <p:tag name="ANNOTATION_END_5" val="41.2"/>
  <p:tag name="ANNOTATION_TOP_5" val="401"/>
  <p:tag name="ANNOTATION_LEFT_5" val="58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1.2"/>
  <p:tag name="ANNOTATION_END_6" val="45.9"/>
  <p:tag name="ANNOTATION_TOP_6" val="434"/>
  <p:tag name="ANNOTATION_LEFT_6" val="10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5.9"/>
  <p:tag name="ANNOTATION_END_7" val="47.4"/>
  <p:tag name="ANNOTATION_TOP_7" val="349"/>
  <p:tag name="ANNOTATION_LEFT_7" val="31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7.4"/>
  <p:tag name="ANNOTATION_END_8" val="58.2"/>
  <p:tag name="ANNOTATION_TOP_8" val="346"/>
  <p:tag name="ANNOTATION_LEFT_8" val="33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8.2"/>
  <p:tag name="ANNOTATION_END_9" val="65.1"/>
  <p:tag name="ANNOTATION_TOP_9" val="356"/>
  <p:tag name="ANNOTATION_LEFT_9" val="5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5.1"/>
  <p:tag name="ANNOTATION_END_10" val="68.1"/>
  <p:tag name="ANNOTATION_TOP_10" val="481"/>
  <p:tag name="ANNOTATION_LEFT_10" val="12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8.1"/>
  <p:tag name="ANNOTATION_END_11" val="71.0"/>
  <p:tag name="ANNOTATION_TOP_11" val="500"/>
  <p:tag name="ANNOTATION_LEFT_11" val="12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1.0"/>
  <p:tag name="ANNOTATION_END_12" val="73.3"/>
  <p:tag name="ANNOTATION_TOP_12" val="499"/>
  <p:tag name="ANNOTATION_LEFT_12" val="70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3.3"/>
  <p:tag name="ANNOTATION_TOP_13" val="612"/>
  <p:tag name="ANNOTATION_LEFT_13" val="7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1a222644dd347d4870feb2975b6c07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f4ddfed450b4f4683bf4b3de080d69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cbee6b464b841f080a4555557a6822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69e41dfcc5d44289ec9c6a3dd4cd3c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3"/>
  <p:tag name="ARTICULATE_AUDIO_RECORDED" val="1"/>
  <p:tag name="ANNOTATION_TYPE_1" val="0"/>
  <p:tag name="ANNOTATION_START_1" val="10.0"/>
  <p:tag name="ANNOTATION_END_1" val="14.0"/>
  <p:tag name="ANNOTATION_TOP_1" val="38"/>
  <p:tag name="ANNOTATION_LEFT_1" val="159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0"/>
  <p:tag name="ANNOTATION_END_2" val="24.5"/>
  <p:tag name="ANNOTATION_TOP_2" val="138"/>
  <p:tag name="ANNOTATION_LEFT_2" val="36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4.5"/>
  <p:tag name="ANNOTATION_END_3" val="28.2"/>
  <p:tag name="ANNOTATION_TOP_3" val="145"/>
  <p:tag name="ANNOTATION_LEFT_3" val="554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8.2"/>
  <p:tag name="ANNOTATION_END_4" val="33.5"/>
  <p:tag name="ANNOTATION_TOP_4" val="149"/>
  <p:tag name="ANNOTATION_LEFT_4" val="222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3.5"/>
  <p:tag name="ANNOTATION_END_5" val="38.7"/>
  <p:tag name="ANNOTATION_TOP_5" val="197"/>
  <p:tag name="ANNOTATION_LEFT_5" val="714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8.7"/>
  <p:tag name="ANNOTATION_END_6" val="40.0"/>
  <p:tag name="ANNOTATION_TOP_6" val="170"/>
  <p:tag name="ANNOTATION_LEFT_6" val="148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0.0"/>
  <p:tag name="ANNOTATION_END_7" val="43.4"/>
  <p:tag name="ANNOTATION_TOP_7" val="177"/>
  <p:tag name="ANNOTATION_LEFT_7" val="232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3.4"/>
  <p:tag name="ANNOTATION_END_8" val="50.2"/>
  <p:tag name="ANNOTATION_TOP_8" val="180"/>
  <p:tag name="ANNOTATION_LEFT_8" val="366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2"/>
  <p:tag name="ANNOTATION_START_9" val="50.2"/>
  <p:tag name="ANNOTATION_END_9" val="50.2"/>
  <p:tag name="ANNOTATION_TOP_9" val="-22"/>
  <p:tag name="ANNOTATION_LEFT_9" val="-22"/>
  <p:tag name="ANNOTATION_WIDTH_9" val="1004"/>
  <p:tag name="ANNOTATION_HEIGHT_9" val="764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255"/>
  <p:tag name="ANNOTATION_FILL_COLOR_9" val="855309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50.2"/>
  <p:tag name="ANNOTATION_END_10" val="63.3"/>
  <p:tag name="ANNOTATION_TOP_10" val="245"/>
  <p:tag name="ANNOTATION_LEFT_10" val="339"/>
  <p:tag name="ANNOTATION_WIDTH_10" val="148"/>
  <p:tag name="ANNOTATION_HEIGHT_10" val="50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255"/>
  <p:tag name="ANNOTATION_FILL_COLOR_10" val="855309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63.3"/>
  <p:tag name="ANNOTATION_END_11" val="66.9"/>
  <p:tag name="ANNOTATION_TOP_11" val="-22"/>
  <p:tag name="ANNOTATION_LEFT_11" val="-22"/>
  <p:tag name="ANNOTATION_WIDTH_11" val="1004"/>
  <p:tag name="ANNOTATION_HEIGHT_11" val="764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255"/>
  <p:tag name="ANNOTATION_FILL_COLOR_11" val="855309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66.9"/>
  <p:tag name="ANNOTATION_END_12" val="77.4"/>
  <p:tag name="ANNOTATION_TOP_12" val="265"/>
  <p:tag name="ANNOTATION_LEFT_12" val="341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7.4"/>
  <p:tag name="ANNOTATION_END_13" val="78.9"/>
  <p:tag name="ANNOTATION_TOP_13" val="302"/>
  <p:tag name="ANNOTATION_LEFT_13" val="225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8.9"/>
  <p:tag name="ANNOTATION_END_14" val="81.9"/>
  <p:tag name="ANNOTATION_TOP_14" val="304"/>
  <p:tag name="ANNOTATION_LEFT_14" val="420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1.9"/>
  <p:tag name="ANNOTATION_END_15" val="82.9"/>
  <p:tag name="ANNOTATION_TOP_15" val="330"/>
  <p:tag name="ANNOTATION_LEFT_15" val="79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2.9"/>
  <p:tag name="ANNOTATION_END_16" val="92.1"/>
  <p:tag name="ANNOTATION_TOP_16" val="324"/>
  <p:tag name="ANNOTATION_LEFT_16" val="205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2.1"/>
  <p:tag name="ANNOTATION_END_17" val="109.2"/>
  <p:tag name="ANNOTATION_TOP_17" val="395"/>
  <p:tag name="ANNOTATION_LEFT_17" val="34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2"/>
  <p:tag name="ANNOTATION_START_18" val="109.2"/>
  <p:tag name="ANNOTATION_END_18" val="109.2"/>
  <p:tag name="ANNOTATION_TOP_18" val="-22"/>
  <p:tag name="ANNOTATION_LEFT_18" val="-22"/>
  <p:tag name="ANNOTATION_WIDTH_18" val="1004"/>
  <p:tag name="ANNOTATION_HEIGHT_18" val="764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255"/>
  <p:tag name="ANNOTATION_FILL_COLOR_18" val="855309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109.2"/>
  <p:tag name="ANNOTATION_END_19" val="112.6"/>
  <p:tag name="ANNOTATION_TOP_19" val="415"/>
  <p:tag name="ANNOTATION_LEFT_19" val="567"/>
  <p:tag name="ANNOTATION_WIDTH_19" val="97"/>
  <p:tag name="ANNOTATION_HEIGHT_19" val="31"/>
  <p:tag name="ANNOTATION_ANIMATION_19" val="4"/>
  <p:tag name="ANNOTATION_ROTATION_19" val="0"/>
  <p:tag name="ANNOTATION_SUB_TYPE_19" val="11"/>
  <p:tag name="ANNOTATION_LOOP_COUNT_19" val="1"/>
  <p:tag name="ANNOTATION_BOX_RADIUS_19" val="5"/>
  <p:tag name="ANNOTATION_SCALE_19" val="0"/>
  <p:tag name="ANNOTATION_BORDER_ALPHA_19" val="100"/>
  <p:tag name="ANNOTATION_BORDER_COLOR_19" val="255"/>
  <p:tag name="ANNOTATION_FILL_COLOR_19" val="855309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112.6"/>
  <p:tag name="ANNOTATION_END_20" val="112.6"/>
  <p:tag name="ANNOTATION_TOP_20" val="-22"/>
  <p:tag name="ANNOTATION_LEFT_20" val="-22"/>
  <p:tag name="ANNOTATION_WIDTH_20" val="1004"/>
  <p:tag name="ANNOTATION_HEIGHT_20" val="764"/>
  <p:tag name="ANNOTATION_ANIMATION_20" val="4"/>
  <p:tag name="ANNOTATION_ROTATION_20" val="0"/>
  <p:tag name="ANNOTATION_SUB_TYPE_20" val="11"/>
  <p:tag name="ANNOTATION_LOOP_COUNT_20" val="1"/>
  <p:tag name="ANNOTATION_BOX_RADIUS_20" val="0"/>
  <p:tag name="ANNOTATION_SCALE_20" val="0"/>
  <p:tag name="ANNOTATION_BORDER_ALPHA_20" val="100"/>
  <p:tag name="ANNOTATION_BORDER_COLOR_20" val="255"/>
  <p:tag name="ANNOTATION_FILL_COLOR_20" val="855309"/>
  <p:tag name="ANNOTATION_FILL_ALPHA_20" val="50"/>
  <p:tag name="ANNOTATION_BORDER_WIDTH_20" val="2"/>
  <p:tag name="ANNOTATION_SLIDE_WIDTH_20" val="960"/>
  <p:tag name="ANNOTATION_SLIDE_HEIGHT_20" val="720"/>
  <p:tag name="ANNOTATION_TYPE_21" val="2"/>
  <p:tag name="ANNOTATION_START_21" val="112.6"/>
  <p:tag name="ANNOTATION_END_21" val="125.3"/>
  <p:tag name="ANNOTATION_TOP_21" val="443"/>
  <p:tag name="ANNOTATION_LEFT_21" val="50"/>
  <p:tag name="ANNOTATION_WIDTH_21" val="91"/>
  <p:tag name="ANNOTATION_HEIGHT_21" val="40"/>
  <p:tag name="ANNOTATION_ANIMATION_21" val="4"/>
  <p:tag name="ANNOTATION_ROTATION_21" val="0"/>
  <p:tag name="ANNOTATION_SUB_TYPE_21" val="11"/>
  <p:tag name="ANNOTATION_LOOP_COUNT_21" val="1"/>
  <p:tag name="ANNOTATION_BOX_RADIUS_21" val="5"/>
  <p:tag name="ANNOTATION_SCALE_21" val="0"/>
  <p:tag name="ANNOTATION_BORDER_ALPHA_21" val="100"/>
  <p:tag name="ANNOTATION_BORDER_COLOR_21" val="255"/>
  <p:tag name="ANNOTATION_FILL_COLOR_21" val="855309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125.3"/>
  <p:tag name="ANNOTATION_END_22" val="136.7"/>
  <p:tag name="ANNOTATION_TOP_22" val="-22"/>
  <p:tag name="ANNOTATION_LEFT_22" val="-22"/>
  <p:tag name="ANNOTATION_WIDTH_22" val="1004"/>
  <p:tag name="ANNOTATION_HEIGHT_22" val="764"/>
  <p:tag name="ANNOTATION_ANIMATION_22" val="4"/>
  <p:tag name="ANNOTATION_ROTATION_22" val="0"/>
  <p:tag name="ANNOTATION_SUB_TYPE_22" val="11"/>
  <p:tag name="ANNOTATION_LOOP_COUNT_22" val="1"/>
  <p:tag name="ANNOTATION_BOX_RADIUS_22" val="0"/>
  <p:tag name="ANNOTATION_SCALE_22" val="0"/>
  <p:tag name="ANNOTATION_BORDER_ALPHA_22" val="100"/>
  <p:tag name="ANNOTATION_BORDER_COLOR_22" val="255"/>
  <p:tag name="ANNOTATION_FILL_COLOR_22" val="855309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136.7"/>
  <p:tag name="ANNOTATION_END_23" val="136.7"/>
  <p:tag name="ANNOTATION_TOP_23" val="-22"/>
  <p:tag name="ANNOTATION_LEFT_23" val="-22"/>
  <p:tag name="ANNOTATION_WIDTH_23" val="1004"/>
  <p:tag name="ANNOTATION_HEIGHT_23" val="764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255"/>
  <p:tag name="ANNOTATION_FILL_COLOR_23" val="855309"/>
  <p:tag name="ANNOTATION_FILL_ALPHA_23" val="50"/>
  <p:tag name="ANNOTATION_BORDER_WIDTH_23" val="2"/>
  <p:tag name="ANNOTATION_SLIDE_WIDTH_23" val="960"/>
  <p:tag name="ANNOTATION_SLIDE_HEIGHT_23" val="720"/>
  <p:tag name="ANNOTATION_TYPE_24" val="2"/>
  <p:tag name="ANNOTATION_START_24" val="136.7"/>
  <p:tag name="ANNOTATION_END_24" val="144.2"/>
  <p:tag name="ANNOTATION_TOP_24" val="533"/>
  <p:tag name="ANNOTATION_LEFT_24" val="209"/>
  <p:tag name="ANNOTATION_WIDTH_24" val="45"/>
  <p:tag name="ANNOTATION_HEIGHT_24" val="32"/>
  <p:tag name="ANNOTATION_ANIMATION_24" val="4"/>
  <p:tag name="ANNOTATION_ROTATION_24" val="0"/>
  <p:tag name="ANNOTATION_SUB_TYPE_24" val="11"/>
  <p:tag name="ANNOTATION_LOOP_COUNT_24" val="1"/>
  <p:tag name="ANNOTATION_BOX_RADIUS_24" val="5"/>
  <p:tag name="ANNOTATION_SCALE_24" val="0"/>
  <p:tag name="ANNOTATION_BORDER_ALPHA_24" val="100"/>
  <p:tag name="ANNOTATION_BORDER_COLOR_24" val="255"/>
  <p:tag name="ANNOTATION_FILL_COLOR_24" val="855309"/>
  <p:tag name="ANNOTATION_FILL_ALPHA_24" val="50"/>
  <p:tag name="ANNOTATION_BORDER_WIDTH_24" val="2"/>
  <p:tag name="ANNOTATION_SLIDE_WIDTH_24" val="960"/>
  <p:tag name="ANNOTATION_SLIDE_HEIGHT_24" val="720"/>
  <p:tag name="ANNOTATION_TYPE_25" val="2"/>
  <p:tag name="ANNOTATION_START_25" val="144.2"/>
  <p:tag name="ANNOTATION_END_25" val="145.8"/>
  <p:tag name="ANNOTATION_TOP_25" val="-22"/>
  <p:tag name="ANNOTATION_LEFT_25" val="-22"/>
  <p:tag name="ANNOTATION_WIDTH_25" val="1004"/>
  <p:tag name="ANNOTATION_HEIGHT_25" val="764"/>
  <p:tag name="ANNOTATION_ANIMATION_25" val="4"/>
  <p:tag name="ANNOTATION_ROTATION_25" val="0"/>
  <p:tag name="ANNOTATION_SUB_TYPE_25" val="11"/>
  <p:tag name="ANNOTATION_LOOP_COUNT_25" val="1"/>
  <p:tag name="ANNOTATION_BOX_RADIUS_25" val="0"/>
  <p:tag name="ANNOTATION_SCALE_25" val="0"/>
  <p:tag name="ANNOTATION_BORDER_ALPHA_25" val="100"/>
  <p:tag name="ANNOTATION_BORDER_COLOR_25" val="255"/>
  <p:tag name="ANNOTATION_FILL_COLOR_25" val="855309"/>
  <p:tag name="ANNOTATION_FILL_ALPHA_25" val="50"/>
  <p:tag name="ANNOTATION_BORDER_WIDTH_25" val="2"/>
  <p:tag name="ANNOTATION_SLIDE_WIDTH_25" val="960"/>
  <p:tag name="ANNOTATION_SLIDE_HEIGHT_25" val="720"/>
  <p:tag name="ANNOTATION_TYPE_26" val="0"/>
  <p:tag name="ANNOTATION_START_26" val="145.8"/>
  <p:tag name="ANNOTATION_END_26" val="156.9"/>
  <p:tag name="ANNOTATION_TOP_26" val="514"/>
  <p:tag name="ANNOTATION_LEFT_26" val="753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56.9"/>
  <p:tag name="ANNOTATION_END_27" val="178.6"/>
  <p:tag name="ANNOTATION_TOP_27" val="546"/>
  <p:tag name="ANNOTATION_LEFT_27" val="295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2"/>
  <p:tag name="ANNOTATION_START_28" val="178.6"/>
  <p:tag name="ANNOTATION_END_28" val="178.6"/>
  <p:tag name="ANNOTATION_TOP_28" val="-22"/>
  <p:tag name="ANNOTATION_LEFT_28" val="-22"/>
  <p:tag name="ANNOTATION_WIDTH_28" val="1004"/>
  <p:tag name="ANNOTATION_HEIGHT_28" val="764"/>
  <p:tag name="ANNOTATION_ANIMATION_28" val="4"/>
  <p:tag name="ANNOTATION_ROTATION_28" val="0"/>
  <p:tag name="ANNOTATION_SUB_TYPE_28" val="11"/>
  <p:tag name="ANNOTATION_LOOP_COUNT_28" val="1"/>
  <p:tag name="ANNOTATION_BOX_RADIUS_28" val="0"/>
  <p:tag name="ANNOTATION_SCALE_28" val="0"/>
  <p:tag name="ANNOTATION_BORDER_ALPHA_28" val="100"/>
  <p:tag name="ANNOTATION_BORDER_COLOR_28" val="255"/>
  <p:tag name="ANNOTATION_FILL_COLOR_28" val="855309"/>
  <p:tag name="ANNOTATION_FILL_ALPHA_28" val="50"/>
  <p:tag name="ANNOTATION_BORDER_WIDTH_28" val="2"/>
  <p:tag name="ANNOTATION_SLIDE_WIDTH_28" val="960"/>
  <p:tag name="ANNOTATION_SLIDE_HEIGHT_28" val="720"/>
  <p:tag name="ANNOTATION_TYPE_29" val="2"/>
  <p:tag name="ANNOTATION_START_29" val="178.6"/>
  <p:tag name="ANNOTATION_END_29" val="192.5"/>
  <p:tag name="ANNOTATION_TOP_29" val="654"/>
  <p:tag name="ANNOTATION_LEFT_29" val="53"/>
  <p:tag name="ANNOTATION_WIDTH_29" val="653"/>
  <p:tag name="ANNOTATION_HEIGHT_29" val="47"/>
  <p:tag name="ANNOTATION_ANIMATION_29" val="4"/>
  <p:tag name="ANNOTATION_ROTATION_29" val="0"/>
  <p:tag name="ANNOTATION_SUB_TYPE_29" val="11"/>
  <p:tag name="ANNOTATION_LOOP_COUNT_29" val="1"/>
  <p:tag name="ANNOTATION_BOX_RADIUS_29" val="5"/>
  <p:tag name="ANNOTATION_SCALE_29" val="0"/>
  <p:tag name="ANNOTATION_BORDER_ALPHA_29" val="100"/>
  <p:tag name="ANNOTATION_BORDER_COLOR_29" val="255"/>
  <p:tag name="ANNOTATION_FILL_COLOR_29" val="855309"/>
  <p:tag name="ANNOTATION_FILL_ALPHA_29" val="50"/>
  <p:tag name="ANNOTATION_BORDER_WIDTH_29" val="2"/>
  <p:tag name="ANNOTATION_SLIDE_WIDTH_29" val="960"/>
  <p:tag name="ANNOTATION_SLIDE_HEIGHT_29" val="720"/>
  <p:tag name="ANNOTATION_TYPE_30" val="2"/>
  <p:tag name="ANNOTATION_START_30" val="192.5"/>
  <p:tag name="ANNOTATION_END_30" val="214.4"/>
  <p:tag name="ANNOTATION_TOP_30" val="-22"/>
  <p:tag name="ANNOTATION_LEFT_30" val="-22"/>
  <p:tag name="ANNOTATION_WIDTH_30" val="1004"/>
  <p:tag name="ANNOTATION_HEIGHT_30" val="764"/>
  <p:tag name="ANNOTATION_ANIMATION_30" val="4"/>
  <p:tag name="ANNOTATION_ROTATION_30" val="0"/>
  <p:tag name="ANNOTATION_SUB_TYPE_30" val="11"/>
  <p:tag name="ANNOTATION_LOOP_COUNT_30" val="1"/>
  <p:tag name="ANNOTATION_BOX_RADIUS_30" val="0"/>
  <p:tag name="ANNOTATION_SCALE_30" val="0"/>
  <p:tag name="ANNOTATION_BORDER_ALPHA_30" val="100"/>
  <p:tag name="ANNOTATION_BORDER_COLOR_30" val="255"/>
  <p:tag name="ANNOTATION_FILL_COLOR_30" val="855309"/>
  <p:tag name="ANNOTATION_FILL_ALPHA_30" val="50"/>
  <p:tag name="ANNOTATION_BORDER_WIDTH_30" val="2"/>
  <p:tag name="ANNOTATION_SLIDE_WIDTH_30" val="960"/>
  <p:tag name="ANNOTATION_SLIDE_HEIGHT_30" val="720"/>
  <p:tag name="ANNOTATION_TYPE_31" val="2"/>
  <p:tag name="ANNOTATION_START_31" val="214.4"/>
  <p:tag name="ANNOTATION_END_31" val="214.4"/>
  <p:tag name="ANNOTATION_TOP_31" val="-22"/>
  <p:tag name="ANNOTATION_LEFT_31" val="-22"/>
  <p:tag name="ANNOTATION_WIDTH_31" val="1004"/>
  <p:tag name="ANNOTATION_HEIGHT_31" val="764"/>
  <p:tag name="ANNOTATION_ANIMATION_31" val="4"/>
  <p:tag name="ANNOTATION_ROTATION_31" val="0"/>
  <p:tag name="ANNOTATION_SUB_TYPE_31" val="11"/>
  <p:tag name="ANNOTATION_LOOP_COUNT_31" val="1"/>
  <p:tag name="ANNOTATION_BOX_RADIUS_31" val="0"/>
  <p:tag name="ANNOTATION_SCALE_31" val="0"/>
  <p:tag name="ANNOTATION_BORDER_ALPHA_31" val="100"/>
  <p:tag name="ANNOTATION_BORDER_COLOR_31" val="255"/>
  <p:tag name="ANNOTATION_FILL_COLOR_31" val="855309"/>
  <p:tag name="ANNOTATION_FILL_ALPHA_31" val="50"/>
  <p:tag name="ANNOTATION_BORDER_WIDTH_31" val="2"/>
  <p:tag name="ANNOTATION_SLIDE_WIDTH_31" val="960"/>
  <p:tag name="ANNOTATION_SLIDE_HEIGHT_31" val="720"/>
  <p:tag name="ANNOTATION_TYPE_32" val="2"/>
  <p:tag name="ANNOTATION_START_32" val="214.4"/>
  <p:tag name="ANNOTATION_END_32" val="217.9"/>
  <p:tag name="ANNOTATION_TOP_32" val="563"/>
  <p:tag name="ANNOTATION_LEFT_32" val="370"/>
  <p:tag name="ANNOTATION_WIDTH_32" val="300"/>
  <p:tag name="ANNOTATION_HEIGHT_32" val="39"/>
  <p:tag name="ANNOTATION_ANIMATION_32" val="4"/>
  <p:tag name="ANNOTATION_ROTATION_32" val="0"/>
  <p:tag name="ANNOTATION_SUB_TYPE_32" val="11"/>
  <p:tag name="ANNOTATION_LOOP_COUNT_32" val="1"/>
  <p:tag name="ANNOTATION_BOX_RADIUS_32" val="5"/>
  <p:tag name="ANNOTATION_SCALE_32" val="0"/>
  <p:tag name="ANNOTATION_BORDER_ALPHA_32" val="100"/>
  <p:tag name="ANNOTATION_BORDER_COLOR_32" val="255"/>
  <p:tag name="ANNOTATION_FILL_COLOR_32" val="855309"/>
  <p:tag name="ANNOTATION_FILL_ALPHA_32" val="50"/>
  <p:tag name="ANNOTATION_BORDER_WIDTH_32" val="2"/>
  <p:tag name="ANNOTATION_SLIDE_WIDTH_32" val="960"/>
  <p:tag name="ANNOTATION_SLIDE_HEIGHT_32" val="720"/>
  <p:tag name="ANNOTATION_TYPE_33" val="2"/>
  <p:tag name="ANNOTATION_START_33" val="217.9"/>
  <p:tag name="ANNOTATION_END_33" val="217.9"/>
  <p:tag name="ANNOTATION_TOP_33" val="-22"/>
  <p:tag name="ANNOTATION_LEFT_33" val="-22"/>
  <p:tag name="ANNOTATION_WIDTH_33" val="1004"/>
  <p:tag name="ANNOTATION_HEIGHT_33" val="764"/>
  <p:tag name="ANNOTATION_ANIMATION_33" val="4"/>
  <p:tag name="ANNOTATION_ROTATION_33" val="0"/>
  <p:tag name="ANNOTATION_SUB_TYPE_33" val="11"/>
  <p:tag name="ANNOTATION_LOOP_COUNT_33" val="1"/>
  <p:tag name="ANNOTATION_BOX_RADIUS_33" val="0"/>
  <p:tag name="ANNOTATION_SCALE_33" val="0"/>
  <p:tag name="ANNOTATION_BORDER_ALPHA_33" val="100"/>
  <p:tag name="ANNOTATION_BORDER_COLOR_33" val="255"/>
  <p:tag name="ANNOTATION_FILL_COLOR_33" val="855309"/>
  <p:tag name="ANNOTATION_FILL_ALPHA_33" val="50"/>
  <p:tag name="ANNOTATION_BORDER_WIDTH_33" val="2"/>
  <p:tag name="ANNOTATION_SLIDE_WIDTH_33" val="960"/>
  <p:tag name="ANNOTATION_SLIDE_HEIGHT_33" val="720"/>
  <p:tag name="ANNOTATION_TYPE_34" val="2"/>
  <p:tag name="ANNOTATION_START_34" val="217.9"/>
  <p:tag name="ANNOTATION_END_34" val="220.9"/>
  <p:tag name="ANNOTATION_TOP_34" val="590"/>
  <p:tag name="ANNOTATION_LEFT_34" val="49"/>
  <p:tag name="ANNOTATION_WIDTH_34" val="184"/>
  <p:tag name="ANNOTATION_HEIGHT_34" val="37"/>
  <p:tag name="ANNOTATION_ANIMATION_34" val="4"/>
  <p:tag name="ANNOTATION_ROTATION_34" val="0"/>
  <p:tag name="ANNOTATION_SUB_TYPE_34" val="11"/>
  <p:tag name="ANNOTATION_LOOP_COUNT_34" val="1"/>
  <p:tag name="ANNOTATION_BOX_RADIUS_34" val="5"/>
  <p:tag name="ANNOTATION_SCALE_34" val="0"/>
  <p:tag name="ANNOTATION_BORDER_ALPHA_34" val="100"/>
  <p:tag name="ANNOTATION_BORDER_COLOR_34" val="255"/>
  <p:tag name="ANNOTATION_FILL_COLOR_34" val="855309"/>
  <p:tag name="ANNOTATION_FILL_ALPHA_34" val="50"/>
  <p:tag name="ANNOTATION_BORDER_WIDTH_34" val="2"/>
  <p:tag name="ANNOTATION_SLIDE_WIDTH_34" val="960"/>
  <p:tag name="ANNOTATION_SLIDE_HEIGHT_34" val="720"/>
  <p:tag name="ANNOTATION_TYPE_35" val="2"/>
  <p:tag name="ANNOTATION_START_35" val="220.9"/>
  <p:tag name="ANNOTATION_END_35" val="220.9"/>
  <p:tag name="ANNOTATION_TOP_35" val="-22"/>
  <p:tag name="ANNOTATION_LEFT_35" val="-22"/>
  <p:tag name="ANNOTATION_WIDTH_35" val="1004"/>
  <p:tag name="ANNOTATION_HEIGHT_35" val="764"/>
  <p:tag name="ANNOTATION_ANIMATION_35" val="4"/>
  <p:tag name="ANNOTATION_ROTATION_35" val="0"/>
  <p:tag name="ANNOTATION_SUB_TYPE_35" val="11"/>
  <p:tag name="ANNOTATION_LOOP_COUNT_35" val="1"/>
  <p:tag name="ANNOTATION_BOX_RADIUS_35" val="0"/>
  <p:tag name="ANNOTATION_SCALE_35" val="0"/>
  <p:tag name="ANNOTATION_BORDER_ALPHA_35" val="100"/>
  <p:tag name="ANNOTATION_BORDER_COLOR_35" val="255"/>
  <p:tag name="ANNOTATION_FILL_COLOR_35" val="855309"/>
  <p:tag name="ANNOTATION_FILL_ALPHA_35" val="50"/>
  <p:tag name="ANNOTATION_BORDER_WIDTH_35" val="2"/>
  <p:tag name="ANNOTATION_SLIDE_WIDTH_35" val="960"/>
  <p:tag name="ANNOTATION_SLIDE_HEIGHT_35" val="720"/>
  <p:tag name="ANNOTATION_TYPE_36" val="2"/>
  <p:tag name="ANNOTATION_START_36" val="220.9"/>
  <p:tag name="ANNOTATION_END_36" val="223.8"/>
  <p:tag name="ANNOTATION_TOP_36" val="419"/>
  <p:tag name="ANNOTATION_LEFT_36" val="568"/>
  <p:tag name="ANNOTATION_WIDTH_36" val="114"/>
  <p:tag name="ANNOTATION_HEIGHT_36" val="38"/>
  <p:tag name="ANNOTATION_ANIMATION_36" val="4"/>
  <p:tag name="ANNOTATION_ROTATION_36" val="0"/>
  <p:tag name="ANNOTATION_SUB_TYPE_36" val="11"/>
  <p:tag name="ANNOTATION_LOOP_COUNT_36" val="1"/>
  <p:tag name="ANNOTATION_BOX_RADIUS_36" val="5"/>
  <p:tag name="ANNOTATION_SCALE_36" val="0"/>
  <p:tag name="ANNOTATION_BORDER_ALPHA_36" val="100"/>
  <p:tag name="ANNOTATION_BORDER_COLOR_36" val="255"/>
  <p:tag name="ANNOTATION_FILL_COLOR_36" val="855309"/>
  <p:tag name="ANNOTATION_FILL_ALPHA_36" val="50"/>
  <p:tag name="ANNOTATION_BORDER_WIDTH_36" val="2"/>
  <p:tag name="ANNOTATION_SLIDE_WIDTH_36" val="960"/>
  <p:tag name="ANNOTATION_SLIDE_HEIGHT_36" val="720"/>
  <p:tag name="ANNOTATION_TYPE_37" val="2"/>
  <p:tag name="ANNOTATION_START_37" val="223.8"/>
  <p:tag name="ANNOTATION_END_37" val="239.8"/>
  <p:tag name="ANNOTATION_TOP_37" val="-22"/>
  <p:tag name="ANNOTATION_LEFT_37" val="-22"/>
  <p:tag name="ANNOTATION_WIDTH_37" val="1004"/>
  <p:tag name="ANNOTATION_HEIGHT_37" val="764"/>
  <p:tag name="ANNOTATION_ANIMATION_37" val="4"/>
  <p:tag name="ANNOTATION_ROTATION_37" val="0"/>
  <p:tag name="ANNOTATION_SUB_TYPE_37" val="11"/>
  <p:tag name="ANNOTATION_LOOP_COUNT_37" val="1"/>
  <p:tag name="ANNOTATION_BOX_RADIUS_37" val="0"/>
  <p:tag name="ANNOTATION_SCALE_37" val="0"/>
  <p:tag name="ANNOTATION_BORDER_ALPHA_37" val="100"/>
  <p:tag name="ANNOTATION_BORDER_COLOR_37" val="255"/>
  <p:tag name="ANNOTATION_FILL_COLOR_37" val="855309"/>
  <p:tag name="ANNOTATION_FILL_ALPHA_37" val="50"/>
  <p:tag name="ANNOTATION_BORDER_WIDTH_37" val="2"/>
  <p:tag name="ANNOTATION_SLIDE_WIDTH_37" val="960"/>
  <p:tag name="ANNOTATION_SLIDE_HEIGHT_37" val="720"/>
  <p:tag name="ANNOTATION_TYPE_38" val="2"/>
  <p:tag name="ANNOTATION_START_38" val="239.8"/>
  <p:tag name="ANNOTATION_TOP_38" val="-22"/>
  <p:tag name="ANNOTATION_LEFT_38" val="-22"/>
  <p:tag name="ANNOTATION_WIDTH_38" val="1004"/>
  <p:tag name="ANNOTATION_HEIGHT_38" val="764"/>
  <p:tag name="ANNOTATION_ANIMATION_38" val="4"/>
  <p:tag name="ANNOTATION_ROTATION_38" val="0"/>
  <p:tag name="ANNOTATION_SUB_TYPE_38" val="11"/>
  <p:tag name="ANNOTATION_LOOP_COUNT_38" val="1"/>
  <p:tag name="ANNOTATION_BOX_RADIUS_38" val="0"/>
  <p:tag name="ANNOTATION_SCALE_38" val="0"/>
  <p:tag name="ANNOTATION_BORDER_ALPHA_38" val="100"/>
  <p:tag name="ANNOTATION_BORDER_COLOR_38" val="255"/>
  <p:tag name="ANNOTATION_FILL_COLOR_38" val="855309"/>
  <p:tag name="ANNOTATION_FILL_ALPHA_38" val="50"/>
  <p:tag name="ANNOTATION_BORDER_WIDTH_38" val="2"/>
  <p:tag name="ANNOTATION_SLIDE_WIDTH_38" val="960"/>
  <p:tag name="ANNOTATION_SLIDE_HEIGHT_38" val="720"/>
  <p:tag name="ANNOTATION_COUNT" val="38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ELAPSEDTIME" val="247.952"/>
  <p:tag name="ARTICULATE_USED_LAYOUT" val="7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574126b6cb439bbf3ac9366e012ab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674bfe2ee9940008cbe142b90c07b4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AUDIO_RECORDED" val="1"/>
  <p:tag name="ANNOTATION_TYPE_1" val="2"/>
  <p:tag name="ANNOTATION_START_1" val="35.2"/>
  <p:tag name="ANNOTATION_END_1" val="35.2"/>
  <p:tag name="ANNOTATION_TOP_1" val="-22"/>
  <p:tag name="ANNOTATION_LEFT_1" val="-22"/>
  <p:tag name="ANNOTATION_WIDTH_1" val="1004"/>
  <p:tag name="ANNOTATION_HEIGHT_1" val="764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255"/>
  <p:tag name="ANNOTATION_FILL_COLOR_1" val="855309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35.2"/>
  <p:tag name="ANNOTATION_END_2" val="55.5"/>
  <p:tag name="ANNOTATION_TOP_2" val="216"/>
  <p:tag name="ANNOTATION_LEFT_2" val="365"/>
  <p:tag name="ANNOTATION_WIDTH_2" val="77"/>
  <p:tag name="ANNOTATION_HEIGHT_2" val="35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25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55.5"/>
  <p:tag name="ANNOTATION_END_3" val="55.5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55.5"/>
  <p:tag name="ANNOTATION_END_4" val="81.1"/>
  <p:tag name="ANNOTATION_TOP_4" val="216"/>
  <p:tag name="ANNOTATION_LEFT_4" val="842"/>
  <p:tag name="ANNOTATION_WIDTH_4" val="68"/>
  <p:tag name="ANNOTATION_HEIGHT_4" val="43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81.1"/>
  <p:tag name="ANNOTATION_END_5" val="81.1"/>
  <p:tag name="ANNOTATION_TOP_5" val="-22"/>
  <p:tag name="ANNOTATION_LEFT_5" val="-22"/>
  <p:tag name="ANNOTATION_WIDTH_5" val="1004"/>
  <p:tag name="ANNOTATION_HEIGHT_5" val="764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81.1"/>
  <p:tag name="ANNOTATION_END_6" val="107.1"/>
  <p:tag name="ANNOTATION_TOP_6" val="248"/>
  <p:tag name="ANNOTATION_LEFT_6" val="369"/>
  <p:tag name="ANNOTATION_WIDTH_6" val="82"/>
  <p:tag name="ANNOTATION_HEIGHT_6" val="37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255"/>
  <p:tag name="ANNOTATION_FILL_COLOR_6" val="855309"/>
  <p:tag name="ANNOTATION_FILL_ALPHA_6" val="50"/>
  <p:tag name="ANNOTATION_BORDER_WIDTH_6" val="2"/>
  <p:tag name="ANNOTATION_SLIDE_WIDTH_6" val="960"/>
  <p:tag name="ANNOTATION_SLIDE_HEIGHT_6" val="720"/>
  <p:tag name="ANNOTATION_TYPE_7" val="0"/>
  <p:tag name="ANNOTATION_START_7" val="107.1"/>
  <p:tag name="ANNOTATION_END_7" val="108.4"/>
  <p:tag name="ANNOTATION_TOP_7" val="199"/>
  <p:tag name="ANNOTATION_LEFT_7" val="573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08.4"/>
  <p:tag name="ANNOTATION_END_8" val="118.0"/>
  <p:tag name="ANNOTATION_TOP_8" val="264"/>
  <p:tag name="ANNOTATION_LEFT_8" val="426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8.0"/>
  <p:tag name="ANNOTATION_END_9" val="119.4"/>
  <p:tag name="ANNOTATION_TOP_9" val="412"/>
  <p:tag name="ANNOTATION_LEFT_9" val="66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9.4"/>
  <p:tag name="ANNOTATION_END_10" val="120.7"/>
  <p:tag name="ANNOTATION_TOP_10" val="414"/>
  <p:tag name="ANNOTATION_LEFT_10" val="259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0.7"/>
  <p:tag name="ANNOTATION_END_11" val="128.1"/>
  <p:tag name="ANNOTATION_TOP_11" val="407"/>
  <p:tag name="ANNOTATION_LEFT_11" val="465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8.1"/>
  <p:tag name="ANNOTATION_END_12" val="129.3"/>
  <p:tag name="ANNOTATION_TOP_12" val="619"/>
  <p:tag name="ANNOTATION_LEFT_12" val="68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9.3"/>
  <p:tag name="ANNOTATION_END_13" val="130.5"/>
  <p:tag name="ANNOTATION_TOP_13" val="414"/>
  <p:tag name="ANNOTATION_LEFT_13" val="66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0.5"/>
  <p:tag name="ANNOTATION_END_14" val="131.9"/>
  <p:tag name="ANNOTATION_TOP_14" val="623"/>
  <p:tag name="ANNOTATION_LEFT_14" val="73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1.9"/>
  <p:tag name="ANNOTATION_END_15" val="132.7"/>
  <p:tag name="ANNOTATION_TOP_15" val="425"/>
  <p:tag name="ANNOTATION_LEFT_15" val="259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2.7"/>
  <p:tag name="ANNOTATION_END_16" val="134.4"/>
  <p:tag name="ANNOTATION_TOP_16" val="602"/>
  <p:tag name="ANNOTATION_LEFT_16" val="264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4.4"/>
  <p:tag name="ANNOTATION_END_17" val="135.1"/>
  <p:tag name="ANNOTATION_TOP_17" val="419"/>
  <p:tag name="ANNOTATION_LEFT_17" val="476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5.1"/>
  <p:tag name="ANNOTATION_END_18" val="146.8"/>
  <p:tag name="ANNOTATION_TOP_18" val="596"/>
  <p:tag name="ANNOTATION_LEFT_18" val="478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6.8"/>
  <p:tag name="ANNOTATION_END_19" val="147.6"/>
  <p:tag name="ANNOTATION_TOP_19" val="416"/>
  <p:tag name="ANNOTATION_LEFT_19" val="72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7.6"/>
  <p:tag name="ANNOTATION_END_20" val="149.6"/>
  <p:tag name="ANNOTATION_TOP_20" val="402"/>
  <p:tag name="ANNOTATION_LEFT_20" val="268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49.6"/>
  <p:tag name="ANNOTATION_END_21" val="150.2"/>
  <p:tag name="ANNOTATION_TOP_21" val="610"/>
  <p:tag name="ANNOTATION_LEFT_21" val="76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0.2"/>
  <p:tag name="ANNOTATION_END_22" val="150.9"/>
  <p:tag name="ANNOTATION_TOP_22" val="605"/>
  <p:tag name="ANNOTATION_LEFT_22" val="272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0.9"/>
  <p:tag name="ANNOTATION_END_23" val="151.6"/>
  <p:tag name="ANNOTATION_TOP_23" val="621"/>
  <p:tag name="ANNOTATION_LEFT_23" val="68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1.6"/>
  <p:tag name="ANNOTATION_END_24" val="156.1"/>
  <p:tag name="ANNOTATION_TOP_24" val="614"/>
  <p:tag name="ANNOTATION_LEFT_24" val="265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6.1"/>
  <p:tag name="ANNOTATION_END_25" val="161.9"/>
  <p:tag name="ANNOTATION_TOP_25" val="388"/>
  <p:tag name="ANNOTATION_LEFT_25" val="705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1.9"/>
  <p:tag name="ANNOTATION_END_26" val="162.4"/>
  <p:tag name="ANNOTATION_TOP_26" val="369"/>
  <p:tag name="ANNOTATION_LEFT_26" val="723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2.4"/>
  <p:tag name="ANNOTATION_END_27" val="163.3"/>
  <p:tag name="ANNOTATION_TOP_27" val="408"/>
  <p:tag name="ANNOTATION_LEFT_27" val="719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3.3"/>
  <p:tag name="ANNOTATION_END_28" val="163.8"/>
  <p:tag name="ANNOTATION_TOP_28" val="365"/>
  <p:tag name="ANNOTATION_LEFT_28" val="719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63.8"/>
  <p:tag name="ANNOTATION_END_29" val="165.9"/>
  <p:tag name="ANNOTATION_TOP_29" val="418"/>
  <p:tag name="ANNOTATION_LEFT_29" val="721"/>
  <p:tag name="ANNOTATION_WIDTH_29" val="66"/>
  <p:tag name="ANNOTATION_HEIGHT_29" val="66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5287936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65.9"/>
  <p:tag name="ANNOTATION_END_30" val="168.6"/>
  <p:tag name="ANNOTATION_TOP_30" val="381"/>
  <p:tag name="ANNOTATION_LEFT_30" val="753"/>
  <p:tag name="ANNOTATION_WIDTH_30" val="66"/>
  <p:tag name="ANNOTATION_HEIGHT_30" val="66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5287936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68.6"/>
  <p:tag name="ANNOTATION_END_31" val="178.0"/>
  <p:tag name="ANNOTATION_TOP_31" val="389"/>
  <p:tag name="ANNOTATION_LEFT_31" val="816"/>
  <p:tag name="ANNOTATION_WIDTH_31" val="66"/>
  <p:tag name="ANNOTATION_HEIGHT_31" val="66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5287936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78.0"/>
  <p:tag name="ANNOTATION_END_32" val="180.4"/>
  <p:tag name="ANNOTATION_TOP_32" val="388"/>
  <p:tag name="ANNOTATION_LEFT_32" val="834"/>
  <p:tag name="ANNOTATION_WIDTH_32" val="66"/>
  <p:tag name="ANNOTATION_HEIGHT_32" val="66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5287936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80.4"/>
  <p:tag name="ANNOTATION_END_33" val="181.6"/>
  <p:tag name="ANNOTATION_TOP_33" val="367"/>
  <p:tag name="ANNOTATION_LEFT_33" val="817"/>
  <p:tag name="ANNOTATION_WIDTH_33" val="66"/>
  <p:tag name="ANNOTATION_HEIGHT_33" val="66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5287936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81.6"/>
  <p:tag name="ANNOTATION_END_34" val="194.1"/>
  <p:tag name="ANNOTATION_TOP_34" val="376"/>
  <p:tag name="ANNOTATION_LEFT_34" val="720"/>
  <p:tag name="ANNOTATION_WIDTH_34" val="66"/>
  <p:tag name="ANNOTATION_HEIGHT_34" val="66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5287936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94.1"/>
  <p:tag name="ANNOTATION_END_35" val="199.9"/>
  <p:tag name="ANNOTATION_TOP_35" val="406"/>
  <p:tag name="ANNOTATION_LEFT_35" val="828"/>
  <p:tag name="ANNOTATION_WIDTH_35" val="66"/>
  <p:tag name="ANNOTATION_HEIGHT_35" val="66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5287936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99.9"/>
  <p:tag name="ANNOTATION_END_36" val="201.2"/>
  <p:tag name="ANNOTATION_TOP_36" val="389"/>
  <p:tag name="ANNOTATION_LEFT_36" val="823"/>
  <p:tag name="ANNOTATION_WIDTH_36" val="66"/>
  <p:tag name="ANNOTATION_HEIGHT_36" val="66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5287936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01.2"/>
  <p:tag name="ANNOTATION_END_37" val="204.6"/>
  <p:tag name="ANNOTATION_TOP_37" val="457"/>
  <p:tag name="ANNOTATION_LEFT_37" val="810"/>
  <p:tag name="ANNOTATION_WIDTH_37" val="66"/>
  <p:tag name="ANNOTATION_HEIGHT_37" val="66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5287936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04.6"/>
  <p:tag name="ANNOTATION_END_38" val="207.2"/>
  <p:tag name="ANNOTATION_TOP_38" val="391"/>
  <p:tag name="ANNOTATION_LEFT_38" val="848"/>
  <p:tag name="ANNOTATION_WIDTH_38" val="66"/>
  <p:tag name="ANNOTATION_HEIGHT_38" val="66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5287936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07.2"/>
  <p:tag name="ANNOTATION_END_39" val="209.4"/>
  <p:tag name="ANNOTATION_TOP_39" val="497"/>
  <p:tag name="ANNOTATION_LEFT_39" val="852"/>
  <p:tag name="ANNOTATION_WIDTH_39" val="66"/>
  <p:tag name="ANNOTATION_HEIGHT_39" val="66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5287936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09.4"/>
  <p:tag name="ANNOTATION_END_40" val="216.9"/>
  <p:tag name="ANNOTATION_TOP_40" val="390"/>
  <p:tag name="ANNOTATION_LEFT_40" val="720"/>
  <p:tag name="ANNOTATION_WIDTH_40" val="66"/>
  <p:tag name="ANNOTATION_HEIGHT_40" val="66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5287936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16.9"/>
  <p:tag name="ANNOTATION_END_41" val="220.7"/>
  <p:tag name="ANNOTATION_TOP_41" val="462"/>
  <p:tag name="ANNOTATION_LEFT_41" val="749"/>
  <p:tag name="ANNOTATION_WIDTH_41" val="66"/>
  <p:tag name="ANNOTATION_HEIGHT_41" val="66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5287936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20.7"/>
  <p:tag name="ANNOTATION_END_42" val="235.3"/>
  <p:tag name="ANNOTATION_TOP_42" val="388"/>
  <p:tag name="ANNOTATION_LEFT_42" val="749"/>
  <p:tag name="ANNOTATION_WIDTH_42" val="66"/>
  <p:tag name="ANNOTATION_HEIGHT_42" val="66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5287936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35.3"/>
  <p:tag name="ANNOTATION_END_43" val="241.4"/>
  <p:tag name="ANNOTATION_TOP_43" val="462"/>
  <p:tag name="ANNOTATION_LEFT_43" val="815"/>
  <p:tag name="ANNOTATION_WIDTH_43" val="66"/>
  <p:tag name="ANNOTATION_HEIGHT_43" val="66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5287936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41.4"/>
  <p:tag name="ANNOTATION_END_44" val="246.9"/>
  <p:tag name="ANNOTATION_TOP_44" val="454"/>
  <p:tag name="ANNOTATION_LEFT_44" val="744"/>
  <p:tag name="ANNOTATION_WIDTH_44" val="66"/>
  <p:tag name="ANNOTATION_HEIGHT_44" val="66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5287936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46.9"/>
  <p:tag name="ANNOTATION_END_45" val="250.3"/>
  <p:tag name="ANNOTATION_TOP_45" val="491"/>
  <p:tag name="ANNOTATION_LEFT_45" val="771"/>
  <p:tag name="ANNOTATION_WIDTH_45" val="66"/>
  <p:tag name="ANNOTATION_HEIGHT_45" val="66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5287936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50.3"/>
  <p:tag name="ANNOTATION_END_46" val="251.1"/>
  <p:tag name="ANNOTATION_TOP_46" val="489"/>
  <p:tag name="ANNOTATION_LEFT_46" val="780"/>
  <p:tag name="ANNOTATION_WIDTH_46" val="66"/>
  <p:tag name="ANNOTATION_HEIGHT_46" val="66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5287936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51.1"/>
  <p:tag name="ANNOTATION_END_47" val="252.9"/>
  <p:tag name="ANNOTATION_TOP_47" val="486"/>
  <p:tag name="ANNOTATION_LEFT_47" val="805"/>
  <p:tag name="ANNOTATION_WIDTH_47" val="66"/>
  <p:tag name="ANNOTATION_HEIGHT_47" val="66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5287936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52.9"/>
  <p:tag name="ANNOTATION_END_48" val="260.0"/>
  <p:tag name="ANNOTATION_TOP_48" val="490"/>
  <p:tag name="ANNOTATION_LEFT_48" val="768"/>
  <p:tag name="ANNOTATION_WIDTH_48" val="66"/>
  <p:tag name="ANNOTATION_HEIGHT_48" val="66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5287936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60.0"/>
  <p:tag name="ANNOTATION_END_49" val="261.6"/>
  <p:tag name="ANNOTATION_TOP_49" val="456"/>
  <p:tag name="ANNOTATION_LEFT_49" val="812"/>
  <p:tag name="ANNOTATION_WIDTH_49" val="66"/>
  <p:tag name="ANNOTATION_HEIGHT_49" val="66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5287936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61.6"/>
  <p:tag name="ANNOTATION_END_50" val="264.4"/>
  <p:tag name="ANNOTATION_TOP_50" val="499"/>
  <p:tag name="ANNOTATION_LEFT_50" val="708"/>
  <p:tag name="ANNOTATION_WIDTH_50" val="66"/>
  <p:tag name="ANNOTATION_HEIGHT_50" val="66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5287936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64.4"/>
  <p:tag name="ANNOTATION_END_51" val="265.9"/>
  <p:tag name="ANNOTATION_TOP_51" val="461"/>
  <p:tag name="ANNOTATION_LEFT_51" val="816"/>
  <p:tag name="ANNOTATION_WIDTH_51" val="66"/>
  <p:tag name="ANNOTATION_HEIGHT_51" val="66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5287936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65.9"/>
  <p:tag name="ANNOTATION_END_52" val="267.9"/>
  <p:tag name="ANNOTATION_TOP_52" val="496"/>
  <p:tag name="ANNOTATION_LEFT_52" val="710"/>
  <p:tag name="ANNOTATION_WIDTH_52" val="66"/>
  <p:tag name="ANNOTATION_HEIGHT_52" val="66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5287936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67.9"/>
  <p:tag name="ANNOTATION_END_53" val="272.9"/>
  <p:tag name="ANNOTATION_TOP_53" val="528"/>
  <p:tag name="ANNOTATION_LEFT_53" val="737"/>
  <p:tag name="ANNOTATION_WIDTH_53" val="66"/>
  <p:tag name="ANNOTATION_HEIGHT_53" val="66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5287936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72.9"/>
  <p:tag name="ANNOTATION_END_54" val="274.2"/>
  <p:tag name="ANNOTATION_TOP_54" val="527"/>
  <p:tag name="ANNOTATION_LEFT_54" val="749"/>
  <p:tag name="ANNOTATION_WIDTH_54" val="66"/>
  <p:tag name="ANNOTATION_HEIGHT_54" val="66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5287936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74.2"/>
  <p:tag name="ANNOTATION_END_55" val="278.3"/>
  <p:tag name="ANNOTATION_TOP_55" val="527"/>
  <p:tag name="ANNOTATION_LEFT_55" val="776"/>
  <p:tag name="ANNOTATION_WIDTH_55" val="66"/>
  <p:tag name="ANNOTATION_HEIGHT_55" val="66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5287936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78.3"/>
  <p:tag name="ANNOTATION_END_56" val="279.4"/>
  <p:tag name="ANNOTATION_TOP_56" val="455"/>
  <p:tag name="ANNOTATION_LEFT_56" val="815"/>
  <p:tag name="ANNOTATION_WIDTH_56" val="66"/>
  <p:tag name="ANNOTATION_HEIGHT_56" val="66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5287936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79.4"/>
  <p:tag name="ANNOTATION_END_57" val="279.9"/>
  <p:tag name="ANNOTATION_TOP_57" val="449"/>
  <p:tag name="ANNOTATION_LEFT_57" val="743"/>
  <p:tag name="ANNOTATION_WIDTH_57" val="66"/>
  <p:tag name="ANNOTATION_HEIGHT_57" val="66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5287936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79.9"/>
  <p:tag name="ANNOTATION_END_58" val="283.6"/>
  <p:tag name="ANNOTATION_TOP_58" val="489"/>
  <p:tag name="ANNOTATION_LEFT_58" val="702"/>
  <p:tag name="ANNOTATION_WIDTH_58" val="66"/>
  <p:tag name="ANNOTATION_HEIGHT_58" val="66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5287936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83.6"/>
  <p:tag name="ANNOTATION_END_59" val="291.5"/>
  <p:tag name="ANNOTATION_TOP_59" val="488"/>
  <p:tag name="ANNOTATION_LEFT_59" val="847"/>
  <p:tag name="ANNOTATION_WIDTH_59" val="66"/>
  <p:tag name="ANNOTATION_HEIGHT_59" val="66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5287936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91.5"/>
  <p:tag name="ANNOTATION_END_60" val="292.3"/>
  <p:tag name="ANNOTATION_TOP_60" val="457"/>
  <p:tag name="ANNOTATION_LEFT_60" val="744"/>
  <p:tag name="ANNOTATION_WIDTH_60" val="66"/>
  <p:tag name="ANNOTATION_HEIGHT_60" val="66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5287936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92.3"/>
  <p:tag name="ANNOTATION_END_61" val="294.6"/>
  <p:tag name="ANNOTATION_TOP_61" val="492"/>
  <p:tag name="ANNOTATION_LEFT_61" val="715"/>
  <p:tag name="ANNOTATION_WIDTH_61" val="66"/>
  <p:tag name="ANNOTATION_HEIGHT_61" val="66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5287936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94.6"/>
  <p:tag name="ANNOTATION_END_62" val="300.2"/>
  <p:tag name="ANNOTATION_TOP_62" val="499"/>
  <p:tag name="ANNOTATION_LEFT_62" val="859"/>
  <p:tag name="ANNOTATION_WIDTH_62" val="66"/>
  <p:tag name="ANNOTATION_HEIGHT_62" val="66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5287936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300.2"/>
  <p:tag name="ANNOTATION_END_63" val="304.9"/>
  <p:tag name="ANNOTATION_TOP_63" val="458"/>
  <p:tag name="ANNOTATION_LEFT_63" val="746"/>
  <p:tag name="ANNOTATION_WIDTH_63" val="66"/>
  <p:tag name="ANNOTATION_HEIGHT_63" val="66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5287936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304.9"/>
  <p:tag name="ANNOTATION_END_64" val="311.3"/>
  <p:tag name="ANNOTATION_TOP_64" val="528"/>
  <p:tag name="ANNOTATION_LEFT_64" val="808"/>
  <p:tag name="ANNOTATION_WIDTH_64" val="66"/>
  <p:tag name="ANNOTATION_HEIGHT_64" val="66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5287936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311.3"/>
  <p:tag name="ANNOTATION_END_65" val="314.0"/>
  <p:tag name="ANNOTATION_TOP_65" val="504"/>
  <p:tag name="ANNOTATION_LEFT_65" val="715"/>
  <p:tag name="ANNOTATION_WIDTH_65" val="66"/>
  <p:tag name="ANNOTATION_HEIGHT_65" val="66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5287936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314.0"/>
  <p:tag name="ANNOTATION_END_66" val="328.4"/>
  <p:tag name="ANNOTATION_TOP_66" val="563"/>
  <p:tag name="ANNOTATION_LEFT_66" val="775"/>
  <p:tag name="ANNOTATION_WIDTH_66" val="66"/>
  <p:tag name="ANNOTATION_HEIGHT_66" val="66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5287936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328.4"/>
  <p:tag name="ANNOTATION_END_67" val="330.4"/>
  <p:tag name="ANNOTATION_TOP_67" val="523"/>
  <p:tag name="ANNOTATION_LEFT_67" val="812"/>
  <p:tag name="ANNOTATION_WIDTH_67" val="66"/>
  <p:tag name="ANNOTATION_HEIGHT_67" val="66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5287936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330.4"/>
  <p:tag name="ANNOTATION_END_68" val="344.6"/>
  <p:tag name="ANNOTATION_TOP_68" val="567"/>
  <p:tag name="ANNOTATION_LEFT_68" val="773"/>
  <p:tag name="ANNOTATION_WIDTH_68" val="66"/>
  <p:tag name="ANNOTATION_HEIGHT_68" val="66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5287936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344.6"/>
  <p:tag name="ANNOTATION_END_69" val="356.8"/>
  <p:tag name="ANNOTATION_TOP_69" val="490"/>
  <p:tag name="ANNOTATION_LEFT_69" val="770"/>
  <p:tag name="ANNOTATION_WIDTH_69" val="66"/>
  <p:tag name="ANNOTATION_HEIGHT_69" val="66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5287936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356.8"/>
  <p:tag name="ANNOTATION_END_70" val="364.6"/>
  <p:tag name="ANNOTATION_TOP_70" val="534"/>
  <p:tag name="ANNOTATION_LEFT_70" val="738"/>
  <p:tag name="ANNOTATION_WIDTH_70" val="66"/>
  <p:tag name="ANNOTATION_HEIGHT_70" val="66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5287936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364.6"/>
  <p:tag name="ANNOTATION_END_71" val="370.8"/>
  <p:tag name="ANNOTATION_TOP_71" val="387"/>
  <p:tag name="ANNOTATION_LEFT_71" val="716"/>
  <p:tag name="ANNOTATION_WIDTH_71" val="66"/>
  <p:tag name="ANNOTATION_HEIGHT_71" val="66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5287936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370.8"/>
  <p:tag name="ANNOTATION_TOP_72" val="373"/>
  <p:tag name="ANNOTATION_LEFT_72" val="823"/>
  <p:tag name="ANNOTATION_WIDTH_72" val="66"/>
  <p:tag name="ANNOTATION_HEIGHT_72" val="66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5287936"/>
  <p:tag name="ANNOTATION_FILL_ALPHA_72" val="100"/>
  <p:tag name="ANNOTATION_BORDER_WIDTH_72" val="2"/>
  <p:tag name="ANNOTATION_SLIDE_WIDTH_72" val="960"/>
  <p:tag name="ANNOTATION_SLIDE_HEIGHT_72" val="720"/>
  <p:tag name="ANNOTATION_COUNT" val="72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ELAPSEDTIME" val="389.662"/>
  <p:tag name="ARTICULATE_USED_LAYOUT" val="2"/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56db13fa6644fd58f9ec9231d325c4f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951a8d27adc4afbb81f23f974c4fd3b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037f1941ec346838a54889652eff99c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ANNOTATION_TYPE_1" val="0"/>
  <p:tag name="ANNOTATION_START_1" val="4.6"/>
  <p:tag name="ANNOTATION_END_1" val="6.5"/>
  <p:tag name="ANNOTATION_TOP_1" val="157"/>
  <p:tag name="ANNOTATION_LEFT_1" val="544"/>
  <p:tag name="ANNOTATION_WIDTH_1" val="121"/>
  <p:tag name="ANNOTATION_HEIGHT_1" val="121"/>
  <p:tag name="ANNOTATION_ANIMATION_1" val="3"/>
  <p:tag name="ANNOTATION_ROTATION_1" val="9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.5"/>
  <p:tag name="ANNOTATION_END_2" val="12.1"/>
  <p:tag name="ANNOTATION_TOP_2" val="200"/>
  <p:tag name="ANNOTATION_LEFT_2" val="91"/>
  <p:tag name="ANNOTATION_WIDTH_2" val="121"/>
  <p:tag name="ANNOTATION_HEIGHT_2" val="121"/>
  <p:tag name="ANNOTATION_ANIMATION_2" val="3"/>
  <p:tag name="ANNOTATION_ROTATION_2" val="9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1"/>
  <p:tag name="ANNOTATION_END_3" val="13.7"/>
  <p:tag name="ANNOTATION_TOP_3" val="204"/>
  <p:tag name="ANNOTATION_LEFT_3" val="31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.7"/>
  <p:tag name="ANNOTATION_END_4" val="15.1"/>
  <p:tag name="ANNOTATION_TOP_4" val="202"/>
  <p:tag name="ANNOTATION_LEFT_4" val="67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.1"/>
  <p:tag name="ANNOTATION_END_5" val="16.5"/>
  <p:tag name="ANNOTATION_TOP_5" val="235"/>
  <p:tag name="ANNOTATION_LEFT_5" val="2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.5"/>
  <p:tag name="ANNOTATION_END_6" val="26.9"/>
  <p:tag name="ANNOTATION_TOP_6" val="246"/>
  <p:tag name="ANNOTATION_LEFT_6" val="39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6.9"/>
  <p:tag name="ANNOTATION_END_7" val="33.7"/>
  <p:tag name="ANNOTATION_TOP_7" val="329"/>
  <p:tag name="ANNOTATION_LEFT_7" val="8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3.7"/>
  <p:tag name="ANNOTATION_END_8" val="40.5"/>
  <p:tag name="ANNOTATION_TOP_8" val="379"/>
  <p:tag name="ANNOTATION_LEFT_8" val="9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0.5"/>
  <p:tag name="ANNOTATION_END_9" val="67.2"/>
  <p:tag name="ANNOTATION_TOP_9" val="358"/>
  <p:tag name="ANNOTATION_LEFT_9" val="5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7.2"/>
  <p:tag name="ANNOTATION_END_10" val="69.1"/>
  <p:tag name="ANNOTATION_TOP_10" val="453"/>
  <p:tag name="ANNOTATION_LEFT_10" val="80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9.1"/>
  <p:tag name="ANNOTATION_END_11" val="72.4"/>
  <p:tag name="ANNOTATION_TOP_11" val="456"/>
  <p:tag name="ANNOTATION_LEFT_11" val="34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2.4"/>
  <p:tag name="ANNOTATION_END_12" val="74.6"/>
  <p:tag name="ANNOTATION_TOP_12" val="536"/>
  <p:tag name="ANNOTATION_LEFT_12" val="85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4.6"/>
  <p:tag name="ANNOTATION_END_13" val="78.4"/>
  <p:tag name="ANNOTATION_TOP_13" val="528"/>
  <p:tag name="ANNOTATION_LEFT_13" val="32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8.4"/>
  <p:tag name="ANNOTATION_END_14" val="81.6"/>
  <p:tag name="ANNOTATION_TOP_14" val="538"/>
  <p:tag name="ANNOTATION_LEFT_14" val="4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1.6"/>
  <p:tag name="ANNOTATION_TOP_15" val="606"/>
  <p:tag name="ANNOTATION_LEFT_15" val="16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COUNT" val="15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TIMELINE" val="61.80"/>
  <p:tag name="ELAPSEDTIME" val="123.922"/>
  <p:tag name="ARTICULATE_USED_LAYOUT" val="2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5603b5d392b4e2a8f8de9f5817ecca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f17e532bb8043da862109bf971648e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5"/>
  <p:tag name="ARTICULATE_AUDIO_RECORDED" val="1"/>
  <p:tag name="ANNOTATION_TYPE_1" val="0"/>
  <p:tag name="ANNOTATION_START_1" val="50.5"/>
  <p:tag name="ANNOTATION_END_1" val="52.4"/>
  <p:tag name="ANNOTATION_TOP_1" val="44"/>
  <p:tag name="ANNOTATION_LEFT_1" val="123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2.4"/>
  <p:tag name="ANNOTATION_END_2" val="57.8"/>
  <p:tag name="ANNOTATION_TOP_2" val="43"/>
  <p:tag name="ANNOTATION_LEFT_2" val="343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7.8"/>
  <p:tag name="ANNOTATION_END_3" val="64.4"/>
  <p:tag name="ANNOTATION_TOP_3" val="46"/>
  <p:tag name="ANNOTATION_LEFT_3" val="543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4.4"/>
  <p:tag name="ANNOTATION_END_4" val="85.5"/>
  <p:tag name="ANNOTATION_TOP_4" val="44"/>
  <p:tag name="ANNOTATION_LEFT_4" val="705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5.5"/>
  <p:tag name="ANNOTATION_END_5" val="88.5"/>
  <p:tag name="ANNOTATION_TOP_5" val="174"/>
  <p:tag name="ANNOTATION_LEFT_5" val="108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8.5"/>
  <p:tag name="ANNOTATION_END_6" val="90.2"/>
  <p:tag name="ANNOTATION_TOP_6" val="177"/>
  <p:tag name="ANNOTATION_LEFT_6" val="284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0.2"/>
  <p:tag name="ANNOTATION_END_7" val="100.0"/>
  <p:tag name="ANNOTATION_TOP_7" val="172"/>
  <p:tag name="ANNOTATION_LEFT_7" val="396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00.0"/>
  <p:tag name="ANNOTATION_END_8" val="102.1"/>
  <p:tag name="ANNOTATION_TOP_8" val="171"/>
  <p:tag name="ANNOTATION_LEFT_8" val="588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2.1"/>
  <p:tag name="ANNOTATION_END_9" val="106.0"/>
  <p:tag name="ANNOTATION_TOP_9" val="167"/>
  <p:tag name="ANNOTATION_LEFT_9" val="717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6.0"/>
  <p:tag name="ANNOTATION_END_10" val="148.1"/>
  <p:tag name="ANNOTATION_TOP_10" val="216"/>
  <p:tag name="ANNOTATION_LEFT_10" val="115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48.1"/>
  <p:tag name="ANNOTATION_END_11" val="151.1"/>
  <p:tag name="ANNOTATION_TOP_11" val="322"/>
  <p:tag name="ANNOTATION_LEFT_11" val="96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51.1"/>
  <p:tag name="ANNOTATION_END_12" val="152.9"/>
  <p:tag name="ANNOTATION_TOP_12" val="319"/>
  <p:tag name="ANNOTATION_LEFT_12" val="335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52.9"/>
  <p:tag name="ANNOTATION_END_13" val="171.9"/>
  <p:tag name="ANNOTATION_TOP_13" val="324"/>
  <p:tag name="ANNOTATION_LEFT_13" val="455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71.9"/>
  <p:tag name="ANNOTATION_END_14" val="175.7"/>
  <p:tag name="ANNOTATION_TOP_14" val="356"/>
  <p:tag name="ANNOTATION_LEFT_14" val="159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75.7"/>
  <p:tag name="ANNOTATION_END_15" val="179.7"/>
  <p:tag name="ANNOTATION_TOP_15" val="362"/>
  <p:tag name="ANNOTATION_LEFT_15" val="536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79.7"/>
  <p:tag name="ANNOTATION_END_16" val="188.5"/>
  <p:tag name="ANNOTATION_TOP_16" val="354"/>
  <p:tag name="ANNOTATION_LEFT_16" val="672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88.5"/>
  <p:tag name="ANNOTATION_END_17" val="194.8"/>
  <p:tag name="ANNOTATION_TOP_17" val="390"/>
  <p:tag name="ANNOTATION_LEFT_17" val="155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94.8"/>
  <p:tag name="ANNOTATION_END_18" val="197.0"/>
  <p:tag name="ANNOTATION_TOP_18" val="379"/>
  <p:tag name="ANNOTATION_LEFT_18" val="377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97.0"/>
  <p:tag name="ANNOTATION_END_19" val="199.1"/>
  <p:tag name="ANNOTATION_TOP_19" val="383"/>
  <p:tag name="ANNOTATION_LEFT_19" val="451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99.1"/>
  <p:tag name="ANNOTATION_END_20" val="200.4"/>
  <p:tag name="ANNOTATION_TOP_20" val="387"/>
  <p:tag name="ANNOTATION_LEFT_20" val="642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00.4"/>
  <p:tag name="ANNOTATION_END_21" val="201.4"/>
  <p:tag name="ANNOTATION_TOP_21" val="385"/>
  <p:tag name="ANNOTATION_LEFT_21" val="757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01.4"/>
  <p:tag name="ANNOTATION_END_22" val="202.4"/>
  <p:tag name="ANNOTATION_TOP_22" val="410"/>
  <p:tag name="ANNOTATION_LEFT_22" val="149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2.4"/>
  <p:tag name="ANNOTATION_END_23" val="216.9"/>
  <p:tag name="ANNOTATION_TOP_23" val="407"/>
  <p:tag name="ANNOTATION_LEFT_23" val="240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16.9"/>
  <p:tag name="ANNOTATION_END_24" val="235.0"/>
  <p:tag name="ANNOTATION_TOP_24" val="493"/>
  <p:tag name="ANNOTATION_LEFT_24" val="84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35.0"/>
  <p:tag name="ANNOTATION_END_25" val="238.1"/>
  <p:tag name="ANNOTATION_TOP_25" val="530"/>
  <p:tag name="ANNOTATION_LEFT_25" val="147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38.1"/>
  <p:tag name="ANNOTATION_END_26" val="250.8"/>
  <p:tag name="ANNOTATION_TOP_26" val="526"/>
  <p:tag name="ANNOTATION_LEFT_26" val="312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50.8"/>
  <p:tag name="ANNOTATION_END_27" val="252.9"/>
  <p:tag name="ANNOTATION_TOP_27" val="527"/>
  <p:tag name="ANNOTATION_LEFT_27" val="606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52.9"/>
  <p:tag name="ANNOTATION_END_28" val="258.4"/>
  <p:tag name="ANNOTATION_TOP_28" val="557"/>
  <p:tag name="ANNOTATION_LEFT_28" val="157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58.4"/>
  <p:tag name="ANNOTATION_END_29" val="262.6"/>
  <p:tag name="ANNOTATION_TOP_29" val="592"/>
  <p:tag name="ANNOTATION_LEFT_29" val="163"/>
  <p:tag name="ANNOTATION_WIDTH_29" val="66"/>
  <p:tag name="ANNOTATION_HEIGHT_29" val="66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5287936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62.6"/>
  <p:tag name="ANNOTATION_END_30" val="272.3"/>
  <p:tag name="ANNOTATION_TOP_30" val="591"/>
  <p:tag name="ANNOTATION_LEFT_30" val="616"/>
  <p:tag name="ANNOTATION_WIDTH_30" val="66"/>
  <p:tag name="ANNOTATION_HEIGHT_30" val="66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5287936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72.3"/>
  <p:tag name="ANNOTATION_END_31" val="273.2"/>
  <p:tag name="ANNOTATION_TOP_31" val="622"/>
  <p:tag name="ANNOTATION_LEFT_31" val="152"/>
  <p:tag name="ANNOTATION_WIDTH_31" val="66"/>
  <p:tag name="ANNOTATION_HEIGHT_31" val="66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5287936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73.2"/>
  <p:tag name="ANNOTATION_END_32" val="277.7"/>
  <p:tag name="ANNOTATION_TOP_32" val="625"/>
  <p:tag name="ANNOTATION_LEFT_32" val="378"/>
  <p:tag name="ANNOTATION_WIDTH_32" val="66"/>
  <p:tag name="ANNOTATION_HEIGHT_32" val="66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5287936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77.7"/>
  <p:tag name="ANNOTATION_END_33" val="280.8"/>
  <p:tag name="ANNOTATION_TOP_33" val="620"/>
  <p:tag name="ANNOTATION_LEFT_33" val="428"/>
  <p:tag name="ANNOTATION_WIDTH_33" val="66"/>
  <p:tag name="ANNOTATION_HEIGHT_33" val="66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5287936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80.8"/>
  <p:tag name="ANNOTATION_END_34" val="281.6"/>
  <p:tag name="ANNOTATION_TOP_34" val="487"/>
  <p:tag name="ANNOTATION_LEFT_34" val="214"/>
  <p:tag name="ANNOTATION_WIDTH_34" val="66"/>
  <p:tag name="ANNOTATION_HEIGHT_34" val="66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5287936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81.6"/>
  <p:tag name="ANNOTATION_END_35" val="282.7"/>
  <p:tag name="ANNOTATION_TOP_35" val="481"/>
  <p:tag name="ANNOTATION_LEFT_35" val="393"/>
  <p:tag name="ANNOTATION_WIDTH_35" val="66"/>
  <p:tag name="ANNOTATION_HEIGHT_35" val="66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5287936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82.7"/>
  <p:tag name="ANNOTATION_END_36" val="284.0"/>
  <p:tag name="ANNOTATION_TOP_36" val="478"/>
  <p:tag name="ANNOTATION_LEFT_36" val="488"/>
  <p:tag name="ANNOTATION_WIDTH_36" val="66"/>
  <p:tag name="ANNOTATION_HEIGHT_36" val="66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5287936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84.0"/>
  <p:tag name="ANNOTATION_END_37" val="287.8"/>
  <p:tag name="ANNOTATION_TOP_37" val="481"/>
  <p:tag name="ANNOTATION_LEFT_37" val="568"/>
  <p:tag name="ANNOTATION_WIDTH_37" val="66"/>
  <p:tag name="ANNOTATION_HEIGHT_37" val="66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5287936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87.8"/>
  <p:tag name="ANNOTATION_END_38" val="293.3"/>
  <p:tag name="ANNOTATION_TOP_38" val="452"/>
  <p:tag name="ANNOTATION_LEFT_38" val="563"/>
  <p:tag name="ANNOTATION_WIDTH_38" val="66"/>
  <p:tag name="ANNOTATION_HEIGHT_38" val="66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5287936"/>
  <p:tag name="ANNOTATION_FILL_ALPHA_38" val="100"/>
  <p:tag name="ANNOTATION_BORDER_WIDTH_38" val="2"/>
  <p:tag name="ANNOTATION_SLIDE_WIDTH_38" val="960"/>
  <p:tag name="ANNOTATION_SLIDE_HEIGHT_38" val="720"/>
  <p:tag name="ANNOTATION_TYPE_39" val="2"/>
  <p:tag name="ANNOTATION_START_39" val="293.3"/>
  <p:tag name="ANNOTATION_END_39" val="295.0"/>
  <p:tag name="ANNOTATION_TOP_39" val="-22"/>
  <p:tag name="ANNOTATION_LEFT_39" val="-22"/>
  <p:tag name="ANNOTATION_WIDTH_39" val="1004"/>
  <p:tag name="ANNOTATION_HEIGHT_39" val="764"/>
  <p:tag name="ANNOTATION_ANIMATION_39" val="4"/>
  <p:tag name="ANNOTATION_ROTATION_39" val="0"/>
  <p:tag name="ANNOTATION_SUB_TYPE_39" val="11"/>
  <p:tag name="ANNOTATION_LOOP_COUNT_39" val="1"/>
  <p:tag name="ANNOTATION_BOX_RADIUS_39" val="0"/>
  <p:tag name="ANNOTATION_SCALE_39" val="0"/>
  <p:tag name="ANNOTATION_BORDER_ALPHA_39" val="100"/>
  <p:tag name="ANNOTATION_BORDER_COLOR_39" val="255"/>
  <p:tag name="ANNOTATION_FILL_COLOR_39" val="855309"/>
  <p:tag name="ANNOTATION_FILL_ALPHA_39" val="50"/>
  <p:tag name="ANNOTATION_BORDER_WIDTH_39" val="2"/>
  <p:tag name="ANNOTATION_SLIDE_WIDTH_39" val="960"/>
  <p:tag name="ANNOTATION_SLIDE_HEIGHT_39" val="720"/>
  <p:tag name="ANNOTATION_TYPE_40" val="2"/>
  <p:tag name="ANNOTATION_START_40" val="295.0"/>
  <p:tag name="ANNOTATION_END_40" val="295.0"/>
  <p:tag name="ANNOTATION_TOP_40" val="-22"/>
  <p:tag name="ANNOTATION_LEFT_40" val="-22"/>
  <p:tag name="ANNOTATION_WIDTH_40" val="1004"/>
  <p:tag name="ANNOTATION_HEIGHT_40" val="764"/>
  <p:tag name="ANNOTATION_ANIMATION_40" val="4"/>
  <p:tag name="ANNOTATION_ROTATION_40" val="0"/>
  <p:tag name="ANNOTATION_SUB_TYPE_40" val="11"/>
  <p:tag name="ANNOTATION_LOOP_COUNT_40" val="1"/>
  <p:tag name="ANNOTATION_BOX_RADIUS_40" val="0"/>
  <p:tag name="ANNOTATION_SCALE_40" val="0"/>
  <p:tag name="ANNOTATION_BORDER_ALPHA_40" val="100"/>
  <p:tag name="ANNOTATION_BORDER_COLOR_40" val="255"/>
  <p:tag name="ANNOTATION_FILL_COLOR_40" val="855309"/>
  <p:tag name="ANNOTATION_FILL_ALPHA_40" val="50"/>
  <p:tag name="ANNOTATION_BORDER_WIDTH_40" val="2"/>
  <p:tag name="ANNOTATION_SLIDE_WIDTH_40" val="960"/>
  <p:tag name="ANNOTATION_SLIDE_HEIGHT_40" val="720"/>
  <p:tag name="ANNOTATION_TYPE_41" val="2"/>
  <p:tag name="ANNOTATION_START_41" val="295.0"/>
  <p:tag name="ANNOTATION_TOP_41" val="461"/>
  <p:tag name="ANNOTATION_LEFT_41" val="557"/>
  <p:tag name="ANNOTATION_WIDTH_41" val="209"/>
  <p:tag name="ANNOTATION_HEIGHT_41" val="56"/>
  <p:tag name="ANNOTATION_ANIMATION_41" val="4"/>
  <p:tag name="ANNOTATION_ROTATION_41" val="0"/>
  <p:tag name="ANNOTATION_SUB_TYPE_41" val="11"/>
  <p:tag name="ANNOTATION_LOOP_COUNT_41" val="1"/>
  <p:tag name="ANNOTATION_BOX_RADIUS_41" val="5"/>
  <p:tag name="ANNOTATION_SCALE_41" val="0"/>
  <p:tag name="ANNOTATION_BORDER_ALPHA_41" val="100"/>
  <p:tag name="ANNOTATION_BORDER_COLOR_41" val="255"/>
  <p:tag name="ANNOTATION_FILL_COLOR_41" val="855309"/>
  <p:tag name="ANNOTATION_FILL_ALPHA_41" val="50"/>
  <p:tag name="ANNOTATION_BORDER_WIDTH_41" val="2"/>
  <p:tag name="ANNOTATION_SLIDE_WIDTH_41" val="960"/>
  <p:tag name="ANNOTATION_SLIDE_HEIGHT_41" val="720"/>
  <p:tag name="ANNOTATION_COUNT" val="41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ELAPSEDTIME" val="307.562"/>
  <p:tag name="ARTICULATE_USED_LAYOUT" val="7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2a05e98dd1f42a8b843e96c2a26cf6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49baab9d0104ea3b712696890fe3cd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ARTICULATE_AUDIO_RECORDED" val="1"/>
  <p:tag name="ANNOTATION_TYPE_1" val="0"/>
  <p:tag name="ANNOTATION_START_1" val="35.2"/>
  <p:tag name="ANNOTATION_END_1" val="42.6"/>
  <p:tag name="ANNOTATION_TOP_1" val="34"/>
  <p:tag name="ANNOTATION_LEFT_1" val="122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2.6"/>
  <p:tag name="ANNOTATION_END_2" val="44.5"/>
  <p:tag name="ANNOTATION_TOP_2" val="182"/>
  <p:tag name="ANNOTATION_LEFT_2" val="105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4.5"/>
  <p:tag name="ANNOTATION_END_3" val="45.6"/>
  <p:tag name="ANNOTATION_TOP_3" val="178"/>
  <p:tag name="ANNOTATION_LEFT_3" val="630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5.6"/>
  <p:tag name="ANNOTATION_END_4" val="46.7"/>
  <p:tag name="ANNOTATION_TOP_4" val="210"/>
  <p:tag name="ANNOTATION_LEFT_4" val="108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7"/>
  <p:tag name="ANNOTATION_END_5" val="65.8"/>
  <p:tag name="ANNOTATION_TOP_5" val="212"/>
  <p:tag name="ANNOTATION_LEFT_5" val="313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5.8"/>
  <p:tag name="ANNOTATION_END_6" val="69.2"/>
  <p:tag name="ANNOTATION_TOP_6" val="309"/>
  <p:tag name="ANNOTATION_LEFT_6" val="100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9.2"/>
  <p:tag name="ANNOTATION_END_7" val="81.4"/>
  <p:tag name="ANNOTATION_TOP_7" val="307"/>
  <p:tag name="ANNOTATION_LEFT_7" val="612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1.4"/>
  <p:tag name="ANNOTATION_END_8" val="90.5"/>
  <p:tag name="ANNOTATION_TOP_8" val="350"/>
  <p:tag name="ANNOTATION_LEFT_8" val="108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0.5"/>
  <p:tag name="ANNOTATION_END_9" val="96.7"/>
  <p:tag name="ANNOTATION_TOP_9" val="458"/>
  <p:tag name="ANNOTATION_LEFT_9" val="113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6.7"/>
  <p:tag name="ANNOTATION_END_10" val="113.3"/>
  <p:tag name="ANNOTATION_TOP_10" val="454"/>
  <p:tag name="ANNOTATION_LEFT_10" val="350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3.3"/>
  <p:tag name="ANNOTATION_END_11" val="127.1"/>
  <p:tag name="ANNOTATION_TOP_11" val="454"/>
  <p:tag name="ANNOTATION_LEFT_11" val="574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7.1"/>
  <p:tag name="ANNOTATION_END_12" val="128.2"/>
  <p:tag name="ANNOTATION_TOP_12" val="493"/>
  <p:tag name="ANNOTATION_LEFT_12" val="205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8.2"/>
  <p:tag name="ANNOTATION_END_13" val="135.7"/>
  <p:tag name="ANNOTATION_TOP_13" val="481"/>
  <p:tag name="ANNOTATION_LEFT_13" val="318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5.7"/>
  <p:tag name="ANNOTATION_TOP_14" val="607"/>
  <p:tag name="ANNOTATION_LEFT_14" val="95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ELAPSEDTIME" val="172.722"/>
  <p:tag name="ARTICULATE_USED_LAYOUT" val="7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5ae51e7f87a445089b7d287421cb0c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9911339c64f468d9dbb40b86af1bf8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4"/>
  <p:tag name="ARTICULATE_AUDIO_RECORDED" val="1"/>
  <p:tag name="ANNOTATION_TYPE_1" val="2"/>
  <p:tag name="ANNOTATION_START_1" val="7.9"/>
  <p:tag name="ANNOTATION_END_1" val="7.9"/>
  <p:tag name="ANNOTATION_TOP_1" val="-22"/>
  <p:tag name="ANNOTATION_LEFT_1" val="-22"/>
  <p:tag name="ANNOTATION_WIDTH_1" val="1004"/>
  <p:tag name="ANNOTATION_HEIGHT_1" val="764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255"/>
  <p:tag name="ANNOTATION_FILL_COLOR_1" val="855309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7.9"/>
  <p:tag name="ANNOTATION_END_2" val="13.6"/>
  <p:tag name="ANNOTATION_TOP_2" val="47"/>
  <p:tag name="ANNOTATION_LEFT_2" val="548"/>
  <p:tag name="ANNOTATION_WIDTH_2" val="261"/>
  <p:tag name="ANNOTATION_HEIGHT_2" val="51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25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3.6"/>
  <p:tag name="ANNOTATION_END_3" val="13.6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3.6"/>
  <p:tag name="ANNOTATION_END_4" val="23.2"/>
  <p:tag name="ANNOTATION_TOP_4" val="185"/>
  <p:tag name="ANNOTATION_LEFT_4" val="66"/>
  <p:tag name="ANNOTATION_WIDTH_4" val="223"/>
  <p:tag name="ANNOTATION_HEIGHT_4" val="77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23.2"/>
  <p:tag name="ANNOTATION_END_5" val="23.2"/>
  <p:tag name="ANNOTATION_TOP_5" val="-22"/>
  <p:tag name="ANNOTATION_LEFT_5" val="-22"/>
  <p:tag name="ANNOTATION_WIDTH_5" val="1004"/>
  <p:tag name="ANNOTATION_HEIGHT_5" val="764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23.2"/>
  <p:tag name="ANNOTATION_END_6" val="29.2"/>
  <p:tag name="ANNOTATION_TOP_6" val="193"/>
  <p:tag name="ANNOTATION_LEFT_6" val="529"/>
  <p:tag name="ANNOTATION_WIDTH_6" val="359"/>
  <p:tag name="ANNOTATION_HEIGHT_6" val="51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255"/>
  <p:tag name="ANNOTATION_FILL_COLOR_6" val="855309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29.2"/>
  <p:tag name="ANNOTATION_END_7" val="29.2"/>
  <p:tag name="ANNOTATION_TOP_7" val="-22"/>
  <p:tag name="ANNOTATION_LEFT_7" val="-22"/>
  <p:tag name="ANNOTATION_WIDTH_7" val="1004"/>
  <p:tag name="ANNOTATION_HEIGHT_7" val="764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255"/>
  <p:tag name="ANNOTATION_FILL_COLOR_7" val="855309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29.2"/>
  <p:tag name="ANNOTATION_END_8" val="45.8"/>
  <p:tag name="ANNOTATION_TOP_8" val="237"/>
  <p:tag name="ANNOTATION_LEFT_8" val="163"/>
  <p:tag name="ANNOTATION_WIDTH_8" val="237"/>
  <p:tag name="ANNOTATION_HEIGHT_8" val="39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255"/>
  <p:tag name="ANNOTATION_FILL_COLOR_8" val="855309"/>
  <p:tag name="ANNOTATION_FILL_ALPHA_8" val="50"/>
  <p:tag name="ANNOTATION_BORDER_WIDTH_8" val="2"/>
  <p:tag name="ANNOTATION_SLIDE_WIDTH_8" val="960"/>
  <p:tag name="ANNOTATION_SLIDE_HEIGHT_8" val="720"/>
  <p:tag name="ANNOTATION_TYPE_9" val="0"/>
  <p:tag name="ANNOTATION_START_9" val="45.8"/>
  <p:tag name="ANNOTATION_END_9" val="51.8"/>
  <p:tag name="ANNOTATION_TOP_9" val="221"/>
  <p:tag name="ANNOTATION_LEFT_9" val="73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1.8"/>
  <p:tag name="ANNOTATION_END_10" val="64.9"/>
  <p:tag name="ANNOTATION_TOP_10" val="400"/>
  <p:tag name="ANNOTATION_LEFT_10" val="77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2"/>
  <p:tag name="ANNOTATION_START_11" val="64.9"/>
  <p:tag name="ANNOTATION_END_11" val="64.9"/>
  <p:tag name="ANNOTATION_TOP_11" val="-22"/>
  <p:tag name="ANNOTATION_LEFT_11" val="-22"/>
  <p:tag name="ANNOTATION_WIDTH_11" val="1004"/>
  <p:tag name="ANNOTATION_HEIGHT_11" val="764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255"/>
  <p:tag name="ANNOTATION_FILL_COLOR_11" val="855309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64.9"/>
  <p:tag name="ANNOTATION_END_12" val="68.2"/>
  <p:tag name="ANNOTATION_TOP_12" val="467"/>
  <p:tag name="ANNOTATION_LEFT_12" val="142"/>
  <p:tag name="ANNOTATION_WIDTH_12" val="185"/>
  <p:tag name="ANNOTATION_HEIGHT_12" val="53"/>
  <p:tag name="ANNOTATION_ANIMATION_12" val="4"/>
  <p:tag name="ANNOTATION_ROTATION_12" val="0"/>
  <p:tag name="ANNOTATION_SUB_TYPE_12" val="11"/>
  <p:tag name="ANNOTATION_LOOP_COUNT_12" val="1"/>
  <p:tag name="ANNOTATION_BOX_RADIUS_12" val="5"/>
  <p:tag name="ANNOTATION_SCALE_12" val="0"/>
  <p:tag name="ANNOTATION_BORDER_ALPHA_12" val="100"/>
  <p:tag name="ANNOTATION_BORDER_COLOR_12" val="255"/>
  <p:tag name="ANNOTATION_FILL_COLOR_12" val="855309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68.2"/>
  <p:tag name="ANNOTATION_END_13" val="68.2"/>
  <p:tag name="ANNOTATION_TOP_13" val="-22"/>
  <p:tag name="ANNOTATION_LEFT_13" val="-22"/>
  <p:tag name="ANNOTATION_WIDTH_13" val="1004"/>
  <p:tag name="ANNOTATION_HEIGHT_13" val="764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255"/>
  <p:tag name="ANNOTATION_FILL_COLOR_13" val="855309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68.2"/>
  <p:tag name="ANNOTATION_END_14" val="72.6"/>
  <p:tag name="ANNOTATION_TOP_14" val="502"/>
  <p:tag name="ANNOTATION_LEFT_14" val="141"/>
  <p:tag name="ANNOTATION_WIDTH_14" val="208"/>
  <p:tag name="ANNOTATION_HEIGHT_14" val="54"/>
  <p:tag name="ANNOTATION_ANIMATION_14" val="4"/>
  <p:tag name="ANNOTATION_ROTATION_14" val="0"/>
  <p:tag name="ANNOTATION_SUB_TYPE_14" val="11"/>
  <p:tag name="ANNOTATION_LOOP_COUNT_14" val="1"/>
  <p:tag name="ANNOTATION_BOX_RADIUS_14" val="5"/>
  <p:tag name="ANNOTATION_SCALE_14" val="0"/>
  <p:tag name="ANNOTATION_BORDER_ALPHA_14" val="100"/>
  <p:tag name="ANNOTATION_BORDER_COLOR_14" val="255"/>
  <p:tag name="ANNOTATION_FILL_COLOR_14" val="855309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72.6"/>
  <p:tag name="ANNOTATION_END_15" val="75.8"/>
  <p:tag name="ANNOTATION_TOP_15" val="491"/>
  <p:tag name="ANNOTATION_LEFT_15" val="265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5.8"/>
  <p:tag name="ANNOTATION_TOP_16" val="530"/>
  <p:tag name="ANNOTATION_LEFT_16" val="142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COUNT" val="16"/>
  <p:tag name="ELAPSEDTIME" val="90.852"/>
  <p:tag name="ARTICULATE_USED_LAYOUT" val="7"/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9e602d9cdbd47518ad5976d9f327d7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2c7af85aaab46d9bb4fad1b9fc9da8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ELAPSEDTIME" val="205.8"/>
  <p:tag name="ANNOTATION_TYPE_1" val="0"/>
  <p:tag name="ANNOTATION_START_1" val="7.5"/>
  <p:tag name="ANNOTATION_END_1" val="16.6"/>
  <p:tag name="ANNOTATION_TOP_1" val="57"/>
  <p:tag name="ANNOTATION_LEFT_1" val="126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2"/>
  <p:tag name="ANNOTATION_START_2" val="16.6"/>
  <p:tag name="ANNOTATION_END_2" val="18.9"/>
  <p:tag name="ANNOTATION_TOP_2" val="-22"/>
  <p:tag name="ANNOTATION_LEFT_2" val="-22"/>
  <p:tag name="ANNOTATION_WIDTH_2" val="1004"/>
  <p:tag name="ANNOTATION_HEIGHT_2" val="764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25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8.9"/>
  <p:tag name="ANNOTATION_END_3" val="18.9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8.9"/>
  <p:tag name="ANNOTATION_END_4" val="26.1"/>
  <p:tag name="ANNOTATION_TOP_4" val="26"/>
  <p:tag name="ANNOTATION_LEFT_4" val="629"/>
  <p:tag name="ANNOTATION_WIDTH_4" val="203"/>
  <p:tag name="ANNOTATION_HEIGHT_4" val="62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26.1"/>
  <p:tag name="ANNOTATION_END_5" val="37.0"/>
  <p:tag name="ANNOTATION_TOP_5" val="-22"/>
  <p:tag name="ANNOTATION_LEFT_5" val="-22"/>
  <p:tag name="ANNOTATION_WIDTH_5" val="1004"/>
  <p:tag name="ANNOTATION_HEIGHT_5" val="764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0"/>
  <p:tag name="ANNOTATION_START_6" val="37.0"/>
  <p:tag name="ANNOTATION_END_6" val="42.9"/>
  <p:tag name="ANNOTATION_TOP_6" val="168"/>
  <p:tag name="ANNOTATION_LEFT_6" val="33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2.9"/>
  <p:tag name="ANNOTATION_END_7" val="82.8"/>
  <p:tag name="ANNOTATION_TOP_7" val="165"/>
  <p:tag name="ANNOTATION_LEFT_7" val="356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2.8"/>
  <p:tag name="ANNOTATION_END_8" val="99.9"/>
  <p:tag name="ANNOTATION_TOP_8" val="229"/>
  <p:tag name="ANNOTATION_LEFT_8" val="93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2"/>
  <p:tag name="ANNOTATION_START_9" val="99.9"/>
  <p:tag name="ANNOTATION_END_9" val="99.9"/>
  <p:tag name="ANNOTATION_TOP_9" val="-22"/>
  <p:tag name="ANNOTATION_LEFT_9" val="-22"/>
  <p:tag name="ANNOTATION_WIDTH_9" val="1004"/>
  <p:tag name="ANNOTATION_HEIGHT_9" val="764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255"/>
  <p:tag name="ANNOTATION_FILL_COLOR_9" val="855309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99.9"/>
  <p:tag name="ANNOTATION_END_10" val="109.4"/>
  <p:tag name="ANNOTATION_TOP_10" val="210"/>
  <p:tag name="ANNOTATION_LEFT_10" val="343"/>
  <p:tag name="ANNOTATION_WIDTH_10" val="281"/>
  <p:tag name="ANNOTATION_HEIGHT_10" val="39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255"/>
  <p:tag name="ANNOTATION_FILL_COLOR_10" val="855309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109.4"/>
  <p:tag name="ANNOTATION_END_11" val="109.4"/>
  <p:tag name="ANNOTATION_TOP_11" val="-22"/>
  <p:tag name="ANNOTATION_LEFT_11" val="-22"/>
  <p:tag name="ANNOTATION_WIDTH_11" val="1004"/>
  <p:tag name="ANNOTATION_HEIGHT_11" val="764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255"/>
  <p:tag name="ANNOTATION_FILL_COLOR_11" val="855309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109.4"/>
  <p:tag name="ANNOTATION_END_12" val="130.3"/>
  <p:tag name="ANNOTATION_TOP_12" val="203"/>
  <p:tag name="ANNOTATION_LEFT_12" val="627"/>
  <p:tag name="ANNOTATION_WIDTH_12" val="60"/>
  <p:tag name="ANNOTATION_HEIGHT_12" val="47"/>
  <p:tag name="ANNOTATION_ANIMATION_12" val="4"/>
  <p:tag name="ANNOTATION_ROTATION_12" val="0"/>
  <p:tag name="ANNOTATION_SUB_TYPE_12" val="11"/>
  <p:tag name="ANNOTATION_LOOP_COUNT_12" val="1"/>
  <p:tag name="ANNOTATION_BOX_RADIUS_12" val="5"/>
  <p:tag name="ANNOTATION_SCALE_12" val="0"/>
  <p:tag name="ANNOTATION_BORDER_ALPHA_12" val="100"/>
  <p:tag name="ANNOTATION_BORDER_COLOR_12" val="255"/>
  <p:tag name="ANNOTATION_FILL_COLOR_12" val="855309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130.3"/>
  <p:tag name="ANNOTATION_END_13" val="130.3"/>
  <p:tag name="ANNOTATION_TOP_13" val="-22"/>
  <p:tag name="ANNOTATION_LEFT_13" val="-22"/>
  <p:tag name="ANNOTATION_WIDTH_13" val="1004"/>
  <p:tag name="ANNOTATION_HEIGHT_13" val="764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255"/>
  <p:tag name="ANNOTATION_FILL_COLOR_13" val="855309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130.3"/>
  <p:tag name="ANNOTATION_END_14" val="136.9"/>
  <p:tag name="ANNOTATION_TOP_14" val="251"/>
  <p:tag name="ANNOTATION_LEFT_14" val="614"/>
  <p:tag name="ANNOTATION_WIDTH_14" val="98"/>
  <p:tag name="ANNOTATION_HEIGHT_14" val="47"/>
  <p:tag name="ANNOTATION_ANIMATION_14" val="4"/>
  <p:tag name="ANNOTATION_ROTATION_14" val="0"/>
  <p:tag name="ANNOTATION_SUB_TYPE_14" val="11"/>
  <p:tag name="ANNOTATION_LOOP_COUNT_14" val="1"/>
  <p:tag name="ANNOTATION_BOX_RADIUS_14" val="5"/>
  <p:tag name="ANNOTATION_SCALE_14" val="0"/>
  <p:tag name="ANNOTATION_BORDER_ALPHA_14" val="100"/>
  <p:tag name="ANNOTATION_BORDER_COLOR_14" val="255"/>
  <p:tag name="ANNOTATION_FILL_COLOR_14" val="855309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136.9"/>
  <p:tag name="ANNOTATION_END_15" val="138.5"/>
  <p:tag name="ANNOTATION_TOP_15" val="231"/>
  <p:tag name="ANNOTATION_LEFT_15" val="609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8.5"/>
  <p:tag name="ANNOTATION_END_16" val="142.1"/>
  <p:tag name="ANNOTATION_TOP_16" val="271"/>
  <p:tag name="ANNOTATION_LEFT_16" val="401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2.1"/>
  <p:tag name="ANNOTATION_END_17" val="146.6"/>
  <p:tag name="ANNOTATION_TOP_17" val="664"/>
  <p:tag name="ANNOTATION_LEFT_17" val="303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2"/>
  <p:tag name="ANNOTATION_START_18" val="146.6"/>
  <p:tag name="ANNOTATION_END_18" val="146.6"/>
  <p:tag name="ANNOTATION_TOP_18" val="-22"/>
  <p:tag name="ANNOTATION_LEFT_18" val="-22"/>
  <p:tag name="ANNOTATION_WIDTH_18" val="1004"/>
  <p:tag name="ANNOTATION_HEIGHT_18" val="764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255"/>
  <p:tag name="ANNOTATION_FILL_COLOR_18" val="855309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146.6"/>
  <p:tag name="ANNOTATION_END_19" val="160.1"/>
  <p:tag name="ANNOTATION_TOP_19" val="645"/>
  <p:tag name="ANNOTATION_LEFT_19" val="297"/>
  <p:tag name="ANNOTATION_WIDTH_19" val="71"/>
  <p:tag name="ANNOTATION_HEIGHT_19" val="47"/>
  <p:tag name="ANNOTATION_ANIMATION_19" val="4"/>
  <p:tag name="ANNOTATION_ROTATION_19" val="0"/>
  <p:tag name="ANNOTATION_SUB_TYPE_19" val="11"/>
  <p:tag name="ANNOTATION_LOOP_COUNT_19" val="1"/>
  <p:tag name="ANNOTATION_BOX_RADIUS_19" val="5"/>
  <p:tag name="ANNOTATION_SCALE_19" val="0"/>
  <p:tag name="ANNOTATION_BORDER_ALPHA_19" val="100"/>
  <p:tag name="ANNOTATION_BORDER_COLOR_19" val="255"/>
  <p:tag name="ANNOTATION_FILL_COLOR_19" val="855309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160.1"/>
  <p:tag name="ANNOTATION_END_20" val="169.5"/>
  <p:tag name="ANNOTATION_TOP_20" val="-22"/>
  <p:tag name="ANNOTATION_LEFT_20" val="-22"/>
  <p:tag name="ANNOTATION_WIDTH_20" val="1004"/>
  <p:tag name="ANNOTATION_HEIGHT_20" val="764"/>
  <p:tag name="ANNOTATION_ANIMATION_20" val="4"/>
  <p:tag name="ANNOTATION_ROTATION_20" val="0"/>
  <p:tag name="ANNOTATION_SUB_TYPE_20" val="11"/>
  <p:tag name="ANNOTATION_LOOP_COUNT_20" val="1"/>
  <p:tag name="ANNOTATION_BOX_RADIUS_20" val="0"/>
  <p:tag name="ANNOTATION_SCALE_20" val="0"/>
  <p:tag name="ANNOTATION_BORDER_ALPHA_20" val="100"/>
  <p:tag name="ANNOTATION_BORDER_COLOR_20" val="255"/>
  <p:tag name="ANNOTATION_FILL_COLOR_20" val="855309"/>
  <p:tag name="ANNOTATION_FILL_ALPHA_20" val="50"/>
  <p:tag name="ANNOTATION_BORDER_WIDTH_20" val="2"/>
  <p:tag name="ANNOTATION_SLIDE_WIDTH_20" val="960"/>
  <p:tag name="ANNOTATION_SLIDE_HEIGHT_20" val="720"/>
  <p:tag name="ANNOTATION_TYPE_21" val="0"/>
  <p:tag name="ANNOTATION_START_21" val="169.5"/>
  <p:tag name="ANNOTATION_END_21" val="183.2"/>
  <p:tag name="ANNOTATION_TOP_21" val="516"/>
  <p:tag name="ANNOTATION_LEFT_21" val="584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83.2"/>
  <p:tag name="ANNOTATION_END_22" val="185.5"/>
  <p:tag name="ANNOTATION_TOP_22" val="226"/>
  <p:tag name="ANNOTATION_LEFT_22" val="93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85.5"/>
  <p:tag name="ANNOTATION_END_23" val="189.0"/>
  <p:tag name="ANNOTATION_TOP_23" val="163"/>
  <p:tag name="ANNOTATION_LEFT_23" val="98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89.0"/>
  <p:tag name="ANNOTATION_END_24" val="191.7"/>
  <p:tag name="ANNOTATION_TOP_24" val="271"/>
  <p:tag name="ANNOTATION_LEFT_24" val="407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91.7"/>
  <p:tag name="ANNOTATION_END_25" val="198.6"/>
  <p:tag name="ANNOTATION_TOP_25" val="268"/>
  <p:tag name="ANNOTATION_LEFT_25" val="686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98.6"/>
  <p:tag name="ANNOTATION_END_26" val="199.8"/>
  <p:tag name="ANNOTATION_TOP_26" val="331"/>
  <p:tag name="ANNOTATION_LEFT_26" val="369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9.8"/>
  <p:tag name="ANNOTATION_END_27" val="201.2"/>
  <p:tag name="ANNOTATION_TOP_27" val="343"/>
  <p:tag name="ANNOTATION_LEFT_27" val="600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1.2"/>
  <p:tag name="ANNOTATION_TOP_28" val="332"/>
  <p:tag name="ANNOTATION_LEFT_28" val="688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ORIGINAL_AUDIO_FILEPATH" val="C:\Users\amahmedkeele\Desktop\Lectures\Lecture-24 Chromosomal-Bases\s27.wav"/>
  <p:tag name="ELAPSEDTIME" val="0"/>
  <p:tag name="ARTICULATE_NAV_LEVEL" val="1"/>
  <p:tag name="ARTICULATE_SLIDE_PRESENTER_GUID" val="d73e5dd6-2c4a-4fde-876c-5cad2081e49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5d2f37cb74142a3b69c2dbb172eeeb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b9351848f02439992fccccafc1f2ce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AUDIO_RECORDED" val="1"/>
  <p:tag name="ELAPSEDTIME" val="49.5"/>
  <p:tag name="ANNOTATION_TYPE_1" val="0"/>
  <p:tag name="ANNOTATION_START_1" val="43.6"/>
  <p:tag name="ANNOTATION_END_1" val="44.1"/>
  <p:tag name="ANNOTATION_TOP_1" val="312"/>
  <p:tag name="ANNOTATION_LEFT_1" val="7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4.1"/>
  <p:tag name="ANNOTATION_END_2" val="44.5"/>
  <p:tag name="ANNOTATION_TOP_2" val="455"/>
  <p:tag name="ANNOTATION_LEFT_2" val="8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4.5"/>
  <p:tag name="ANNOTATION_END_3" val="44.7"/>
  <p:tag name="ANNOTATION_TOP_3" val="514"/>
  <p:tag name="ANNOTATION_LEFT_3" val="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4.7"/>
  <p:tag name="ANNOTATION_END_4" val="46.3"/>
  <p:tag name="ANNOTATION_TOP_4" val="613"/>
  <p:tag name="ANNOTATION_LEFT_4" val="8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3"/>
  <p:tag name="ANNOTATION_TOP_5" val="376"/>
  <p:tag name="ANNOTATION_LEFT_5" val="76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f5ecb2114884931919b5fa7d70a671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864c548d66a49379ad6859a9b6f17d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26" val="0"/>
  <p:tag name="ANNOTATION_START_26" val="196.1"/>
  <p:tag name="ANNOTATION_END_26" val="200.0"/>
  <p:tag name="ANNOTATION_TOP_26" val="212"/>
  <p:tag name="ANNOTATION_LEFT_26" val="12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00.0"/>
  <p:tag name="ANNOTATION_END_27" val="201.9"/>
  <p:tag name="ANNOTATION_TOP_27" val="607"/>
  <p:tag name="ANNOTATION_LEFT_27" val="3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1.9"/>
  <p:tag name="ANNOTATION_END_28" val="203.0"/>
  <p:tag name="ANNOTATION_TOP_28" val="607"/>
  <p:tag name="ANNOTATION_LEFT_28" val="12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3.0"/>
  <p:tag name="ANNOTATION_END_29" val="203.7"/>
  <p:tag name="ANNOTATION_TOP_29" val="607"/>
  <p:tag name="ANNOTATION_LEFT_29" val="14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03.7"/>
  <p:tag name="ANNOTATION_END_30" val="204.6"/>
  <p:tag name="ANNOTATION_TOP_30" val="604"/>
  <p:tag name="ANNOTATION_LEFT_30" val="16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04.6"/>
  <p:tag name="ANNOTATION_END_31" val="220.7"/>
  <p:tag name="ANNOTATION_TOP_31" val="612"/>
  <p:tag name="ANNOTATION_LEFT_31" val="8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20.7"/>
  <p:tag name="ANNOTATION_END_32" val="230.8"/>
  <p:tag name="ANNOTATION_TOP_32" val="599"/>
  <p:tag name="ANNOTATION_LEFT_32" val="2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30.8"/>
  <p:tag name="ANNOTATION_END_33" val="235.1"/>
  <p:tag name="ANNOTATION_TOP_33" val="673"/>
  <p:tag name="ANNOTATION_LEFT_33" val="3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35.1"/>
  <p:tag name="ANNOTATION_END_34" val="237.3"/>
  <p:tag name="ANNOTATION_TOP_34" val="658"/>
  <p:tag name="ANNOTATION_LEFT_34" val="304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37.3"/>
  <p:tag name="ANNOTATION_END_35" val="238.0"/>
  <p:tag name="ANNOTATION_TOP_35" val="659"/>
  <p:tag name="ANNOTATION_LEFT_35" val="32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38.0"/>
  <p:tag name="ANNOTATION_END_36" val="239.7"/>
  <p:tag name="ANNOTATION_TOP_36" val="661"/>
  <p:tag name="ANNOTATION_LEFT_36" val="34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39.7"/>
  <p:tag name="ANNOTATION_END_37" val="253.8"/>
  <p:tag name="ANNOTATION_TOP_37" val="663"/>
  <p:tag name="ANNOTATION_LEFT_37" val="2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53.8"/>
  <p:tag name="ANNOTATION_END_38" val="258.2"/>
  <p:tag name="ANNOTATION_TOP_38" val="657"/>
  <p:tag name="ANNOTATION_LEFT_38" val="341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58.2"/>
  <p:tag name="ANNOTATION_END_39" val="259.5"/>
  <p:tag name="ANNOTATION_TOP_39" val="662"/>
  <p:tag name="ANNOTATION_LEFT_39" val="23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59.5"/>
  <p:tag name="ANNOTATION_END_40" val="261.9"/>
  <p:tag name="ANNOTATION_TOP_40" val="610"/>
  <p:tag name="ANNOTATION_LEFT_40" val="3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61.9"/>
  <p:tag name="ANNOTATION_END_41" val="264.4"/>
  <p:tag name="ANNOTATION_TOP_41" val="615"/>
  <p:tag name="ANNOTATION_LEFT_41" val="16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64.4"/>
  <p:tag name="ANNOTATION_END_42" val="265.5"/>
  <p:tag name="ANNOTATION_TOP_42" val="607"/>
  <p:tag name="ANNOTATION_LEFT_42" val="2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65.5"/>
  <p:tag name="ANNOTATION_END_43" val="266.1"/>
  <p:tag name="ANNOTATION_TOP_43" val="669"/>
  <p:tag name="ANNOTATION_LEFT_43" val="15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66.1"/>
  <p:tag name="ANNOTATION_END_44" val="266.7"/>
  <p:tag name="ANNOTATION_TOP_44" val="614"/>
  <p:tag name="ANNOTATION_LEFT_44" val="2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66.7"/>
  <p:tag name="ANNOTATION_END_45" val="268.1"/>
  <p:tag name="ANNOTATION_TOP_45" val="670"/>
  <p:tag name="ANNOTATION_LEFT_45" val="28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68.1"/>
  <p:tag name="ANNOTATION_END_46" val="268.6"/>
  <p:tag name="ANNOTATION_TOP_46" val="613"/>
  <p:tag name="ANNOTATION_LEFT_46" val="33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68.6"/>
  <p:tag name="ANNOTATION_END_47" val="270.3"/>
  <p:tag name="ANNOTATION_TOP_47" val="661"/>
  <p:tag name="ANNOTATION_LEFT_47" val="32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70.3"/>
  <p:tag name="ANNOTATION_END_48" val="285.3"/>
  <p:tag name="ANNOTATION_TOP_48" val="218"/>
  <p:tag name="ANNOTATION_LEFT_48" val="29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85.3"/>
  <p:tag name="ANNOTATION_END_49" val="286.8"/>
  <p:tag name="ANNOTATION_TOP_49" val="214"/>
  <p:tag name="ANNOTATION_LEFT_49" val="128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86.8"/>
  <p:tag name="ANNOTATION_END_50" val="287.8"/>
  <p:tag name="ANNOTATION_TOP_50" val="602"/>
  <p:tag name="ANNOTATION_LEFT_50" val="120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87.8"/>
  <p:tag name="ANNOTATION_TOP_51" val="666"/>
  <p:tag name="ANNOTATION_LEFT_51" val="302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UDIO_ID" val="298"/>
  <p:tag name="ARTICULATE_AUDIO_RECORDED" val="1"/>
  <p:tag name="ELAPSEDTIME" val="224.1"/>
  <p:tag name="ANNOTATION_TYPE_1" val="0"/>
  <p:tag name="ANNOTATION_START_1" val="2.0"/>
  <p:tag name="ANNOTATION_END_1" val="20.4"/>
  <p:tag name="ANNOTATION_TOP_1" val="54"/>
  <p:tag name="ANNOTATION_LEFT_1" val="162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4"/>
  <p:tag name="ANNOTATION_END_2" val="38.9"/>
  <p:tag name="ANNOTATION_TOP_2" val="148"/>
  <p:tag name="ANNOTATION_LEFT_2" val="31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8.9"/>
  <p:tag name="ANNOTATION_END_3" val="42.0"/>
  <p:tag name="ANNOTATION_TOP_3" val="148"/>
  <p:tag name="ANNOTATION_LEFT_3" val="435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2.0"/>
  <p:tag name="ANNOTATION_END_4" val="45.5"/>
  <p:tag name="ANNOTATION_TOP_4" val="144"/>
  <p:tag name="ANNOTATION_LEFT_4" val="578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5.5"/>
  <p:tag name="ANNOTATION_END_5" val="59.4"/>
  <p:tag name="ANNOTATION_TOP_5" val="147"/>
  <p:tag name="ANNOTATION_LEFT_5" val="823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9.4"/>
  <p:tag name="ANNOTATION_END_6" val="60.9"/>
  <p:tag name="ANNOTATION_TOP_6" val="214"/>
  <p:tag name="ANNOTATION_LEFT_6" val="120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0.9"/>
  <p:tag name="ANNOTATION_END_7" val="80.8"/>
  <p:tag name="ANNOTATION_TOP_7" val="214"/>
  <p:tag name="ANNOTATION_LEFT_7" val="35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0.8"/>
  <p:tag name="ANNOTATION_END_8" val="88.9"/>
  <p:tag name="ANNOTATION_TOP_8" val="323"/>
  <p:tag name="ANNOTATION_LEFT_8" val="143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8.9"/>
  <p:tag name="ANNOTATION_END_9" val="94.8"/>
  <p:tag name="ANNOTATION_TOP_9" val="664"/>
  <p:tag name="ANNOTATION_LEFT_9" val="141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8"/>
  <p:tag name="ANNOTATION_END_10" val="98.5"/>
  <p:tag name="ANNOTATION_TOP_10" val="332"/>
  <p:tag name="ANNOTATION_LEFT_10" val="40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8.5"/>
  <p:tag name="ANNOTATION_END_11" val="102.5"/>
  <p:tag name="ANNOTATION_TOP_11" val="319"/>
  <p:tag name="ANNOTATION_LEFT_11" val="138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2.5"/>
  <p:tag name="ANNOTATION_END_12" val="116.1"/>
  <p:tag name="ANNOTATION_TOP_12" val="355"/>
  <p:tag name="ANNOTATION_LEFT_12" val="309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2"/>
  <p:tag name="ANNOTATION_START_13" val="116.1"/>
  <p:tag name="ANNOTATION_END_13" val="116.1"/>
  <p:tag name="ANNOTATION_TOP_13" val="-22"/>
  <p:tag name="ANNOTATION_LEFT_13" val="-22"/>
  <p:tag name="ANNOTATION_WIDTH_13" val="1004"/>
  <p:tag name="ANNOTATION_HEIGHT_13" val="764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255"/>
  <p:tag name="ANNOTATION_FILL_COLOR_13" val="855309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116.1"/>
  <p:tag name="ANNOTATION_END_14" val="125.1"/>
  <p:tag name="ANNOTATION_TOP_14" val="444"/>
  <p:tag name="ANNOTATION_LEFT_14" val="846"/>
  <p:tag name="ANNOTATION_WIDTH_14" val="81"/>
  <p:tag name="ANNOTATION_HEIGHT_14" val="92"/>
  <p:tag name="ANNOTATION_ANIMATION_14" val="4"/>
  <p:tag name="ANNOTATION_ROTATION_14" val="0"/>
  <p:tag name="ANNOTATION_SUB_TYPE_14" val="11"/>
  <p:tag name="ANNOTATION_LOOP_COUNT_14" val="1"/>
  <p:tag name="ANNOTATION_BOX_RADIUS_14" val="5"/>
  <p:tag name="ANNOTATION_SCALE_14" val="0"/>
  <p:tag name="ANNOTATION_BORDER_ALPHA_14" val="100"/>
  <p:tag name="ANNOTATION_BORDER_COLOR_14" val="255"/>
  <p:tag name="ANNOTATION_FILL_COLOR_14" val="855309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125.1"/>
  <p:tag name="ANNOTATION_END_15" val="134.3"/>
  <p:tag name="ANNOTATION_TOP_15" val="-22"/>
  <p:tag name="ANNOTATION_LEFT_15" val="-22"/>
  <p:tag name="ANNOTATION_WIDTH_15" val="1004"/>
  <p:tag name="ANNOTATION_HEIGHT_15" val="764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255"/>
  <p:tag name="ANNOTATION_FILL_COLOR_15" val="855309"/>
  <p:tag name="ANNOTATION_FILL_ALPHA_15" val="50"/>
  <p:tag name="ANNOTATION_BORDER_WIDTH_15" val="2"/>
  <p:tag name="ANNOTATION_SLIDE_WIDTH_15" val="960"/>
  <p:tag name="ANNOTATION_SLIDE_HEIGHT_15" val="720"/>
  <p:tag name="ANNOTATION_TYPE_16" val="0"/>
  <p:tag name="ANNOTATION_START_16" val="134.3"/>
  <p:tag name="ANNOTATION_END_16" val="139.7"/>
  <p:tag name="ANNOTATION_TOP_16" val="421"/>
  <p:tag name="ANNOTATION_LEFT_16" val="146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9.7"/>
  <p:tag name="ANNOTATION_END_17" val="140.3"/>
  <p:tag name="ANNOTATION_TOP_17" val="531"/>
  <p:tag name="ANNOTATION_LEFT_17" val="90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0.3"/>
  <p:tag name="ANNOTATION_END_18" val="140.7"/>
  <p:tag name="ANNOTATION_TOP_18" val="547"/>
  <p:tag name="ANNOTATION_LEFT_18" val="88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0.7"/>
  <p:tag name="ANNOTATION_END_19" val="141.2"/>
  <p:tag name="ANNOTATION_TOP_19" val="574"/>
  <p:tag name="ANNOTATION_LEFT_19" val="78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1.2"/>
  <p:tag name="ANNOTATION_END_20" val="150.4"/>
  <p:tag name="ANNOTATION_TOP_20" val="596"/>
  <p:tag name="ANNOTATION_LEFT_20" val="79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0.4"/>
  <p:tag name="ANNOTATION_END_21" val="154.8"/>
  <p:tag name="ANNOTATION_TOP_21" val="540"/>
  <p:tag name="ANNOTATION_LEFT_21" val="191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4.8"/>
  <p:tag name="ANNOTATION_END_22" val="163.1"/>
  <p:tag name="ANNOTATION_TOP_22" val="587"/>
  <p:tag name="ANNOTATION_LEFT_22" val="123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3.1"/>
  <p:tag name="ANNOTATION_END_23" val="176.9"/>
  <p:tag name="ANNOTATION_TOP_23" val="615"/>
  <p:tag name="ANNOTATION_LEFT_23" val="262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76.9"/>
  <p:tag name="ANNOTATION_END_24" val="188.5"/>
  <p:tag name="ANNOTATION_TOP_24" val="669"/>
  <p:tag name="ANNOTATION_LEFT_24" val="44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8.5"/>
  <p:tag name="ANNOTATION_TOP_25" val="675"/>
  <p:tag name="ANNOTATION_LEFT_25" val="465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COUNT" val="25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8b149491671495898686494cdc7ce9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dad15a84f0e44858e156446d3c3312d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9"/>
  <p:tag name="ARTICULATE_AUDIO_RECORDED" val="1"/>
  <p:tag name="ELAPSEDTIME" val="131.9"/>
  <p:tag name="ANNOTATION_TYPE_1" val="0"/>
  <p:tag name="ANNOTATION_START_1" val="11.7"/>
  <p:tag name="ANNOTATION_END_1" val="19.2"/>
  <p:tag name="ANNOTATION_TOP_1" val="152"/>
  <p:tag name="ANNOTATION_LEFT_1" val="48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9.2"/>
  <p:tag name="ANNOTATION_END_2" val="23.5"/>
  <p:tag name="ANNOTATION_TOP_2" val="153"/>
  <p:tag name="ANNOTATION_LEFT_2" val="393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2"/>
  <p:tag name="ANNOTATION_START_3" val="23.5"/>
  <p:tag name="ANNOTATION_END_3" val="23.5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23.5"/>
  <p:tag name="ANNOTATION_END_4" val="28.9"/>
  <p:tag name="ANNOTATION_TOP_4" val="128"/>
  <p:tag name="ANNOTATION_LEFT_4" val="598"/>
  <p:tag name="ANNOTATION_WIDTH_4" val="87"/>
  <p:tag name="ANNOTATION_HEIGHT_4" val="48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28.9"/>
  <p:tag name="ANNOTATION_END_5" val="41.5"/>
  <p:tag name="ANNOTATION_TOP_5" val="-22"/>
  <p:tag name="ANNOTATION_LEFT_5" val="-22"/>
  <p:tag name="ANNOTATION_WIDTH_5" val="1004"/>
  <p:tag name="ANNOTATION_HEIGHT_5" val="764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0"/>
  <p:tag name="ANNOTATION_START_6" val="41.5"/>
  <p:tag name="ANNOTATION_END_6" val="50.6"/>
  <p:tag name="ANNOTATION_TOP_6" val="182"/>
  <p:tag name="ANNOTATION_LEFT_6" val="395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0.6"/>
  <p:tag name="ANNOTATION_END_7" val="53.5"/>
  <p:tag name="ANNOTATION_TOP_7" val="272"/>
  <p:tag name="ANNOTATION_LEFT_7" val="3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3.5"/>
  <p:tag name="ANNOTATION_END_8" val="58.7"/>
  <p:tag name="ANNOTATION_TOP_8" val="261"/>
  <p:tag name="ANNOTATION_LEFT_8" val="462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8.7"/>
  <p:tag name="ANNOTATION_END_9" val="64.4"/>
  <p:tag name="ANNOTATION_TOP_9" val="270"/>
  <p:tag name="ANNOTATION_LEFT_9" val="478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2"/>
  <p:tag name="ANNOTATION_START_10" val="64.4"/>
  <p:tag name="ANNOTATION_END_10" val="64.4"/>
  <p:tag name="ANNOTATION_TOP_10" val="-22"/>
  <p:tag name="ANNOTATION_LEFT_10" val="-22"/>
  <p:tag name="ANNOTATION_WIDTH_10" val="1004"/>
  <p:tag name="ANNOTATION_HEIGHT_10" val="764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255"/>
  <p:tag name="ANNOTATION_FILL_COLOR_10" val="855309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64.4"/>
  <p:tag name="ANNOTATION_END_11" val="72.0"/>
  <p:tag name="ANNOTATION_TOP_11" val="245"/>
  <p:tag name="ANNOTATION_LEFT_11" val="716"/>
  <p:tag name="ANNOTATION_WIDTH_11" val="51"/>
  <p:tag name="ANNOTATION_HEIGHT_11" val="40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255"/>
  <p:tag name="ANNOTATION_FILL_COLOR_11" val="855309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72.0"/>
  <p:tag name="ANNOTATION_END_12" val="72.0"/>
  <p:tag name="ANNOTATION_TOP_12" val="-22"/>
  <p:tag name="ANNOTATION_LEFT_12" val="-22"/>
  <p:tag name="ANNOTATION_WIDTH_12" val="1004"/>
  <p:tag name="ANNOTATION_HEIGHT_12" val="764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255"/>
  <p:tag name="ANNOTATION_FILL_COLOR_12" val="855309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72.0"/>
  <p:tag name="ANNOTATION_END_13" val="79.6"/>
  <p:tag name="ANNOTATION_TOP_13" val="129"/>
  <p:tag name="ANNOTATION_LEFT_13" val="602"/>
  <p:tag name="ANNOTATION_WIDTH_13" val="84"/>
  <p:tag name="ANNOTATION_HEIGHT_13" val="53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255"/>
  <p:tag name="ANNOTATION_FILL_COLOR_13" val="855309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79.6"/>
  <p:tag name="ANNOTATION_END_14" val="86.0"/>
  <p:tag name="ANNOTATION_TOP_14" val="-22"/>
  <p:tag name="ANNOTATION_LEFT_14" val="-22"/>
  <p:tag name="ANNOTATION_WIDTH_14" val="1004"/>
  <p:tag name="ANNOTATION_HEIGHT_14" val="764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255"/>
  <p:tag name="ANNOTATION_FILL_COLOR_14" val="855309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86.0"/>
  <p:tag name="ANNOTATION_END_15" val="90.3"/>
  <p:tag name="ANNOTATION_TOP_15" val="352"/>
  <p:tag name="ANNOTATION_LEFT_15" val="45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0.3"/>
  <p:tag name="ANNOTATION_END_16" val="91.0"/>
  <p:tag name="ANNOTATION_TOP_16" val="407"/>
  <p:tag name="ANNOTATION_LEFT_16" val="69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1.0"/>
  <p:tag name="ANNOTATION_END_17" val="91.6"/>
  <p:tag name="ANNOTATION_TOP_17" val="438"/>
  <p:tag name="ANNOTATION_LEFT_17" val="58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1.6"/>
  <p:tag name="ANNOTATION_END_18" val="92.2"/>
  <p:tag name="ANNOTATION_TOP_18" val="500"/>
  <p:tag name="ANNOTATION_LEFT_18" val="66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2.2"/>
  <p:tag name="ANNOTATION_END_19" val="92.7"/>
  <p:tag name="ANNOTATION_TOP_19" val="568"/>
  <p:tag name="ANNOTATION_LEFT_19" val="70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2.7"/>
  <p:tag name="ANNOTATION_END_20" val="101.0"/>
  <p:tag name="ANNOTATION_TOP_20" val="607"/>
  <p:tag name="ANNOTATION_LEFT_20" val="70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1.0"/>
  <p:tag name="ANNOTATION_END_21" val="106.7"/>
  <p:tag name="ANNOTATION_TOP_21" val="440"/>
  <p:tag name="ANNOTATION_LEFT_21" val="127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6.7"/>
  <p:tag name="ANNOTATION_END_22" val="112.6"/>
  <p:tag name="ANNOTATION_TOP_22" val="525"/>
  <p:tag name="ANNOTATION_LEFT_22" val="260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2.6"/>
  <p:tag name="ANNOTATION_TOP_23" val="624"/>
  <p:tag name="ANNOTATION_LEFT_23" val="68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ef780c058bf48a5995de1310f0d62a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0bb843df67f4196891d36ba32854e8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0"/>
  <p:tag name="ARTICULATE_AUDIO_RECORDED" val="1"/>
  <p:tag name="ELAPSEDTIME" val="96.7"/>
  <p:tag name="ANNOTATION_TYPE_1" val="0"/>
  <p:tag name="ANNOTATION_START_1" val="43.1"/>
  <p:tag name="ANNOTATION_END_1" val="45.4"/>
  <p:tag name="ANNOTATION_TOP_1" val="348"/>
  <p:tag name="ANNOTATION_LEFT_1" val="35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5.4"/>
  <p:tag name="ANNOTATION_END_2" val="50.2"/>
  <p:tag name="ANNOTATION_TOP_2" val="525"/>
  <p:tag name="ANNOTATION_LEFT_2" val="44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0.2"/>
  <p:tag name="ANNOTATION_END_3" val="57.2"/>
  <p:tag name="ANNOTATION_TOP_3" val="350"/>
  <p:tag name="ANNOTATION_LEFT_3" val="530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7.2"/>
  <p:tag name="ANNOTATION_END_4" val="58.8"/>
  <p:tag name="ANNOTATION_TOP_4" val="511"/>
  <p:tag name="ANNOTATION_LEFT_4" val="441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8.8"/>
  <p:tag name="ANNOTATION_END_5" val="61.3"/>
  <p:tag name="ANNOTATION_TOP_5" val="686"/>
  <p:tag name="ANNOTATION_LEFT_5" val="483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1.3"/>
  <p:tag name="ANNOTATION_END_6" val="63.9"/>
  <p:tag name="ANNOTATION_TOP_6" val="658"/>
  <p:tag name="ANNOTATION_LEFT_6" val="365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3.9"/>
  <p:tag name="ANNOTATION_END_7" val="68.8"/>
  <p:tag name="ANNOTATION_TOP_7" val="661"/>
  <p:tag name="ANNOTATION_LEFT_7" val="58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8.8"/>
  <p:tag name="ANNOTATION_END_8" val="71.7"/>
  <p:tag name="ANNOTATION_TOP_8" val="521"/>
  <p:tag name="ANNOTATION_LEFT_8" val="621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1.7"/>
  <p:tag name="ANNOTATION_END_9" val="76.8"/>
  <p:tag name="ANNOTATION_TOP_9" val="550"/>
  <p:tag name="ANNOTATION_LEFT_9" val="717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6.8"/>
  <p:tag name="ANNOTATION_END_10" val="86.8"/>
  <p:tag name="ANNOTATION_TOP_10" val="506"/>
  <p:tag name="ANNOTATION_LEFT_10" val="825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6.8"/>
  <p:tag name="ANNOTATION_END_11" val="87.7"/>
  <p:tag name="ANNOTATION_TOP_11" val="528"/>
  <p:tag name="ANNOTATION_LEFT_11" val="638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7.7"/>
  <p:tag name="ANNOTATION_END_12" val="92.3"/>
  <p:tag name="ANNOTATION_TOP_12" val="512"/>
  <p:tag name="ANNOTATION_LEFT_12" val="817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2.3"/>
  <p:tag name="ANNOTATION_TOP_13" val="513"/>
  <p:tag name="ANNOTATION_LEFT_13" val="434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792d31bb24c4b6297cf26bcef3dc2c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e1134276a5b44d5b1b4c393a558782b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5"/>
  <p:tag name="ARTICULATE_AUDIO_RECORDED" val="1"/>
  <p:tag name="ANNOTATION_TYPE_1" val="0"/>
  <p:tag name="ANNOTATION_START_1" val="10.9"/>
  <p:tag name="ANNOTATION_END_1" val="16.7"/>
  <p:tag name="ANNOTATION_TOP_1" val="227"/>
  <p:tag name="ANNOTATION_LEFT_1" val="15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7"/>
  <p:tag name="ANNOTATION_END_2" val="19.2"/>
  <p:tag name="ANNOTATION_TOP_2" val="247"/>
  <p:tag name="ANNOTATION_LEFT_2" val="21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2"/>
  <p:tag name="ANNOTATION_END_3" val="20.1"/>
  <p:tag name="ANNOTATION_TOP_3" val="390"/>
  <p:tag name="ANNOTATION_LEFT_3" val="19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1"/>
  <p:tag name="ANNOTATION_END_4" val="21.8"/>
  <p:tag name="ANNOTATION_TOP_4" val="398"/>
  <p:tag name="ANNOTATION_LEFT_4" val="23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1.8"/>
  <p:tag name="ANNOTATION_END_5" val="24.1"/>
  <p:tag name="ANNOTATION_TOP_5" val="541"/>
  <p:tag name="ANNOTATION_LEFT_5" val="17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4.1"/>
  <p:tag name="ANNOTATION_END_6" val="25.1"/>
  <p:tag name="ANNOTATION_TOP_6" val="534"/>
  <p:tag name="ANNOTATION_LEFT_6" val="19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5.1"/>
  <p:tag name="ANNOTATION_END_7" val="25.9"/>
  <p:tag name="ANNOTATION_TOP_7" val="550"/>
  <p:tag name="ANNOTATION_LEFT_7" val="23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5.9"/>
  <p:tag name="ANNOTATION_END_8" val="33.5"/>
  <p:tag name="ANNOTATION_TOP_8" val="527"/>
  <p:tag name="ANNOTATION_LEFT_8" val="15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3.5"/>
  <p:tag name="ANNOTATION_END_9" val="41.7"/>
  <p:tag name="ANNOTATION_TOP_9" val="628"/>
  <p:tag name="ANNOTATION_LEFT_9" val="18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1.7"/>
  <p:tag name="ANNOTATION_END_10" val="46.2"/>
  <p:tag name="ANNOTATION_TOP_10" val="628"/>
  <p:tag name="ANNOTATION_LEFT_10" val="45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6.2"/>
  <p:tag name="ANNOTATION_END_11" val="48.9"/>
  <p:tag name="ANNOTATION_TOP_11" val="233"/>
  <p:tag name="ANNOTATION_LEFT_11" val="45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8.9"/>
  <p:tag name="ANNOTATION_END_12" val="52.3"/>
  <p:tag name="ANNOTATION_TOP_12" val="234"/>
  <p:tag name="ANNOTATION_LEFT_12" val="47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2.3"/>
  <p:tag name="ANNOTATION_END_13" val="54.3"/>
  <p:tag name="ANNOTATION_TOP_13" val="387"/>
  <p:tag name="ANNOTATION_LEFT_13" val="46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4.3"/>
  <p:tag name="ANNOTATION_END_14" val="59.6"/>
  <p:tag name="ANNOTATION_TOP_14" val="387"/>
  <p:tag name="ANNOTATION_LEFT_14" val="49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9.6"/>
  <p:tag name="ANNOTATION_END_15" val="62.3"/>
  <p:tag name="ANNOTATION_TOP_15" val="552"/>
  <p:tag name="ANNOTATION_LEFT_15" val="46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2.3"/>
  <p:tag name="ANNOTATION_END_16" val="64.7"/>
  <p:tag name="ANNOTATION_TOP_16" val="233"/>
  <p:tag name="ANNOTATION_LEFT_16" val="48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4.7"/>
  <p:tag name="ANNOTATION_END_17" val="75.1"/>
  <p:tag name="ANNOTATION_TOP_17" val="527"/>
  <p:tag name="ANNOTATION_LEFT_17" val="50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5.1"/>
  <p:tag name="ANNOTATION_END_18" val="87.1"/>
  <p:tag name="ANNOTATION_TOP_18" val="625"/>
  <p:tag name="ANNOTATION_LEFT_18" val="66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7.1"/>
  <p:tag name="ANNOTATION_END_19" val="88.9"/>
  <p:tag name="ANNOTATION_TOP_19" val="227"/>
  <p:tag name="ANNOTATION_LEFT_19" val="70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8.9"/>
  <p:tag name="ANNOTATION_END_20" val="90.6"/>
  <p:tag name="ANNOTATION_TOP_20" val="244"/>
  <p:tag name="ANNOTATION_LEFT_20" val="72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0.6"/>
  <p:tag name="ANNOTATION_END_21" val="93.4"/>
  <p:tag name="ANNOTATION_TOP_21" val="229"/>
  <p:tag name="ANNOTATION_LEFT_21" val="69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3.4"/>
  <p:tag name="ANNOTATION_END_22" val="94.6"/>
  <p:tag name="ANNOTATION_TOP_22" val="388"/>
  <p:tag name="ANNOTATION_LEFT_22" val="68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94.6"/>
  <p:tag name="ANNOTATION_END_23" val="96.0"/>
  <p:tag name="ANNOTATION_TOP_23" val="370"/>
  <p:tag name="ANNOTATION_LEFT_23" val="69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96.0"/>
  <p:tag name="ANNOTATION_END_24" val="98.8"/>
  <p:tag name="ANNOTATION_TOP_24" val="374"/>
  <p:tag name="ANNOTATION_LEFT_24" val="71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98.8"/>
  <p:tag name="ANNOTATION_END_25" val="104.1"/>
  <p:tag name="ANNOTATION_TOP_25" val="550"/>
  <p:tag name="ANNOTATION_LEFT_25" val="742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4.1"/>
  <p:tag name="ANNOTATION_END_26" val="105.5"/>
  <p:tag name="ANNOTATION_TOP_26" val="622"/>
  <p:tag name="ANNOTATION_LEFT_26" val="667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5.5"/>
  <p:tag name="ANNOTATION_END_27" val="109.1"/>
  <p:tag name="ANNOTATION_TOP_27" val="532"/>
  <p:tag name="ANNOTATION_LEFT_27" val="70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9.1"/>
  <p:tag name="ANNOTATION_END_28" val="116.3"/>
  <p:tag name="ANNOTATION_TOP_28" val="559"/>
  <p:tag name="ANNOTATION_LEFT_28" val="737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16.3"/>
  <p:tag name="ANNOTATION_END_29" val="117.8"/>
  <p:tag name="ANNOTATION_TOP_29" val="620"/>
  <p:tag name="ANNOTATION_LEFT_29" val="191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17.8"/>
  <p:tag name="ANNOTATION_END_30" val="119.2"/>
  <p:tag name="ANNOTATION_TOP_30" val="627"/>
  <p:tag name="ANNOTATION_LEFT_30" val="43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19.2"/>
  <p:tag name="ANNOTATION_TOP_31" val="620"/>
  <p:tag name="ANNOTATION_LEFT_31" val="67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TIMELINE" val="39.20/73.10"/>
  <p:tag name="ELAPSEDTIME" val="150.722"/>
  <p:tag name="ARTICULATE_USED_LAYOUT" val="6"/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4f58f2c3c6b4951af2b29bd8d16315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a6298f3316743cd8ff265475fa71f6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5"/>
  <p:tag name="ARTICULATE_AUDIO_RECORDED" val="1"/>
  <p:tag name="ANNOTATION_TYPE_1" val="2"/>
  <p:tag name="ANNOTATION_START_1" val="7.9"/>
  <p:tag name="ANNOTATION_END_1" val="12.4"/>
  <p:tag name="ANNOTATION_TOP_1" val="-22"/>
  <p:tag name="ANNOTATION_LEFT_1" val="-22"/>
  <p:tag name="ANNOTATION_WIDTH_1" val="1004"/>
  <p:tag name="ANNOTATION_HEIGHT_1" val="764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255"/>
  <p:tag name="ANNOTATION_FILL_COLOR_1" val="855309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12.4"/>
  <p:tag name="ANNOTATION_END_2" val="12.4"/>
  <p:tag name="ANNOTATION_TOP_2" val="-22"/>
  <p:tag name="ANNOTATION_LEFT_2" val="-22"/>
  <p:tag name="ANNOTATION_WIDTH_2" val="1004"/>
  <p:tag name="ANNOTATION_HEIGHT_2" val="764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25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2.4"/>
  <p:tag name="ANNOTATION_END_3" val="19.8"/>
  <p:tag name="ANNOTATION_TOP_3" val="33"/>
  <p:tag name="ANNOTATION_LEFT_3" val="345"/>
  <p:tag name="ANNOTATION_WIDTH_3" val="492"/>
  <p:tag name="ANNOTATION_HEIGHT_3" val="56"/>
  <p:tag name="ANNOTATION_ANIMATION_3" val="4"/>
  <p:tag name="ANNOTATION_ROTATION_3" val="0"/>
  <p:tag name="ANNOTATION_SUB_TYPE_3" val="11"/>
  <p:tag name="ANNOTATION_LOOP_COUNT_3" val="1"/>
  <p:tag name="ANNOTATION_BOX_RADIUS_3" val="5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9.8"/>
  <p:tag name="ANNOTATION_END_4" val="19.8"/>
  <p:tag name="ANNOTATION_TOP_4" val="-22"/>
  <p:tag name="ANNOTATION_LEFT_4" val="-22"/>
  <p:tag name="ANNOTATION_WIDTH_4" val="1004"/>
  <p:tag name="ANNOTATION_HEIGHT_4" val="764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19.8"/>
  <p:tag name="ANNOTATION_END_5" val="27.5"/>
  <p:tag name="ANNOTATION_TOP_5" val="288"/>
  <p:tag name="ANNOTATION_LEFT_5" val="92"/>
  <p:tag name="ANNOTATION_WIDTH_5" val="330"/>
  <p:tag name="ANNOTATION_HEIGHT_5" val="323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0"/>
  <p:tag name="ANNOTATION_START_6" val="27.5"/>
  <p:tag name="ANNOTATION_END_6" val="30.0"/>
  <p:tag name="ANNOTATION_TOP_6" val="327"/>
  <p:tag name="ANNOTATION_LEFT_6" val="154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0.0"/>
  <p:tag name="ANNOTATION_END_7" val="34.4"/>
  <p:tag name="ANNOTATION_TOP_7" val="322"/>
  <p:tag name="ANNOTATION_LEFT_7" val="741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4.4"/>
  <p:tag name="ANNOTATION_END_8" val="37.0"/>
  <p:tag name="ANNOTATION_TOP_8" val="373"/>
  <p:tag name="ANNOTATION_LEFT_8" val="152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7.0"/>
  <p:tag name="ANNOTATION_END_9" val="42.3"/>
  <p:tag name="ANNOTATION_TOP_9" val="385"/>
  <p:tag name="ANNOTATION_LEFT_9" val="384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2.3"/>
  <p:tag name="ANNOTATION_END_10" val="49.1"/>
  <p:tag name="ANNOTATION_TOP_10" val="435"/>
  <p:tag name="ANNOTATION_LEFT_10" val="149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9.1"/>
  <p:tag name="ANNOTATION_END_11" val="54.3"/>
  <p:tag name="ANNOTATION_TOP_11" val="441"/>
  <p:tag name="ANNOTATION_LEFT_11" val="490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4.3"/>
  <p:tag name="ANNOTATION_END_12" val="64.3"/>
  <p:tag name="ANNOTATION_TOP_12" val="536"/>
  <p:tag name="ANNOTATION_LEFT_12" val="149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2"/>
  <p:tag name="ANNOTATION_START_13" val="64.3"/>
  <p:tag name="ANNOTATION_END_13" val="64.3"/>
  <p:tag name="ANNOTATION_TOP_13" val="-22"/>
  <p:tag name="ANNOTATION_LEFT_13" val="-22"/>
  <p:tag name="ANNOTATION_WIDTH_13" val="1004"/>
  <p:tag name="ANNOTATION_HEIGHT_13" val="764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255"/>
  <p:tag name="ANNOTATION_FILL_COLOR_13" val="855309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64.3"/>
  <p:tag name="ANNOTATION_TOP_14" val="291"/>
  <p:tag name="ANNOTATION_LEFT_14" val="84"/>
  <p:tag name="ANNOTATION_WIDTH_14" val="343"/>
  <p:tag name="ANNOTATION_HEIGHT_14" val="329"/>
  <p:tag name="ANNOTATION_ANIMATION_14" val="4"/>
  <p:tag name="ANNOTATION_ROTATION_14" val="0"/>
  <p:tag name="ANNOTATION_SUB_TYPE_14" val="11"/>
  <p:tag name="ANNOTATION_LOOP_COUNT_14" val="1"/>
  <p:tag name="ANNOTATION_BOX_RADIUS_14" val="5"/>
  <p:tag name="ANNOTATION_SCALE_14" val="0"/>
  <p:tag name="ANNOTATION_BORDER_ALPHA_14" val="100"/>
  <p:tag name="ANNOTATION_BORDER_COLOR_14" val="255"/>
  <p:tag name="ANNOTATION_FILL_COLOR_14" val="855309"/>
  <p:tag name="ANNOTATION_FILL_ALPHA_14" val="50"/>
  <p:tag name="ANNOTATION_BORDER_WIDTH_14" val="2"/>
  <p:tag name="ANNOTATION_SLIDE_WIDTH_14" val="960"/>
  <p:tag name="ANNOTATION_SLIDE_HEIGHT_14" val="720"/>
  <p:tag name="ANNOTATION_COUNT" val="14"/>
  <p:tag name="ELAPSEDTIME" val="74.442"/>
  <p:tag name="ARTICULATE_USED_LAYOUT" val="7"/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ae6e1765f474baaa59e771479047da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68c28c45fa545b796af6aab2148922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ELAPSEDTIME" val="213.4"/>
  <p:tag name="ANNOTATION_TYPE_1" val="0"/>
  <p:tag name="ANNOTATION_START_1" val="34.2"/>
  <p:tag name="ANNOTATION_END_1" val="36.8"/>
  <p:tag name="ANNOTATION_TOP_1" val="182"/>
  <p:tag name="ANNOTATION_LEFT_1" val="3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8"/>
  <p:tag name="ANNOTATION_END_2" val="44.4"/>
  <p:tag name="ANNOTATION_TOP_2" val="180"/>
  <p:tag name="ANNOTATION_LEFT_2" val="4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4.4"/>
  <p:tag name="ANNOTATION_END_3" val="76.8"/>
  <p:tag name="ANNOTATION_TOP_3" val="227"/>
  <p:tag name="ANNOTATION_LEFT_3" val="7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6.8"/>
  <p:tag name="ANNOTATION_END_4" val="92.3"/>
  <p:tag name="ANNOTATION_TOP_4" val="330"/>
  <p:tag name="ANNOTATION_LEFT_4" val="4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92.3"/>
  <p:tag name="ANNOTATION_END_5" val="114.9"/>
  <p:tag name="ANNOTATION_TOP_5" val="370"/>
  <p:tag name="ANNOTATION_LEFT_5" val="7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14.9"/>
  <p:tag name="ANNOTATION_END_6" val="117.7"/>
  <p:tag name="ANNOTATION_TOP_6" val="418"/>
  <p:tag name="ANNOTATION_LEFT_6" val="11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7.7"/>
  <p:tag name="ANNOTATION_TOP_7" val="451"/>
  <p:tag name="ANNOTATION_LEFT_7" val="11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COUNT" val="7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TIMELINE" val="42.80/75.40/110.70"/>
  <p:tag name="ARTICULATE_USED_LAYOUT" val="2"/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e2bf7d452784504930f27086ce9e5ec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b8041d7a3864f13868effb0202ce24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ELAPSEDTIME" val="129.4"/>
  <p:tag name="ANNOTATION_TYPE_1" val="0"/>
  <p:tag name="ANNOTATION_START_1" val="8.4"/>
  <p:tag name="ANNOTATION_END_1" val="12.4"/>
  <p:tag name="ANNOTATION_TOP_1" val="212"/>
  <p:tag name="ANNOTATION_LEFT_1" val="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4"/>
  <p:tag name="ANNOTATION_END_2" val="32.3"/>
  <p:tag name="ANNOTATION_TOP_2" val="273"/>
  <p:tag name="ANNOTATION_LEFT_2" val="6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2.3"/>
  <p:tag name="ANNOTATION_END_3" val="34.6"/>
  <p:tag name="ANNOTATION_TOP_3" val="410"/>
  <p:tag name="ANNOTATION_LEFT_3" val="20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4.6"/>
  <p:tag name="ANNOTATION_END_4" val="42.9"/>
  <p:tag name="ANNOTATION_TOP_4" val="540"/>
  <p:tag name="ANNOTATION_LEFT_4" val="9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9"/>
  <p:tag name="ANNOTATION_END_5" val="44.7"/>
  <p:tag name="ANNOTATION_TOP_5" val="213"/>
  <p:tag name="ANNOTATION_LEFT_5" val="47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4.7"/>
  <p:tag name="ANNOTATION_END_6" val="48.1"/>
  <p:tag name="ANNOTATION_TOP_6" val="296"/>
  <p:tag name="ANNOTATION_LEFT_6" val="5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1"/>
  <p:tag name="ANNOTATION_END_7" val="48.8"/>
  <p:tag name="ANNOTATION_TOP_7" val="292"/>
  <p:tag name="ANNOTATION_LEFT_7" val="62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8.8"/>
  <p:tag name="ANNOTATION_END_8" val="49.7"/>
  <p:tag name="ANNOTATION_TOP_8" val="213"/>
  <p:tag name="ANNOTATION_LEFT_8" val="79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9.7"/>
  <p:tag name="ANNOTATION_END_9" val="50.8"/>
  <p:tag name="ANNOTATION_TOP_9" val="297"/>
  <p:tag name="ANNOTATION_LEFT_9" val="63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0.8"/>
  <p:tag name="ANNOTATION_END_10" val="52.9"/>
  <p:tag name="ANNOTATION_TOP_10" val="472"/>
  <p:tag name="ANNOTATION_LEFT_10" val="61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2.9"/>
  <p:tag name="ANNOTATION_END_11" val="53.7"/>
  <p:tag name="ANNOTATION_TOP_11" val="468"/>
  <p:tag name="ANNOTATION_LEFT_11" val="73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3.7"/>
  <p:tag name="ANNOTATION_END_12" val="54.8"/>
  <p:tag name="ANNOTATION_TOP_12" val="472"/>
  <p:tag name="ANNOTATION_LEFT_12" val="78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4.8"/>
  <p:tag name="ANNOTATION_END_13" val="57.0"/>
  <p:tag name="ANNOTATION_TOP_13" val="555"/>
  <p:tag name="ANNOTATION_LEFT_13" val="61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7.0"/>
  <p:tag name="ANNOTATION_END_14" val="57.9"/>
  <p:tag name="ANNOTATION_TOP_14" val="557"/>
  <p:tag name="ANNOTATION_LEFT_14" val="65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7.9"/>
  <p:tag name="ANNOTATION_END_15" val="60.2"/>
  <p:tag name="ANNOTATION_TOP_15" val="478"/>
  <p:tag name="ANNOTATION_LEFT_15" val="69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0.2"/>
  <p:tag name="ANNOTATION_END_16" val="110.9"/>
  <p:tag name="ANNOTATION_TOP_16" val="564"/>
  <p:tag name="ANNOTATION_LEFT_16" val="63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COUNT" val="16"/>
  <p:tag name="ARTICULATE_NAV_LEVEL" val="1"/>
  <p:tag name="ARTICULATE_SLIDE_PRESENTER_GUID" val="d73e5dd6-2c4a-4fde-876c-5cad2081e49d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TIMELINE" val="5.30"/>
  <p:tag name="ARTICULATE_USED_LAYOUT" val="2"/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e534257243a47a8b9467a25e046656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494602b5cd645daaecd62dc412d952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88"/>
  <p:tag name="ARTICULATE_NAV_LEVEL" val="1"/>
  <p:tag name="ARTICULATE_SLIDE_PRESENTER_GUID" val="d73e5dd6-2c4a-4fde-876c-5cad2081e49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c9c6ca3a9a04557a5c8a970341c3e2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ARTICULATE_AUDIO_RECORDED" val="1"/>
  <p:tag name="ELAPSEDTIME" val="140.1"/>
  <p:tag name="ANNOTATION_TYPE_1" val="0"/>
  <p:tag name="ANNOTATION_START_1" val="30.1"/>
  <p:tag name="ANNOTATION_END_1" val="41.9"/>
  <p:tag name="ANNOTATION_TOP_1" val="218"/>
  <p:tag name="ANNOTATION_LEFT_1" val="99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1.9"/>
  <p:tag name="ANNOTATION_END_2" val="54.6"/>
  <p:tag name="ANNOTATION_TOP_2" val="289"/>
  <p:tag name="ANNOTATION_LEFT_2" val="105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4.6"/>
  <p:tag name="ANNOTATION_END_3" val="59.1"/>
  <p:tag name="ANNOTATION_TOP_3" val="290"/>
  <p:tag name="ANNOTATION_LEFT_3" val="125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9.1"/>
  <p:tag name="ANNOTATION_END_4" val="65.1"/>
  <p:tag name="ANNOTATION_TOP_4" val="334"/>
  <p:tag name="ANNOTATION_LEFT_4" val="159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5.1"/>
  <p:tag name="ANNOTATION_END_5" val="74.4"/>
  <p:tag name="ANNOTATION_TOP_5" val="377"/>
  <p:tag name="ANNOTATION_LEFT_5" val="168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4.4"/>
  <p:tag name="ANNOTATION_END_6" val="85.0"/>
  <p:tag name="ANNOTATION_TOP_6" val="410"/>
  <p:tag name="ANNOTATION_LEFT_6" val="193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5.0"/>
  <p:tag name="ANNOTATION_END_7" val="97.2"/>
  <p:tag name="ANNOTATION_TOP_7" val="441"/>
  <p:tag name="ANNOTATION_LEFT_7" val="196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7.2"/>
  <p:tag name="ANNOTATION_END_8" val="106.0"/>
  <p:tag name="ANNOTATION_TOP_8" val="476"/>
  <p:tag name="ANNOTATION_LEFT_8" val="196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6.0"/>
  <p:tag name="ANNOTATION_END_9" val="110.3"/>
  <p:tag name="ANNOTATION_TOP_9" val="543"/>
  <p:tag name="ANNOTATION_LEFT_9" val="109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0.3"/>
  <p:tag name="ANNOTATION_END_10" val="112.2"/>
  <p:tag name="ANNOTATION_TOP_10" val="542"/>
  <p:tag name="ANNOTATION_LEFT_10" val="305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2.2"/>
  <p:tag name="ANNOTATION_END_11" val="129.4"/>
  <p:tag name="ANNOTATION_TOP_11" val="544"/>
  <p:tag name="ANNOTATION_LEFT_11" val="628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9.4"/>
  <p:tag name="ANNOTATION_END_12" val="131.4"/>
  <p:tag name="ANNOTATION_TOP_12" val="614"/>
  <p:tag name="ANNOTATION_LEFT_12" val="175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1.4"/>
  <p:tag name="ANNOTATION_TOP_13" val="649"/>
  <p:tag name="ANNOTATION_LEFT_13" val="173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d73e5dd6-2c4a-4fde-876c-5cad2081e49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fa72b8eda964fdab141f2a088126f7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7373</TotalTime>
  <Words>1687</Words>
  <Application>Microsoft Office PowerPoint</Application>
  <PresentationFormat>On-screen Show (4:3)</PresentationFormat>
  <Paragraphs>188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MS PGothic</vt:lpstr>
      <vt:lpstr>Arial</vt:lpstr>
      <vt:lpstr>Arial Black</vt:lpstr>
      <vt:lpstr>Impact</vt:lpstr>
      <vt:lpstr>Times New Roman</vt:lpstr>
      <vt:lpstr>Wingdings</vt:lpstr>
      <vt:lpstr>شق</vt:lpstr>
      <vt:lpstr>Default Design</vt:lpstr>
      <vt:lpstr>PowerPoint Presentation</vt:lpstr>
      <vt:lpstr>PowerPoint Presentation</vt:lpstr>
      <vt:lpstr>Objectives</vt:lpstr>
      <vt:lpstr>1. The chromosomal basis of sex varies with the organism</vt:lpstr>
      <vt:lpstr>The chromosomal basis of sex varies with the organism</vt:lpstr>
      <vt:lpstr>2. Sex-linked genes have unique patterns of inheritance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Symptoms of Down Syndrome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Ashraf Alii</cp:lastModifiedBy>
  <cp:revision>367</cp:revision>
  <dcterms:created xsi:type="dcterms:W3CDTF">2006-04-10T17:27:32Z</dcterms:created>
  <dcterms:modified xsi:type="dcterms:W3CDTF">2022-11-02T05:42:01Z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24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682F06F1-9435-4E83-A7EF-ACE78E5855BD</vt:lpwstr>
  </property>
  <property fmtid="{D5CDD505-2E9C-101B-9397-08002B2CF9AE}" pid="6" name="ArticulateProjectFull">
    <vt:lpwstr>F:\109\Lectures-Zoo-109-2022\Lecture 24-Chromosomal Bases.ppta</vt:lpwstr>
  </property>
</Properties>
</file>