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activeX/activeX1.xml" ContentType="application/vnd.ms-office.activeX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5.xml" ContentType="application/vnd.openxmlformats-officedocument.presentationml.notesSlide+xml"/>
  <Override PartName="/ppt/tags/tag45.xml" ContentType="application/vnd.openxmlformats-officedocument.presentationml.tags+xml"/>
  <Override PartName="/ppt/notesSlides/notesSlide16.xml" ContentType="application/vnd.openxmlformats-officedocument.presentationml.notesSlide+xml"/>
  <Override PartName="/ppt/tags/tag46.xml" ContentType="application/vnd.openxmlformats-officedocument.presentationml.tags+xml"/>
  <Override PartName="/ppt/notesSlides/notesSlide17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3" r:id="rId2"/>
    <p:sldId id="288" r:id="rId3"/>
    <p:sldId id="292" r:id="rId4"/>
    <p:sldId id="258" r:id="rId5"/>
    <p:sldId id="259" r:id="rId6"/>
    <p:sldId id="261" r:id="rId7"/>
    <p:sldId id="264" r:id="rId8"/>
    <p:sldId id="265" r:id="rId9"/>
    <p:sldId id="267" r:id="rId10"/>
    <p:sldId id="270" r:id="rId11"/>
    <p:sldId id="271" r:id="rId12"/>
    <p:sldId id="274" r:id="rId13"/>
    <p:sldId id="280" r:id="rId14"/>
    <p:sldId id="283" r:id="rId15"/>
    <p:sldId id="286" r:id="rId16"/>
    <p:sldId id="281" r:id="rId17"/>
    <p:sldId id="282" r:id="rId18"/>
    <p:sldId id="289" r:id="rId19"/>
  </p:sldIdLst>
  <p:sldSz cx="9144000" cy="6858000" type="screen4x3"/>
  <p:notesSz cx="6858000" cy="9144000"/>
  <p:custDataLst>
    <p:tags r:id="rId21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9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1F6202-BCE2-4D17-94E8-79EDCC687B9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216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534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974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681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734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506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62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713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83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489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905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43D46D-A034-4BE0-B4C7-B484B7B9E54F}" type="slidenum">
              <a:rPr lang="ar-SA" altLang="en-US">
                <a:ea typeface="MS PGothic" panose="020B0600070205080204" pitchFamily="34" charset="-128"/>
              </a:rPr>
              <a:pPr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7805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025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509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333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730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009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962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3AF45-5703-4F66-BF00-353F8BCE208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641154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F9695-9974-4D6E-B44C-98506CD353D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773197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6C778-6925-4930-B4AD-FC7CD8FB133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164022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F3B43-732C-4E7E-B3DB-01894C3F64D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29041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BB948-4C62-4E0F-B752-FF41885F460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53485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6796D-8A97-45C6-958D-D9D4817EC4C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966648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F1A8-2283-451D-A3D6-1AB49CF84B7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020246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41C50-38DC-44B3-9807-37B99304696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623279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497FB-EB52-434A-ACD9-A44F7D51DED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9517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73698-DDB7-4E28-BF83-8CD4FE5A7DF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203850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BF966-F46A-4915-8C43-6ABC77F4689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462884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A1D5C9-C072-414E-9374-F1C0DA47F42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t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9.xml"/><Relationship Id="rId7" Type="http://schemas.openxmlformats.org/officeDocument/2006/relationships/image" Target="../media/image12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2.xml"/><Relationship Id="rId7" Type="http://schemas.openxmlformats.org/officeDocument/2006/relationships/image" Target="../media/image13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6.xml"/><Relationship Id="rId7" Type="http://schemas.openxmlformats.org/officeDocument/2006/relationships/image" Target="../media/image13.jpe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9.xml"/><Relationship Id="rId7" Type="http://schemas.openxmlformats.org/officeDocument/2006/relationships/image" Target="../media/image13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1.png"/><Relationship Id="rId3" Type="http://schemas.openxmlformats.org/officeDocument/2006/relationships/tags" Target="../tags/tag41.xml"/><Relationship Id="rId7" Type="http://schemas.openxmlformats.org/officeDocument/2006/relationships/tags" Target="../tags/tag44.xml"/><Relationship Id="rId12" Type="http://schemas.microsoft.com/office/2007/relationships/hdphoto" Target="../media/hdphoto2.wdp"/><Relationship Id="rId2" Type="http://schemas.openxmlformats.org/officeDocument/2006/relationships/tags" Target="../tags/tag40.xml"/><Relationship Id="rId1" Type="http://schemas.openxmlformats.org/officeDocument/2006/relationships/vmlDrawing" Target="../drawings/vmlDrawing1.vml"/><Relationship Id="rId6" Type="http://schemas.openxmlformats.org/officeDocument/2006/relationships/tags" Target="../tags/tag43.xml"/><Relationship Id="rId11" Type="http://schemas.openxmlformats.org/officeDocument/2006/relationships/image" Target="../media/image13.jpeg"/><Relationship Id="rId5" Type="http://schemas.openxmlformats.org/officeDocument/2006/relationships/tags" Target="../tags/tag42.xml"/><Relationship Id="rId10" Type="http://schemas.openxmlformats.org/officeDocument/2006/relationships/image" Target="../media/image12.png"/><Relationship Id="rId4" Type="http://schemas.openxmlformats.org/officeDocument/2006/relationships/control" Target="../activeX/activeX1.xml"/><Relationship Id="rId9" Type="http://schemas.openxmlformats.org/officeDocument/2006/relationships/notesSlide" Target="../notesSlides/notesSlide15.xml"/><Relationship Id="rId1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9.xml"/><Relationship Id="rId7" Type="http://schemas.openxmlformats.org/officeDocument/2006/relationships/image" Target="../media/image24.jpeg"/><Relationship Id="rId12" Type="http://schemas.openxmlformats.org/officeDocument/2006/relationships/image" Target="../media/image4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notesSlide" Target="../notesSlides/notesSlide18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6.xml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wmf"/><Relationship Id="rId4" Type="http://schemas.openxmlformats.org/officeDocument/2006/relationships/tags" Target="../tags/tag7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3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3.xml"/><Relationship Id="rId7" Type="http://schemas.openxmlformats.org/officeDocument/2006/relationships/image" Target="../media/image1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6.emf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7.xml"/><Relationship Id="rId7" Type="http://schemas.openxmlformats.org/officeDocument/2006/relationships/image" Target="../media/image12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0.xml"/><Relationship Id="rId7" Type="http://schemas.openxmlformats.org/officeDocument/2006/relationships/image" Target="../media/image12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3.xml"/><Relationship Id="rId7" Type="http://schemas.openxmlformats.org/officeDocument/2006/relationships/image" Target="../media/image13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6.xml"/><Relationship Id="rId7" Type="http://schemas.openxmlformats.org/officeDocument/2006/relationships/image" Target="../media/image13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0"/>
            <a:ext cx="4343400" cy="6810375"/>
            <a:chOff x="4800600" y="4763"/>
            <a:chExt cx="4343400" cy="6810375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4763"/>
              <a:ext cx="4343400" cy="6810375"/>
              <a:chOff x="4085582" y="4369"/>
              <a:chExt cx="5079606" cy="6810087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4369"/>
                <a:ext cx="5079606" cy="6810087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7032" y="87287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6994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37" y="0"/>
            <a:ext cx="4940427" cy="6858000"/>
          </a:xfrm>
          <a:prstGeom prst="rect">
            <a:avLst/>
          </a:prstGeom>
        </p:spPr>
      </p:pic>
      <p:sp>
        <p:nvSpPr>
          <p:cNvPr id="4" name="Sun 3"/>
          <p:cNvSpPr/>
          <p:nvPr/>
        </p:nvSpPr>
        <p:spPr>
          <a:xfrm>
            <a:off x="2362200" y="4876800"/>
            <a:ext cx="380999" cy="3810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866901" y="1527322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112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5"/>
          <a:stretch>
            <a:fillRect/>
          </a:stretch>
        </p:blipFill>
        <p:spPr bwMode="auto">
          <a:xfrm>
            <a:off x="762000" y="1295400"/>
            <a:ext cx="7543800" cy="5416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81200" y="152400"/>
            <a:ext cx="571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Hormonal control of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</a:t>
            </a:r>
            <a:r>
              <a:rPr lang="en-US" dirty="0" smtClean="0"/>
              <a:t>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homeostasis in mammals blood</a:t>
            </a:r>
            <a:endParaRPr lang="en-GB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35075"/>
            <a:ext cx="8686800" cy="5546725"/>
          </a:xfrm>
        </p:spPr>
        <p:txBody>
          <a:bodyPr>
            <a:spAutoFit/>
          </a:bodyPr>
          <a:lstStyle/>
          <a:p>
            <a:pPr marL="515938" indent="-2873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adrenal glands are located adjacent to the kidneys.</a:t>
            </a:r>
          </a:p>
          <a:p>
            <a:pPr marL="1168400" lvl="1" indent="-3635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adrenal cortex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القشرة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is the outer portion.</a:t>
            </a:r>
          </a:p>
          <a:p>
            <a:pPr marL="1168400" lvl="1" indent="-3635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adrenal medulla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is the inner portion.</a:t>
            </a:r>
          </a:p>
          <a:p>
            <a:pPr marL="1168400" lvl="1" indent="-711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812800" indent="-812800" eaLnBrk="1" hangingPunct="1"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I- Adrenal medulla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المركز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  <a:p>
            <a:pPr marL="1168400" lvl="1" indent="-3635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Developmentally and functionally related to the nervous system.</a:t>
            </a:r>
          </a:p>
          <a:p>
            <a:pPr marL="1168400" lvl="1" indent="-3635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It produces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following hormones (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 response to stress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):</a:t>
            </a:r>
          </a:p>
          <a:p>
            <a:pPr marL="1168400" lvl="1" indent="-711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804863" lvl="1" indent="-347663" eaLnBrk="1" hangingPunct="1">
              <a:buClr>
                <a:srgbClr val="FF0000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Epinephrine</a:t>
            </a:r>
            <a:r>
              <a:rPr lang="en-US" altLang="en-US" sz="1800" b="1" dirty="0" smtClean="0">
                <a:cs typeface="Times" charset="0"/>
              </a:rPr>
              <a:t> (</a:t>
            </a:r>
            <a:r>
              <a:rPr lang="en-US" altLang="en-US" sz="1800" dirty="0" smtClean="0">
                <a:cs typeface="Times" charset="0"/>
              </a:rPr>
              <a:t>adrenaline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هرمون القلب</a:t>
            </a:r>
            <a:r>
              <a:rPr lang="en-US" altLang="en-US" sz="1800" b="1" dirty="0" smtClean="0">
                <a:cs typeface="Times" charset="0"/>
              </a:rPr>
              <a:t>).</a:t>
            </a:r>
          </a:p>
          <a:p>
            <a:pPr marL="804863" lvl="1" indent="-347663" eaLnBrk="1" hangingPunct="1">
              <a:buClr>
                <a:srgbClr val="FF0000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Norepinephrine</a:t>
            </a:r>
            <a:r>
              <a:rPr lang="en-US" altLang="en-US" sz="1800" b="1" dirty="0" smtClean="0">
                <a:cs typeface="Times" charset="0"/>
              </a:rPr>
              <a:t> (</a:t>
            </a:r>
            <a:r>
              <a:rPr lang="en-US" altLang="en-US" sz="1800" dirty="0" smtClean="0">
                <a:cs typeface="Times" charset="0"/>
              </a:rPr>
              <a:t>noradrenaline</a:t>
            </a:r>
            <a:r>
              <a:rPr lang="en-US" altLang="en-US" sz="1800" b="1" dirty="0" smtClean="0">
                <a:cs typeface="Times" charset="0"/>
              </a:rPr>
              <a:t>).</a:t>
            </a:r>
          </a:p>
          <a:p>
            <a:pPr marL="1168400" lvl="1" indent="-711200" eaLnBrk="1" hangingPunct="1"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800" b="1" dirty="0" smtClean="0">
                <a:cs typeface="Times" charset="0"/>
              </a:rPr>
              <a:t>      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They are </a:t>
            </a:r>
            <a:r>
              <a:rPr lang="en-US" alt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amino acid derivatives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(synthesized from tyrosine) and function as:</a:t>
            </a:r>
          </a:p>
          <a:p>
            <a:pPr marL="1168400" lvl="1" indent="-711200" eaLnBrk="1" hangingPunct="1"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cs typeface="Times" charset="0"/>
            </a:endParaRPr>
          </a:p>
          <a:p>
            <a:pPr marL="1466850" lvl="2" indent="-609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Raises blood glucose level and blood fatty acid level.</a:t>
            </a:r>
          </a:p>
          <a:p>
            <a:pPr marL="1466850" lvl="2" indent="-609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Increases heart rate and stroke volume and dilates bronchioles.</a:t>
            </a:r>
          </a:p>
          <a:p>
            <a:pPr marL="1466850" lvl="2" indent="-609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Shunts blood away from skin, digestive organs, and kidneys, and increases blood flow to heart, brain, and skeletal muscle.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4495800" cy="892552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6.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The adrenal gland: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24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/>
            </a:r>
            <a:br>
              <a:rPr lang="en-US" altLang="en-US" sz="24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</a:b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helps the body to manage stress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763000" cy="5182957"/>
          </a:xfrm>
        </p:spPr>
        <p:txBody>
          <a:bodyPr>
            <a:spAutoFit/>
          </a:bodyPr>
          <a:lstStyle/>
          <a:p>
            <a:pPr marL="609600" indent="-609600" eaLnBrk="1" hangingPunct="1"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II- Adrenal cortex: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reacts to stress.</a:t>
            </a:r>
          </a:p>
          <a:p>
            <a:pPr marL="990600" lvl="1" indent="-533400" eaLnBrk="1" hangingPunct="1"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of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corticosteroids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(a family of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steroid hormones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 is regulated by the nervous system in response to stress for example:</a:t>
            </a:r>
          </a:p>
          <a:p>
            <a:pPr marL="990600" lvl="1" indent="-5334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FF0000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Glucocorticoids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4572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Raises blood glucose level.</a:t>
            </a:r>
          </a:p>
          <a:p>
            <a:pPr marL="1314450" lvl="2" indent="-4572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Adrenocorticotropic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hormone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(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ACTH).</a:t>
            </a:r>
            <a:endParaRPr lang="en-US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1314450" lvl="2" indent="-4572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Abnormally high doses are administered as medication to suppress the inflammation response.</a:t>
            </a:r>
          </a:p>
          <a:p>
            <a:pPr marL="1314450" lvl="2" indent="-457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FF0000"/>
              </a:buClr>
              <a:buFontTx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Mineralocorticoids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example: </a:t>
            </a:r>
            <a:r>
              <a:rPr lang="en-US" alt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aldosterone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, which affects salt and water balance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314450" lvl="2" indent="-4572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Promotes re-absorption of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Na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excretion of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K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in kidneys.</a:t>
            </a:r>
          </a:p>
          <a:p>
            <a:pPr marL="1314450" lvl="2" indent="-4572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Their secretion regulated by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K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in blood.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1295400" y="4648200"/>
            <a:ext cx="678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2">
              <a:spcBef>
                <a:spcPct val="0"/>
              </a:spcBef>
              <a:buFont typeface="Symbol" pitchFamily="18" charset="2"/>
              <a:buChar char="·"/>
            </a:pPr>
            <a:endParaRPr lang="en-US" altLang="en-US" sz="1200">
              <a:latin typeface="Times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52400" y="5308600"/>
            <a:ext cx="83820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C)  Sex hormones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085850" lvl="2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Androgens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are secreted by the adrenal cortex may account for the female sex drive.</a:t>
            </a:r>
          </a:p>
          <a:p>
            <a:pPr marL="1085850" lvl="2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adrenal cortex also secretes small amounts of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estrogens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progesterone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8991600" cy="5133713"/>
          </a:xfrm>
        </p:spPr>
        <p:txBody>
          <a:bodyPr>
            <a:spAutoFit/>
          </a:bodyPr>
          <a:lstStyle/>
          <a:p>
            <a:pPr marL="685800" indent="-457200" eaLnBrk="1" hangingPunct="1">
              <a:buClr>
                <a:srgbClr val="FF0000"/>
              </a:buClr>
              <a:buFont typeface="+mj-lt"/>
              <a:buAutoNum type="arabicParenR" startAt="7"/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Testes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hormones:</a:t>
            </a:r>
          </a:p>
          <a:p>
            <a:pPr marL="990600" lvl="1" indent="-3048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Testosterone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): steroids.</a:t>
            </a:r>
          </a:p>
          <a:p>
            <a:pPr marL="1314450" lvl="2" indent="-17145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Supports sperm formation.</a:t>
            </a:r>
          </a:p>
          <a:p>
            <a:pPr marL="1314450" lvl="2" indent="-17145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Promote development and maintenance of male sex characteristics.</a:t>
            </a:r>
          </a:p>
          <a:p>
            <a:pPr marL="1314450" lvl="2" indent="-17145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FSH and LH.</a:t>
            </a:r>
          </a:p>
          <a:p>
            <a:pPr marL="1314450" lvl="2" indent="-457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685800" indent="-457200" eaLnBrk="1" hangingPunct="1">
              <a:buClr>
                <a:srgbClr val="FF0000"/>
              </a:buClr>
              <a:buFont typeface="+mj-lt"/>
              <a:buAutoNum type="arabicParenR" startAt="8"/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Ovaries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hormones:</a:t>
            </a:r>
          </a:p>
          <a:p>
            <a:pPr marL="990600" lvl="1" indent="-414338" eaLnBrk="1" hangingPunct="1">
              <a:buClr>
                <a:srgbClr val="0000FF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Estrogens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steroids.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 uterine lining growth.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Promote development and maintenance of female sex characteristics.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FSH and LH.</a:t>
            </a:r>
          </a:p>
          <a:p>
            <a:pPr marL="990600" lvl="1" indent="-363538" eaLnBrk="1" hangingPunct="1">
              <a:buClr>
                <a:srgbClr val="0000FF"/>
              </a:buClr>
              <a:buFontTx/>
              <a:buAutoNum type="arabicParenR" startAt="2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Progesterone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steroids.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Promotes uterine lining growth.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FSH and LH.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2999" y="76200"/>
            <a:ext cx="6932907" cy="971550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7.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Tests </a:t>
            </a: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&amp;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8. ovaries: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24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/>
            </a:r>
            <a:br>
              <a:rPr lang="en-US" altLang="en-US" sz="24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</a:b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Gonadal steroids regulate growth, development, reproductive cycle, and sexual behavior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2D864F-E20D-44A3-AC49-7B272BFD48B4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 smtClean="0"/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0" y="274638"/>
            <a:ext cx="5410200" cy="563562"/>
          </a:xfrm>
          <a:noFill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9- Thymus gland: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28600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Secretes </a:t>
            </a:r>
            <a:r>
              <a:rPr lang="en-US" altLang="en-US" sz="2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Thymosin</a:t>
            </a:r>
            <a:r>
              <a:rPr lang="en-US" altLang="en-US" sz="2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a peptide.</a:t>
            </a:r>
            <a:r>
              <a:rPr lang="en-US" altLang="en-US" sz="280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80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It stimulates T lymphocytes</a:t>
            </a:r>
            <a:r>
              <a:rPr lang="en-US" altLang="en-US" sz="2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295400" y="4648200"/>
            <a:ext cx="678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2">
              <a:spcBef>
                <a:spcPct val="0"/>
              </a:spcBef>
              <a:buFont typeface="Symbol" pitchFamily="18" charset="2"/>
              <a:buChar char="·"/>
            </a:pPr>
            <a:endParaRPr lang="en-US" altLang="en-US" sz="1200">
              <a:latin typeface="Times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990600" y="3429000"/>
            <a:ext cx="7239000" cy="9747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 hormones affect target cells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receptors on the membrane protein  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990600" y="4616450"/>
            <a:ext cx="7315200" cy="14017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Steroid hormones enter the target cells and trigger protein synthesis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receptors in the nucleus.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Vertebrate Endocrine System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6673"/>
            <a:ext cx="1905000" cy="70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0800" y="4343400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  <a:cs typeface="+mj-cs"/>
              </a:rPr>
              <a:t>Video: plays in LMS</a:t>
            </a:r>
            <a:endParaRPr lang="en-GB" altLang="en-US" sz="2400" b="1" dirty="0">
              <a:ln w="11430"/>
              <a:solidFill>
                <a:srgbClr val="FF0000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116" r:id="rId4" imgW="6553080" imgH="4915080"/>
        </mc:Choice>
        <mc:Fallback>
          <p:control r:id="rId4" imgW="6553080" imgH="4915080">
            <p:pic>
              <p:nvPicPr>
                <p:cNvPr id="2" name="sf3b79aaf34a424992205ed47d08f099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1600200" y="1166813"/>
                  <a:ext cx="6553200" cy="49149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8663535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B61CAA-071F-40D0-BFF4-43A571AE3DC6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2"/>
          <a:stretch>
            <a:fillRect/>
          </a:stretch>
        </p:blipFill>
        <p:spPr bwMode="auto">
          <a:xfrm>
            <a:off x="152400" y="76200"/>
            <a:ext cx="8763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6200" y="64770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Page 961</a:t>
            </a:r>
            <a:endParaRPr lang="en-GB" sz="1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65B671D-D39B-4ADF-8909-84228997BF69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9"/>
          <a:stretch>
            <a:fillRect/>
          </a:stretch>
        </p:blipFill>
        <p:spPr bwMode="auto">
          <a:xfrm>
            <a:off x="228600" y="76200"/>
            <a:ext cx="8686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0" y="6537325"/>
            <a:ext cx="22098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" charset="0"/>
              </a:rPr>
              <a:t>Table 45.1 (continued</a:t>
            </a:r>
            <a:r>
              <a:rPr lang="en-US" altLang="en-US" sz="1500">
                <a:latin typeface="Times" charset="0"/>
              </a:rPr>
              <a:t>)</a:t>
            </a:r>
            <a:endParaRPr lang="en-US" altLang="en-US" sz="2400">
              <a:latin typeface="Times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24" y="3040809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1750" y="21908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0" y="6006513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  <a:cs typeface="+mj-cs"/>
              </a:rPr>
              <a:t>Zoology Department</a:t>
            </a:r>
            <a:endParaRPr lang="en-GB" altLang="en-US" sz="2400" b="1" dirty="0">
              <a:ln w="11430"/>
              <a:solidFill>
                <a:srgbClr val="0000FF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27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3CC4E9F-7EC1-4356-A36B-DB11A83D9211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4572000" y="6324600"/>
            <a:ext cx="2209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054" name="Picture 10"/>
          <p:cNvPicPr>
            <a:picLocks noChangeAspect="1" noChangeArrowheads="1"/>
          </p:cNvPicPr>
          <p:nvPr/>
        </p:nvPicPr>
        <p:blipFill>
          <a:blip r:embed="rId7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"/>
          <a:stretch>
            <a:fillRect/>
          </a:stretch>
        </p:blipFill>
        <p:spPr bwMode="auto">
          <a:xfrm>
            <a:off x="5791200" y="2522890"/>
            <a:ext cx="3124200" cy="40049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8">
            <a:lum bright="-3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0"/>
          <a:stretch>
            <a:fillRect/>
          </a:stretch>
        </p:blipFill>
        <p:spPr bwMode="auto">
          <a:xfrm>
            <a:off x="228600" y="2514600"/>
            <a:ext cx="5448300" cy="401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4" name="Picture 23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ounded Rectangle 1"/>
          <p:cNvSpPr/>
          <p:nvPr/>
        </p:nvSpPr>
        <p:spPr>
          <a:xfrm>
            <a:off x="228600" y="1981200"/>
            <a:ext cx="8610600" cy="457200"/>
          </a:xfrm>
          <a:prstGeom prst="roundRect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CHEMICAL SIGNALS IN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HUMAN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7" name="Picture 2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580095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/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20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>
          <a:xfrm>
            <a:off x="3048000" y="322263"/>
            <a:ext cx="3276600" cy="66833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sz="4000" b="1" u="sng" dirty="0" smtClean="0">
                <a:ln w="13462">
                  <a:solidFill>
                    <a:srgbClr val="0000FF"/>
                  </a:solidFill>
                  <a:prstDash val="solid"/>
                </a:ln>
                <a:solidFill>
                  <a:srgbClr val="66FF33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Objectives</a:t>
            </a:r>
          </a:p>
        </p:txBody>
      </p:sp>
      <p:sp>
        <p:nvSpPr>
          <p:cNvPr id="3075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1147763" indent="-742950">
              <a:buFont typeface="+mj-lt"/>
              <a:buAutoNum type="arabicParenR" startAt="3"/>
            </a:pPr>
            <a:r>
              <a:rPr lang="en-US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Thyroid gland.</a:t>
            </a:r>
          </a:p>
          <a:p>
            <a:pPr marL="1147763" indent="-742950">
              <a:buFont typeface="+mj-lt"/>
              <a:buAutoNum type="arabicParenR" startAt="3"/>
            </a:pPr>
            <a:r>
              <a:rPr lang="en-US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Parathyroid gland. </a:t>
            </a:r>
          </a:p>
          <a:p>
            <a:pPr marL="1147763" indent="-742950">
              <a:buFont typeface="+mj-lt"/>
              <a:buAutoNum type="arabicParenR" startAt="3"/>
            </a:pPr>
            <a:r>
              <a:rPr lang="en-US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Pancreas.</a:t>
            </a:r>
          </a:p>
          <a:p>
            <a:pPr marL="1147763" indent="-742950">
              <a:buFont typeface="+mj-lt"/>
              <a:buAutoNum type="arabicParenR" startAt="3"/>
            </a:pPr>
            <a:r>
              <a:rPr lang="en-US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adrenal gland.</a:t>
            </a:r>
          </a:p>
          <a:p>
            <a:pPr marL="1147763" indent="-742950">
              <a:buFont typeface="+mj-lt"/>
              <a:buAutoNum type="arabicParenR" startAt="3"/>
            </a:pPr>
            <a:r>
              <a:rPr lang="en-US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Testes. </a:t>
            </a:r>
          </a:p>
          <a:p>
            <a:pPr marL="1147763" indent="-742950">
              <a:buFont typeface="+mj-lt"/>
              <a:buAutoNum type="arabicParenR" startAt="3"/>
            </a:pPr>
            <a:r>
              <a:rPr lang="en-US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Ovaries.</a:t>
            </a:r>
          </a:p>
          <a:p>
            <a:pPr marL="1147763" indent="-742950">
              <a:buFont typeface="+mj-lt"/>
              <a:buAutoNum type="arabicParenR" startAt="3"/>
            </a:pPr>
            <a:r>
              <a:rPr lang="en-US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Thymus gland.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151957-AA6B-474B-B566-6F6DF050EADF}" type="slidenum">
              <a:rPr lang="ar-SA" altLang="en-US">
                <a:ea typeface="MS PGothic" panose="020B0600070205080204" pitchFamily="34" charset="-128"/>
              </a:rPr>
              <a:pPr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9088460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76883C1-50CD-4FDC-80D2-50399E50EF6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 smtClean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"/>
          <a:stretch>
            <a:fillRect/>
          </a:stretch>
        </p:blipFill>
        <p:spPr bwMode="auto">
          <a:xfrm>
            <a:off x="5181600" y="1295400"/>
            <a:ext cx="38258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638800" y="2300288"/>
            <a:ext cx="1371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Thyroid releasing H. </a:t>
            </a:r>
            <a:endParaRPr lang="en-GB" sz="1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264400" y="4144963"/>
            <a:ext cx="1371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Thyroid stimulating H. </a:t>
            </a:r>
            <a:endParaRPr lang="en-GB" sz="1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078" name="Group 14"/>
          <p:cNvGrpSpPr>
            <a:grpSpLocks/>
          </p:cNvGrpSpPr>
          <p:nvPr/>
        </p:nvGrpSpPr>
        <p:grpSpPr bwMode="auto">
          <a:xfrm>
            <a:off x="6832600" y="6629400"/>
            <a:ext cx="685800" cy="152400"/>
            <a:chOff x="4304" y="4048"/>
            <a:chExt cx="432" cy="96"/>
          </a:xfrm>
        </p:grpSpPr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>
              <a:off x="4736" y="4048"/>
              <a:ext cx="0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flipH="1">
              <a:off x="4304" y="4144"/>
              <a:ext cx="43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 flipV="1">
              <a:off x="4304" y="4048"/>
              <a:ext cx="0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257800" cy="5335307"/>
          </a:xfrm>
        </p:spPr>
        <p:txBody>
          <a:bodyPr>
            <a:spAutoFit/>
          </a:bodyPr>
          <a:lstStyle/>
          <a:p>
            <a:pPr marL="609600" indent="-3810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thyroid gland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of mammals consists of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two lobes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located on the ventral surface of the trachea.  It contains 4 small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Parathyroid glands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 It plays role in </a:t>
            </a:r>
            <a:r>
              <a:rPr lang="en-US" alt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maintaining normal blood pressure, heart rate and digestion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..etc.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609600" indent="-38100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Thyroid glands secretes 3 hormones:</a:t>
            </a:r>
            <a:endParaRPr lang="en-US" altLang="en-US" sz="5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63538" eaLnBrk="1" hangingPunct="1">
              <a:lnSpc>
                <a:spcPct val="90000"/>
              </a:lnSpc>
              <a:buClr>
                <a:srgbClr val="0000FF"/>
              </a:buClr>
              <a:buFontTx/>
              <a:buAutoNum type="romanUcPeriod"/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Tri-</a:t>
            </a:r>
            <a:r>
              <a:rPr lang="en-US" altLang="en-US" sz="24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iodothyronine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[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(T</a:t>
            </a:r>
            <a:r>
              <a:rPr lang="en-US" altLang="en-US" sz="18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3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), 3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atoms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]: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amino acid derivative.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rgbClr val="0000FF"/>
              </a:buClr>
              <a:buFontTx/>
              <a:buAutoNum type="romanUcPeriod"/>
              <a:tabLst>
                <a:tab pos="2743200" algn="l"/>
              </a:tabLst>
              <a:defRPr/>
            </a:pPr>
            <a:endParaRPr lang="en-US" altLang="en-US" sz="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63538" eaLnBrk="1" hangingPunct="1">
              <a:lnSpc>
                <a:spcPct val="90000"/>
              </a:lnSpc>
              <a:buClr>
                <a:srgbClr val="0000FF"/>
              </a:buClr>
              <a:buFontTx/>
              <a:buAutoNum type="romanUcPeriod"/>
              <a:tabLst>
                <a:tab pos="2743200" algn="l"/>
              </a:tabLst>
              <a:defRPr/>
            </a:pPr>
            <a:r>
              <a:rPr lang="en-US" altLang="en-US" sz="24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Thyroxine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[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(T</a:t>
            </a:r>
            <a:r>
              <a:rPr lang="en-US" altLang="en-US" sz="18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4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), 4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atoms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]: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amino acid derivative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5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0480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and maintain metabolic processes.</a:t>
            </a:r>
          </a:p>
          <a:p>
            <a:pPr marL="990600" lvl="1" indent="-304800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0480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TSH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hormones.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72658"/>
            <a:ext cx="8229600" cy="830997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3. Thyroid gland: 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its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hormones help in development,</a:t>
            </a:r>
            <a:r>
              <a:rPr lang="en-US" alt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/>
            </a:r>
            <a:br>
              <a:rPr lang="en-US" alt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</a:b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           bioenergetics, and </a:t>
            </a:r>
            <a:r>
              <a:rPr lang="en-US" altLang="en-US" sz="20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homeostasis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ثبات البيئة الفسيولو</a:t>
            </a:r>
            <a:r>
              <a:rPr lang="ar-SA" altLang="en-US" sz="1600" dirty="0" smtClean="0">
                <a:ln w="11430"/>
                <a:solidFill>
                  <a:schemeClr val="tx1"/>
                </a:solidFill>
              </a:rPr>
              <a:t>ﭽ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ـية الداخلية</a:t>
            </a:r>
            <a:endParaRPr lang="en-US" altLang="en-US" sz="2000" dirty="0" smtClean="0">
              <a:ln w="11430"/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6C7020-E228-41F1-8E22-0B1BFE3710C2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3146425"/>
          </a:xfrm>
        </p:spPr>
        <p:txBody>
          <a:bodyPr>
            <a:spAutoFit/>
          </a:bodyPr>
          <a:lstStyle/>
          <a:p>
            <a:pPr marL="687388" indent="-288925" eaLnBrk="1" hangingPunct="1">
              <a:buClr>
                <a:srgbClr val="FF0000"/>
              </a:buClr>
              <a:buFont typeface="Symbol" pitchFamily="18" charset="2"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Hyperthyroidism: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  <a:p>
            <a:pPr marL="609600" indent="-609600" eaLnBrk="1" hangingPunct="1">
              <a:buClr>
                <a:srgbClr val="FF0000"/>
              </a:buClr>
              <a:buFont typeface="Symbol" pitchFamily="18" charset="2"/>
              <a:buNone/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        It is the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excessive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secretion of thyroid hormones causes:</a:t>
            </a:r>
          </a:p>
          <a:p>
            <a:pPr marL="990600" lvl="1" indent="-304800" eaLnBrk="1" hangingPunct="1">
              <a:buClr>
                <a:srgbClr val="0000FF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high body temperature, sweating, weight loss, Irritability, high blood pressure.</a:t>
            </a:r>
          </a:p>
          <a:p>
            <a:pPr marL="801688" indent="-285750" eaLnBrk="1" hangingPunct="1">
              <a:buClr>
                <a:srgbClr val="FF0000"/>
              </a:buClr>
              <a:buFont typeface="Symbol" pitchFamily="18" charset="2"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Hypothyroidism: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  <a:p>
            <a:pPr marL="609600" indent="-609600" eaLnBrk="1" hangingPunct="1">
              <a:buClr>
                <a:srgbClr val="FF0000"/>
              </a:buClr>
              <a:buFont typeface="Symbol" pitchFamily="18" charset="2"/>
              <a:buNone/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       It is an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insufficient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قليل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amount of thyroid hormones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because of the deficiency of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in human diet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(causes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Goiter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</a:t>
            </a:r>
          </a:p>
          <a:p>
            <a:pPr marL="990600" lvl="1" indent="-304800" eaLnBrk="1" hangingPunct="1">
              <a:buClr>
                <a:srgbClr val="0000FF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Infants: cretinism. </a:t>
            </a:r>
            <a:r>
              <a:rPr lang="ar-SA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دمامة</a:t>
            </a:r>
            <a:endParaRPr lang="en-US" alt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04800" eaLnBrk="1" hangingPunct="1">
              <a:buClr>
                <a:srgbClr val="0000FF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Adults: weight gain, lethargy</a:t>
            </a:r>
            <a:r>
              <a:rPr lang="ar-SA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الخمول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, cold  intolerance.</a:t>
            </a:r>
          </a:p>
          <a:p>
            <a:pPr marL="990600" lvl="1" indent="-304800" eaLnBrk="1" hangingPunct="1">
              <a:buClr>
                <a:srgbClr val="0000FF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Goiter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تضخم الغدة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often is associated with iodine                                                       deficiency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نقص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28600" y="152400"/>
            <a:ext cx="86106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5938" indent="-465138">
              <a:spcBef>
                <a:spcPct val="20000"/>
              </a:spcBef>
              <a:buClr>
                <a:srgbClr val="0000FF"/>
              </a:buClr>
              <a:buFont typeface="Symbol" pitchFamily="18" charset="2"/>
              <a:buAutoNum type="romanUcPeriod" startAt="3"/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Calcitonin: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peptide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  <a:endParaRPr lang="en-US" altLang="en-US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1168400" lvl="1" indent="-363538">
              <a:spcBef>
                <a:spcPct val="20000"/>
              </a:spcBef>
              <a:buClr>
                <a:srgbClr val="339933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Lowers blood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levels.</a:t>
            </a:r>
          </a:p>
          <a:p>
            <a:pPr marL="1168400" lvl="1" indent="-363538">
              <a:spcBef>
                <a:spcPct val="20000"/>
              </a:spcBef>
              <a:buClr>
                <a:srgbClr val="339933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Its secretion regulated by calcium in blood.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/>
          <a:stretch>
            <a:fillRect/>
          </a:stretch>
        </p:blipFill>
        <p:spPr bwMode="auto">
          <a:xfrm>
            <a:off x="6553200" y="3657600"/>
            <a:ext cx="25146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311650"/>
            <a:ext cx="3352800" cy="2352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A4B2582-9D27-467D-85EF-32948B1BA018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43012"/>
            <a:ext cx="8686800" cy="561498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PTH is secreted by</a:t>
            </a:r>
            <a:r>
              <a:rPr lang="en-US" altLang="en-US" sz="25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four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parathyroid glands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which are embedded in the surface of the thyroid gland</a:t>
            </a:r>
            <a:r>
              <a:rPr lang="en-US" altLang="en-US" sz="25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 </a:t>
            </a:r>
            <a:r>
              <a:rPr lang="en-US" altLang="en-US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It functions as: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Raises blood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levels.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calcium in the blood.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Causes </a:t>
            </a:r>
            <a:r>
              <a:rPr lang="en-US" alt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osteoclasts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فقد الكالسيوم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to break down bone, releasing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into the blood.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the kidneys to reabsorb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تعيد إمتصاص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kidneys to convert vitamin D to its active form, which stimulate intestine to absorb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PTH and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alcitonin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are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antagonistic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متضادين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hormones. Thus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PTH and </a:t>
            </a:r>
            <a:r>
              <a:rPr lang="en-US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alcitonin regulate blood calcium level (important role in </a:t>
            </a:r>
            <a:r>
              <a:rPr lang="en-US" altLang="en-US" sz="18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homeostasis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Hypoparathyroidism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(tetany </a:t>
            </a:r>
            <a:r>
              <a:rPr lang="ar-SA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التشنج العضلي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):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    It is 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lack of PTH which causes:</a:t>
            </a:r>
            <a:endParaRPr lang="en-US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73138" lvl="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</a:t>
            </a:r>
            <a:r>
              <a:rPr lang="en-US" altLang="en-US" sz="14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levels in the blood drop.</a:t>
            </a:r>
          </a:p>
          <a:p>
            <a:pPr marL="973138" lvl="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Convulsive</a:t>
            </a:r>
            <a:r>
              <a:rPr lang="ar-SA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SA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تشنج</a:t>
            </a:r>
            <a:r>
              <a:rPr lang="ar-SA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contractions of the                                                skeletal muscles.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132551"/>
            <a:ext cx="6553200" cy="788999"/>
          </a:xfr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70000"/>
              </a:lnSpc>
              <a:defRPr/>
            </a:pP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4- Parathyroid gland: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32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/>
            </a:r>
            <a:br>
              <a:rPr lang="en-US" altLang="en-US" sz="32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</a:b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Secretes Parathyroid hormone (PTH): it is a </a:t>
            </a:r>
            <a:r>
              <a:rPr lang="en-US" alt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peptide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</a:p>
        </p:txBody>
      </p:sp>
      <p:pic>
        <p:nvPicPr>
          <p:cNvPr id="5125" name="Picture 6" descr="imagesCA84CF1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97438"/>
            <a:ext cx="2819400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7"/>
          <p:cNvSpPr>
            <a:spLocks noChangeShapeType="1"/>
          </p:cNvSpPr>
          <p:nvPr/>
        </p:nvSpPr>
        <p:spPr bwMode="auto">
          <a:xfrm>
            <a:off x="5410200" y="5334000"/>
            <a:ext cx="14478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2"/>
          <a:stretch>
            <a:fillRect/>
          </a:stretch>
        </p:blipFill>
        <p:spPr bwMode="auto">
          <a:xfrm>
            <a:off x="838200" y="1340528"/>
            <a:ext cx="7467600" cy="5365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05000" y="76200"/>
            <a:ext cx="5715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Hormonal control of 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calcium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homeostasis</a:t>
            </a: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in mammals blood</a:t>
            </a:r>
            <a:endParaRPr lang="en-GB" sz="28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403350"/>
            <a:ext cx="8915400" cy="5514975"/>
          </a:xfrm>
        </p:spPr>
        <p:txBody>
          <a:bodyPr>
            <a:spAutoFit/>
          </a:bodyPr>
          <a:lstStyle/>
          <a:p>
            <a:pPr marL="347663" indent="-3381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pancreas has both endocrine and exocrine functions.</a:t>
            </a:r>
          </a:p>
          <a:p>
            <a:pPr marL="990600" lvl="1" indent="-3048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Has exocrine function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secretion of bicarbonate ions and digestive enzymes.</a:t>
            </a:r>
            <a:endParaRPr lang="en-US" altLang="en-US" sz="14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048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Has endocrine function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insulin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glucagon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are secreted by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beta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alpha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cells of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islets of Langerhans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جيوب </a:t>
            </a:r>
            <a:r>
              <a:rPr lang="ar-EG" alt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لانجرانز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990600" lvl="1" indent="-5334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5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0000FF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altLang="en-US" sz="2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Insulin:</a:t>
            </a:r>
            <a:r>
              <a:rPr lang="en-US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 protein secreted by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beta cells</a:t>
            </a:r>
            <a:r>
              <a:rPr lang="en-US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Lowers blood glucose levels.</a:t>
            </a:r>
          </a:p>
          <a:p>
            <a:pPr marL="1581150" lvl="3" indent="-2682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all body cells (except brain cells) to take up glucose.</a:t>
            </a:r>
          </a:p>
          <a:p>
            <a:pPr marL="1581150" lvl="3" indent="-2682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Slows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glycogenolysis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يبط</a:t>
            </a:r>
            <a:r>
              <a:rPr lang="ar-SA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ي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ء تحلل الجليكوجين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(a source of glucose).</a:t>
            </a:r>
          </a:p>
          <a:p>
            <a:pPr marL="1581150" lvl="3" indent="-2682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Inhibits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gluconeogenesis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يوقف تكوين الجلوكوز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glucose in blood (</a:t>
            </a:r>
            <a:r>
              <a:rPr lang="en-US" altLang="en-US" sz="18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negative feedback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314450" lvl="2" indent="-457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Hypoinsulinism</a:t>
            </a:r>
            <a:r>
              <a:rPr lang="en-US" altLang="en-US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</a:t>
            </a:r>
            <a:r>
              <a:rPr lang="en-US" altLang="en-US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1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diabetes mellitus </a:t>
            </a:r>
            <a:r>
              <a:rPr lang="ar-EG" altLang="en-US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نقص </a:t>
            </a:r>
            <a:r>
              <a:rPr lang="ar-EG" altLang="en-US" sz="17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الإنسولين</a:t>
            </a:r>
            <a:r>
              <a:rPr lang="en-US" altLang="en-US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Hereditary factors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عامل </a:t>
            </a:r>
            <a:r>
              <a:rPr lang="ar-EG" altLang="en-US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وراثى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play a role in its development.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High blood sugar levels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cs typeface="Times" charset="0"/>
              </a:rPr>
              <a:t>–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sugar is excreted in the urine.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Symptoms: excessive urination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كثرة التبول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excessive thirst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العطش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  <a:endParaRPr lang="en-US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-80565"/>
            <a:ext cx="7239000" cy="1231106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5.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Pancreas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: </a:t>
            </a:r>
            <a:r>
              <a:rPr lang="en-US" altLang="en-US" sz="20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/>
            </a:r>
            <a:br>
              <a:rPr lang="en-US" altLang="en-US" sz="20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</a:b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The e</a:t>
            </a:r>
            <a:r>
              <a:rPr lang="en-US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ndocrine tissues of the pancreas secrete </a:t>
            </a:r>
            <a:r>
              <a:rPr lang="en-US" altLang="en-US" sz="1800" b="1" u="sng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insulin</a:t>
            </a:r>
            <a:r>
              <a:rPr lang="en-US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and</a:t>
            </a:r>
            <a:r>
              <a:rPr lang="en-GB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1800" b="1" u="sng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glucagon</a:t>
            </a:r>
            <a:r>
              <a:rPr lang="en-US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, antagonistic hormones that regulate blood glucose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84288"/>
            <a:ext cx="8991600" cy="5268912"/>
          </a:xfrm>
        </p:spPr>
        <p:txBody>
          <a:bodyPr>
            <a:spAutoFit/>
          </a:bodyPr>
          <a:lstStyle/>
          <a:p>
            <a:pPr marL="990600" lvl="1" indent="-533400" eaLnBrk="1" hangingPunct="1">
              <a:buClr>
                <a:srgbClr val="0000FF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Type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diabetes mellitus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insulin-dependent diabetes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Autoimmune disorder.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Usually appears in childhood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الطفولة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Treatment: insulin injections.</a:t>
            </a:r>
          </a:p>
          <a:p>
            <a:pPr marL="1314450" lvl="2" indent="-457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0000FF"/>
              </a:buClr>
              <a:buFontTx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Type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diabetes mellitus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non-insulin-dependent diabetes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Usually due to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target cells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having a decreased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responsiveness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to insulin (</a:t>
            </a: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Insulin-Resistance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قلة الإستجابة للإنسولين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 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Usually occurs after age 40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cs typeface="Times" charset="0"/>
              </a:rPr>
              <a:t>–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risk increases with age.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Accounts for over 90% of diabetes cases.</a:t>
            </a:r>
          </a:p>
          <a:p>
            <a:pPr marL="1314450" lvl="2" indent="-457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0000FF"/>
              </a:buClr>
              <a:buFontTx/>
              <a:buAutoNum type="arabicPeriod" startAt="2"/>
              <a:tabLst>
                <a:tab pos="2743200" algn="l"/>
              </a:tabLst>
              <a:defRPr/>
            </a:pPr>
            <a:r>
              <a:rPr lang="en-US" altLang="en-US" sz="2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Glucagon:</a:t>
            </a:r>
            <a:r>
              <a:rPr lang="en-US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 protein secreted by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alpha cells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3413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Raises blood glucose levels. </a:t>
            </a:r>
          </a:p>
          <a:p>
            <a:pPr marL="1581150" lvl="3" indent="-3810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glycogenolysis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تحلل </a:t>
            </a:r>
            <a:r>
              <a:rPr lang="ar-EG" alt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الجليكوجين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in the liver and skeletal muscle to produce glucose. </a:t>
            </a:r>
          </a:p>
          <a:p>
            <a:pPr marL="1581150" lvl="3" indent="-3810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glucose in blood (</a:t>
            </a:r>
            <a:r>
              <a:rPr lang="en-US" altLang="en-US" sz="18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negative feedback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276600" y="228600"/>
            <a:ext cx="223651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Pancreas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3c08b3f5-e2c7-4e01-b29b-848201b3d0a3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2165088-d:\ashraf\d\faculty file\e-larning\1433-1434\المحتوى الرقمي\109-lectures\main\lecture-26 endocrine\lecture 26.pptx"/>
  <p:tag name="ARTICULATE_PRESENTER_VERSION" val="7"/>
  <p:tag name="ARTICULATE_USED_PAGE_ORIENTATION" val="1"/>
  <p:tag name="ARTICULATE_USED_PAGE_SIZE" val="1"/>
  <p:tag name="ARTICULATE_SLIDE_COUNT" val="1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cf4f3e0c3ff43b09ebeb0c6929dde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ARTICULATE_AUDIO_RECORDED" val="1"/>
  <p:tag name="ELAPSEDTIME" val="289.4"/>
  <p:tag name="ANNOTATION_TYPE_1" val="0"/>
  <p:tag name="ANNOTATION_START_1" val="12.4"/>
  <p:tag name="ANNOTATION_END_1" val="16.1"/>
  <p:tag name="ANNOTATION_TOP_1" val="44"/>
  <p:tag name="ANNOTATION_LEFT_1" val="43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1"/>
  <p:tag name="ANNOTATION_END_2" val="34.1"/>
  <p:tag name="ANNOTATION_TOP_2" val="76"/>
  <p:tag name="ANNOTATION_LEFT_2" val="17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4.1"/>
  <p:tag name="ANNOTATION_END_3" val="37.8"/>
  <p:tag name="ANNOTATION_TOP_3" val="154"/>
  <p:tag name="ANNOTATION_LEFT_3" val="6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7.8"/>
  <p:tag name="ANNOTATION_END_4" val="61.8"/>
  <p:tag name="ANNOTATION_TOP_4" val="181"/>
  <p:tag name="ANNOTATION_LEFT_4" val="7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1.8"/>
  <p:tag name="ANNOTATION_END_5" val="78.2"/>
  <p:tag name="ANNOTATION_TOP_5" val="239"/>
  <p:tag name="ANNOTATION_LEFT_5" val="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8.2"/>
  <p:tag name="ANNOTATION_END_6" val="85.1"/>
  <p:tag name="ANNOTATION_TOP_6" val="274"/>
  <p:tag name="ANNOTATION_LEFT_6" val="7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5.1"/>
  <p:tag name="ANNOTATION_END_7" val="97.8"/>
  <p:tag name="ANNOTATION_TOP_7" val="305"/>
  <p:tag name="ANNOTATION_LEFT_7" val="7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7.8"/>
  <p:tag name="ANNOTATION_END_8" val="99.8"/>
  <p:tag name="ANNOTATION_TOP_8" val="345"/>
  <p:tag name="ANNOTATION_LEFT_8" val="6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9.8"/>
  <p:tag name="ANNOTATION_END_9" val="109.2"/>
  <p:tag name="ANNOTATION_TOP_9" val="366"/>
  <p:tag name="ANNOTATION_LEFT_9" val="7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9.2"/>
  <p:tag name="ANNOTATION_END_10" val="115.4"/>
  <p:tag name="ANNOTATION_TOP_10" val="400"/>
  <p:tag name="ANNOTATION_LEFT_10" val="58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5.4"/>
  <p:tag name="ANNOTATION_END_11" val="132.5"/>
  <p:tag name="ANNOTATION_TOP_11" val="166"/>
  <p:tag name="ANNOTATION_LEFT_11" val="68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32.5"/>
  <p:tag name="ANNOTATION_END_12" val="134.0"/>
  <p:tag name="ANNOTATION_TOP_12" val="276"/>
  <p:tag name="ANNOTATION_LEFT_12" val="72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4.0"/>
  <p:tag name="ANNOTATION_END_13" val="141.6"/>
  <p:tag name="ANNOTATION_TOP_13" val="259"/>
  <p:tag name="ANNOTATION_LEFT_13" val="61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1.6"/>
  <p:tag name="ANNOTATION_END_14" val="148.9"/>
  <p:tag name="ANNOTATION_TOP_14" val="373"/>
  <p:tag name="ANNOTATION_LEFT_14" val="69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8.9"/>
  <p:tag name="ANNOTATION_END_15" val="158.2"/>
  <p:tag name="ANNOTATION_TOP_15" val="479"/>
  <p:tag name="ANNOTATION_LEFT_15" val="71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58.2"/>
  <p:tag name="ANNOTATION_END_16" val="172.9"/>
  <p:tag name="ANNOTATION_TOP_16" val="569"/>
  <p:tag name="ANNOTATION_LEFT_16" val="68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72.9"/>
  <p:tag name="ANNOTATION_END_17" val="174.0"/>
  <p:tag name="ANNOTATION_TOP_17" val="186"/>
  <p:tag name="ANNOTATION_LEFT_17" val="67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4.0"/>
  <p:tag name="ANNOTATION_END_18" val="176.7"/>
  <p:tag name="ANNOTATION_TOP_18" val="258"/>
  <p:tag name="ANNOTATION_LEFT_18" val="72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76.7"/>
  <p:tag name="ANNOTATION_END_19" val="184.9"/>
  <p:tag name="ANNOTATION_TOP_19" val="362"/>
  <p:tag name="ANNOTATION_LEFT_19" val="71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4.9"/>
  <p:tag name="ANNOTATION_END_20" val="189.3"/>
  <p:tag name="ANNOTATION_TOP_20" val="476"/>
  <p:tag name="ANNOTATION_LEFT_20" val="72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89.3"/>
  <p:tag name="ANNOTATION_END_21" val="195.3"/>
  <p:tag name="ANNOTATION_TOP_21" val="565"/>
  <p:tag name="ANNOTATION_LEFT_21" val="69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5.3"/>
  <p:tag name="ANNOTATION_END_22" val="196.3"/>
  <p:tag name="ANNOTATION_TOP_22" val="667"/>
  <p:tag name="ANNOTATION_LEFT_22" val="75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96.3"/>
  <p:tag name="ANNOTATION_END_23" val="200.5"/>
  <p:tag name="ANNOTATION_TOP_23" val="675"/>
  <p:tag name="ANNOTATION_LEFT_23" val="68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00.5"/>
  <p:tag name="ANNOTATION_END_24" val="204.7"/>
  <p:tag name="ANNOTATION_TOP_24" val="414"/>
  <p:tag name="ANNOTATION_LEFT_24" val="6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04.7"/>
  <p:tag name="ANNOTATION_END_25" val="206.5"/>
  <p:tag name="ANNOTATION_TOP_25" val="414"/>
  <p:tag name="ANNOTATION_LEFT_25" val="18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6.5"/>
  <p:tag name="ANNOTATION_END_26" val="208.9"/>
  <p:tag name="ANNOTATION_TOP_26" val="419"/>
  <p:tag name="ANNOTATION_LEFT_26" val="28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8.9"/>
  <p:tag name="ANNOTATION_END_27" val="210.9"/>
  <p:tag name="ANNOTATION_TOP_27" val="415"/>
  <p:tag name="ANNOTATION_LEFT_27" val="13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10.9"/>
  <p:tag name="ANNOTATION_END_28" val="214.3"/>
  <p:tag name="ANNOTATION_TOP_28" val="417"/>
  <p:tag name="ANNOTATION_LEFT_28" val="11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14.3"/>
  <p:tag name="ANNOTATION_END_29" val="221.1"/>
  <p:tag name="ANNOTATION_TOP_29" val="416"/>
  <p:tag name="ANNOTATION_LEFT_29" val="171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21.1"/>
  <p:tag name="ANNOTATION_END_30" val="229.6"/>
  <p:tag name="ANNOTATION_TOP_30" val="420"/>
  <p:tag name="ANNOTATION_LEFT_30" val="8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29.6"/>
  <p:tag name="ANNOTATION_END_31" val="230.4"/>
  <p:tag name="ANNOTATION_TOP_31" val="416"/>
  <p:tag name="ANNOTATION_LEFT_31" val="40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30.4"/>
  <p:tag name="ANNOTATION_END_32" val="231.4"/>
  <p:tag name="ANNOTATION_TOP_32" val="421"/>
  <p:tag name="ANNOTATION_LEFT_32" val="41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31.4"/>
  <p:tag name="ANNOTATION_END_33" val="234.4"/>
  <p:tag name="ANNOTATION_TOP_33" val="419"/>
  <p:tag name="ANNOTATION_LEFT_33" val="450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34.4"/>
  <p:tag name="ANNOTATION_END_34" val="237.8"/>
  <p:tag name="ANNOTATION_TOP_34" val="452"/>
  <p:tag name="ANNOTATION_LEFT_34" val="11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37.8"/>
  <p:tag name="ANNOTATION_END_35" val="240.5"/>
  <p:tag name="ANNOTATION_TOP_35" val="452"/>
  <p:tag name="ANNOTATION_LEFT_35" val="22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40.5"/>
  <p:tag name="ANNOTATION_END_36" val="245.0"/>
  <p:tag name="ANNOTATION_TOP_36" val="507"/>
  <p:tag name="ANNOTATION_LEFT_36" val="110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45.0"/>
  <p:tag name="ANNOTATION_END_37" val="253.1"/>
  <p:tag name="ANNOTATION_TOP_37" val="506"/>
  <p:tag name="ANNOTATION_LEFT_37" val="293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53.1"/>
  <p:tag name="ANNOTATION_END_38" val="257.5"/>
  <p:tag name="ANNOTATION_TOP_38" val="537"/>
  <p:tag name="ANNOTATION_LEFT_38" val="11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57.5"/>
  <p:tag name="ANNOTATION_END_39" val="271.9"/>
  <p:tag name="ANNOTATION_TOP_39" val="580"/>
  <p:tag name="ANNOTATION_LEFT_39" val="11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71.9"/>
  <p:tag name="ANNOTATION_END_40" val="273.4"/>
  <p:tag name="ANNOTATION_TOP_40" val="644"/>
  <p:tag name="ANNOTATION_LEFT_40" val="103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73.4"/>
  <p:tag name="ANNOTATION_END_41" val="275.1"/>
  <p:tag name="ANNOTATION_TOP_41" val="636"/>
  <p:tag name="ANNOTATION_LEFT_41" val="412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75.1"/>
  <p:tag name="ANNOTATION_END_42" val="276.8"/>
  <p:tag name="ANNOTATION_TOP_42" val="677"/>
  <p:tag name="ANNOTATION_LEFT_42" val="695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76.8"/>
  <p:tag name="ANNOTATION_END_43" val="279.5"/>
  <p:tag name="ANNOTATION_TOP_43" val="675"/>
  <p:tag name="ANNOTATION_LEFT_43" val="774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79.5"/>
  <p:tag name="ANNOTATION_END_44" val="284.3"/>
  <p:tag name="ANNOTATION_TOP_44" val="471"/>
  <p:tag name="ANNOTATION_LEFT_44" val="722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84.3"/>
  <p:tag name="ANNOTATION_TOP_45" val="273"/>
  <p:tag name="ANNOTATION_LEFT_45" val="718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COUNT" val="45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6feda62adb146a1a067a6bd00aced7f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d71086ed2d4e228284de591beb646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ELAPSEDTIME" val="322.4"/>
  <p:tag name="ANNOTATION_TYPE_1" val="0"/>
  <p:tag name="ANNOTATION_START_1" val="2.6"/>
  <p:tag name="ANNOTATION_END_1" val="7.5"/>
  <p:tag name="ANNOTATION_TOP_1" val="44"/>
  <p:tag name="ANNOTATION_LEFT_1" val="5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5"/>
  <p:tag name="ANNOTATION_END_2" val="8.8"/>
  <p:tag name="ANNOTATION_TOP_2" val="52"/>
  <p:tag name="ANNOTATION_LEFT_2" val="29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.8"/>
  <p:tag name="ANNOTATION_END_3" val="16.3"/>
  <p:tag name="ANNOTATION_TOP_3" val="44"/>
  <p:tag name="ANNOTATION_LEFT_3" val="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3"/>
  <p:tag name="ANNOTATION_END_4" val="22.7"/>
  <p:tag name="ANNOTATION_TOP_4" val="80"/>
  <p:tag name="ANNOTATION_LEFT_4" val="15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2.7"/>
  <p:tag name="ANNOTATION_END_5" val="25.3"/>
  <p:tag name="ANNOTATION_TOP_5" val="126"/>
  <p:tag name="ANNOTATION_LEFT_5" val="15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5.3"/>
  <p:tag name="ANNOTATION_END_6" val="70.7"/>
  <p:tag name="ANNOTATION_TOP_6" val="88"/>
  <p:tag name="ANNOTATION_LEFT_6" val="1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0.7"/>
  <p:tag name="ANNOTATION_END_7" val="72.3"/>
  <p:tag name="ANNOTATION_TOP_7" val="162"/>
  <p:tag name="ANNOTATION_LEFT_7" val="8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2.3"/>
  <p:tag name="ANNOTATION_END_8" val="86.1"/>
  <p:tag name="ANNOTATION_TOP_8" val="273"/>
  <p:tag name="ANNOTATION_LEFT_8" val="7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6.1"/>
  <p:tag name="ANNOTATION_END_9" val="88.4"/>
  <p:tag name="ANNOTATION_TOP_9" val="273"/>
  <p:tag name="ANNOTATION_LEFT_9" val="13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8.4"/>
  <p:tag name="ANNOTATION_END_10" val="93.5"/>
  <p:tag name="ANNOTATION_TOP_10" val="176"/>
  <p:tag name="ANNOTATION_LEFT_10" val="5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3.5"/>
  <p:tag name="ANNOTATION_END_11" val="111.7"/>
  <p:tag name="ANNOTATION_TOP_11" val="273"/>
  <p:tag name="ANNOTATION_LEFT_11" val="4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1.7"/>
  <p:tag name="ANNOTATION_END_12" val="112.3"/>
  <p:tag name="ANNOTATION_TOP_12" val="208"/>
  <p:tag name="ANNOTATION_LEFT_12" val="9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2.3"/>
  <p:tag name="ANNOTATION_END_13" val="113.0"/>
  <p:tag name="ANNOTATION_TOP_13" val="205"/>
  <p:tag name="ANNOTATION_LEFT_13" val="15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3.0"/>
  <p:tag name="ANNOTATION_END_14" val="114.0"/>
  <p:tag name="ANNOTATION_TOP_14" val="198"/>
  <p:tag name="ANNOTATION_LEFT_14" val="27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4.0"/>
  <p:tag name="ANNOTATION_END_15" val="114.5"/>
  <p:tag name="ANNOTATION_TOP_15" val="211"/>
  <p:tag name="ANNOTATION_LEFT_15" val="46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4.5"/>
  <p:tag name="ANNOTATION_END_16" val="116.8"/>
  <p:tag name="ANNOTATION_TOP_16" val="200"/>
  <p:tag name="ANNOTATION_LEFT_16" val="54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6.8"/>
  <p:tag name="ANNOTATION_END_17" val="118.5"/>
  <p:tag name="ANNOTATION_TOP_17" val="201"/>
  <p:tag name="ANNOTATION_LEFT_17" val="66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8.5"/>
  <p:tag name="ANNOTATION_END_18" val="127.0"/>
  <p:tag name="ANNOTATION_TOP_18" val="243"/>
  <p:tag name="ANNOTATION_LEFT_18" val="15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7.0"/>
  <p:tag name="ANNOTATION_END_19" val="130.1"/>
  <p:tag name="ANNOTATION_TOP_19" val="237"/>
  <p:tag name="ANNOTATION_LEFT_19" val="38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30.1"/>
  <p:tag name="ANNOTATION_END_20" val="133.8"/>
  <p:tag name="ANNOTATION_TOP_20" val="233"/>
  <p:tag name="ANNOTATION_LEFT_20" val="49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3.8"/>
  <p:tag name="ANNOTATION_END_21" val="136.4"/>
  <p:tag name="ANNOTATION_TOP_21" val="230"/>
  <p:tag name="ANNOTATION_LEFT_21" val="61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6.4"/>
  <p:tag name="ANNOTATION_END_22" val="149.2"/>
  <p:tag name="ANNOTATION_TOP_22" val="236"/>
  <p:tag name="ANNOTATION_LEFT_22" val="73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49.2"/>
  <p:tag name="ANNOTATION_END_23" val="153.5"/>
  <p:tag name="ANNOTATION_TOP_23" val="268"/>
  <p:tag name="ANNOTATION_LEFT_23" val="7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3.5"/>
  <p:tag name="ANNOTATION_END_24" val="154.7"/>
  <p:tag name="ANNOTATION_TOP_24" val="310"/>
  <p:tag name="ANNOTATION_LEFT_24" val="9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4.7"/>
  <p:tag name="ANNOTATION_END_25" val="165.0"/>
  <p:tag name="ANNOTATION_TOP_25" val="307"/>
  <p:tag name="ANNOTATION_LEFT_25" val="18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5.0"/>
  <p:tag name="ANNOTATION_END_26" val="167.0"/>
  <p:tag name="ANNOTATION_TOP_26" val="304"/>
  <p:tag name="ANNOTATION_LEFT_26" val="78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7.0"/>
  <p:tag name="ANNOTATION_END_27" val="170.1"/>
  <p:tag name="ANNOTATION_TOP_27" val="300"/>
  <p:tag name="ANNOTATION_LEFT_27" val="92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70.1"/>
  <p:tag name="ANNOTATION_END_28" val="196.4"/>
  <p:tag name="ANNOTATION_TOP_28" val="310"/>
  <p:tag name="ANNOTATION_LEFT_28" val="8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96.4"/>
  <p:tag name="ANNOTATION_END_29" val="206.6"/>
  <p:tag name="ANNOTATION_TOP_29" val="334"/>
  <p:tag name="ANNOTATION_LEFT_29" val="34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6.6"/>
  <p:tag name="ANNOTATION_END_30" val="211.1"/>
  <p:tag name="ANNOTATION_TOP_30" val="372"/>
  <p:tag name="ANNOTATION_LEFT_30" val="14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11.1"/>
  <p:tag name="ANNOTATION_END_31" val="230.5"/>
  <p:tag name="ANNOTATION_TOP_31" val="407"/>
  <p:tag name="ANNOTATION_LEFT_31" val="14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30.5"/>
  <p:tag name="ANNOTATION_END_32" val="238.8"/>
  <p:tag name="ANNOTATION_TOP_32" val="431"/>
  <p:tag name="ANNOTATION_LEFT_32" val="145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38.8"/>
  <p:tag name="ANNOTATION_END_33" val="246.2"/>
  <p:tag name="ANNOTATION_TOP_33" val="464"/>
  <p:tag name="ANNOTATION_LEFT_33" val="143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46.2"/>
  <p:tag name="ANNOTATION_END_34" val="249.1"/>
  <p:tag name="ANNOTATION_TOP_34" val="634"/>
  <p:tag name="ANNOTATION_LEFT_34" val="44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49.1"/>
  <p:tag name="ANNOTATION_END_35" val="249.8"/>
  <p:tag name="ANNOTATION_TOP_35" val="657"/>
  <p:tag name="ANNOTATION_LEFT_35" val="464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49.8"/>
  <p:tag name="ANNOTATION_END_36" val="251.5"/>
  <p:tag name="ANNOTATION_TOP_36" val="651"/>
  <p:tag name="ANNOTATION_LEFT_36" val="53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51.5"/>
  <p:tag name="ANNOTATION_END_37" val="260.3"/>
  <p:tag name="ANNOTATION_TOP_37" val="640"/>
  <p:tag name="ANNOTATION_LEFT_37" val="787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60.3"/>
  <p:tag name="ANNOTATION_TOP_38" val="654"/>
  <p:tag name="ANNOTATION_LEFT_38" val="454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COUNT" val="38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ELAPSEDTIME" val="473.4"/>
  <p:tag name="ANNOTATION_TYPE_1" val="0"/>
  <p:tag name="ANNOTATION_START_1" val="2.7"/>
  <p:tag name="ANNOTATION_END_1" val="15.1"/>
  <p:tag name="ANNOTATION_TOP_1" val="39"/>
  <p:tag name="ANNOTATION_LEFT_1" val="1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1"/>
  <p:tag name="ANNOTATION_END_2" val="17.4"/>
  <p:tag name="ANNOTATION_TOP_2" val="75"/>
  <p:tag name="ANNOTATION_LEFT_2" val="16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7.4"/>
  <p:tag name="ANNOTATION_END_3" val="17.9"/>
  <p:tag name="ANNOTATION_TOP_3" val="81"/>
  <p:tag name="ANNOTATION_LEFT_3" val="57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7.9"/>
  <p:tag name="ANNOTATION_END_4" val="18.4"/>
  <p:tag name="ANNOTATION_TOP_4" val="77"/>
  <p:tag name="ANNOTATION_LEFT_4" val="59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4"/>
  <p:tag name="ANNOTATION_END_5" val="21.6"/>
  <p:tag name="ANNOTATION_TOP_5" val="77"/>
  <p:tag name="ANNOTATION_LEFT_5" val="61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1.6"/>
  <p:tag name="ANNOTATION_END_6" val="24.9"/>
  <p:tag name="ANNOTATION_TOP_6" val="76"/>
  <p:tag name="ANNOTATION_LEFT_6" val="73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4.9"/>
  <p:tag name="ANNOTATION_END_7" val="29.9"/>
  <p:tag name="ANNOTATION_TOP_7" val="146"/>
  <p:tag name="ANNOTATION_LEFT_7" val="6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9.9"/>
  <p:tag name="ANNOTATION_END_8" val="41.0"/>
  <p:tag name="ANNOTATION_TOP_8" val="201"/>
  <p:tag name="ANNOTATION_LEFT_8" val="6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1.0"/>
  <p:tag name="ANNOTATION_END_9" val="46.6"/>
  <p:tag name="ANNOTATION_TOP_9" val="230"/>
  <p:tag name="ANNOTATION_LEFT_9" val="11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2"/>
  <p:tag name="ANNOTATION_START_10" val="46.6"/>
  <p:tag name="ANNOTATION_END_10" val="46.6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46.6"/>
  <p:tag name="ANNOTATION_END_11" val="151.3"/>
  <p:tag name="ANNOTATION_TOP_11" val="209"/>
  <p:tag name="ANNOTATION_LEFT_11" val="95"/>
  <p:tag name="ANNOTATION_WIDTH_11" val="301"/>
  <p:tag name="ANNOTATION_HEIGHT_11" val="43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151.3"/>
  <p:tag name="ANNOTATION_END_12" val="157.1"/>
  <p:tag name="ANNOTATION_TOP_12" val="266"/>
  <p:tag name="ANNOTATION_LEFT_12" val="8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7.1"/>
  <p:tag name="ANNOTATION_END_13" val="238.6"/>
  <p:tag name="ANNOTATION_TOP_13" val="297"/>
  <p:tag name="ANNOTATION_LEFT_13" val="7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38.6"/>
  <p:tag name="ANNOTATION_END_14" val="245.3"/>
  <p:tag name="ANNOTATION_TOP_14" val="297"/>
  <p:tag name="ANNOTATION_LEFT_14" val="19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45.3"/>
  <p:tag name="ANNOTATION_END_15" val="248.1"/>
  <p:tag name="ANNOTATION_TOP_15" val="302"/>
  <p:tag name="ANNOTATION_LEFT_15" val="68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48.1"/>
  <p:tag name="ANNOTATION_END_16" val="249.3"/>
  <p:tag name="ANNOTATION_TOP_16" val="324"/>
  <p:tag name="ANNOTATION_LEFT_16" val="10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49.3"/>
  <p:tag name="ANNOTATION_END_17" val="263.0"/>
  <p:tag name="ANNOTATION_TOP_17" val="360"/>
  <p:tag name="ANNOTATION_LEFT_17" val="10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63.0"/>
  <p:tag name="ANNOTATION_END_18" val="287.4"/>
  <p:tag name="ANNOTATION_TOP_18" val="400"/>
  <p:tag name="ANNOTATION_LEFT_18" val="10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87.4"/>
  <p:tag name="ANNOTATION_END_19" val="296.5"/>
  <p:tag name="ANNOTATION_TOP_19" val="396"/>
  <p:tag name="ANNOTATION_LEFT_19" val="54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96.5"/>
  <p:tag name="ANNOTATION_END_20" val="305.9"/>
  <p:tag name="ANNOTATION_TOP_20" val="465"/>
  <p:tag name="ANNOTATION_LEFT_20" val="9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2"/>
  <p:tag name="ANNOTATION_START_21" val="305.9"/>
  <p:tag name="ANNOTATION_END_21" val="305.9"/>
  <p:tag name="ANNOTATION_TOP_21" val="-40"/>
  <p:tag name="ANNOTATION_LEFT_21" val="-40"/>
  <p:tag name="ANNOTATION_WIDTH_21" val="1042"/>
  <p:tag name="ANNOTATION_HEIGHT_21" val="801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16777215"/>
  <p:tag name="ANNOTATION_FILL_COLOR_21" val="10855845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305.9"/>
  <p:tag name="ANNOTATION_END_22" val="327.9"/>
  <p:tag name="ANNOTATION_TOP_22" val="449"/>
  <p:tag name="ANNOTATION_LEFT_22" val="394"/>
  <p:tag name="ANNOTATION_WIDTH_22" val="145"/>
  <p:tag name="ANNOTATION_HEIGHT_22" val="35"/>
  <p:tag name="ANNOTATION_ANIMATION_22" val="4"/>
  <p:tag name="ANNOTATION_ROTATION_22" val="0"/>
  <p:tag name="ANNOTATION_SUB_TYPE_22" val="11"/>
  <p:tag name="ANNOTATION_LOOP_COUNT_22" val="1"/>
  <p:tag name="ANNOTATION_BOX_RADIUS_22" val="5"/>
  <p:tag name="ANNOTATION_SCALE_22" val="0"/>
  <p:tag name="ANNOTATION_BORDER_ALPHA_22" val="100"/>
  <p:tag name="ANNOTATION_BORDER_COLOR_22" val="16777215"/>
  <p:tag name="ANNOTATION_FILL_COLOR_22" val="10855845"/>
  <p:tag name="ANNOTATION_FILL_ALPHA_22" val="50"/>
  <p:tag name="ANNOTATION_BORDER_WIDTH_22" val="2"/>
  <p:tag name="ANNOTATION_SLIDE_WIDTH_22" val="960"/>
  <p:tag name="ANNOTATION_SLIDE_HEIGHT_22" val="720"/>
  <p:tag name="ANNOTATION_TYPE_23" val="0"/>
  <p:tag name="ANNOTATION_START_23" val="327.9"/>
  <p:tag name="ANNOTATION_END_23" val="331.1"/>
  <p:tag name="ANNOTATION_TOP_23" val="467"/>
  <p:tag name="ANNOTATION_LEFT_23" val="98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31.1"/>
  <p:tag name="ANNOTATION_END_24" val="334.3"/>
  <p:tag name="ANNOTATION_TOP_24" val="500"/>
  <p:tag name="ANNOTATION_LEFT_24" val="10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34.3"/>
  <p:tag name="ANNOTATION_END_25" val="336.4"/>
  <p:tag name="ANNOTATION_TOP_25" val="493"/>
  <p:tag name="ANNOTATION_LEFT_25" val="38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36.4"/>
  <p:tag name="ANNOTATION_END_26" val="337.1"/>
  <p:tag name="ANNOTATION_TOP_26" val="492"/>
  <p:tag name="ANNOTATION_LEFT_26" val="68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37.1"/>
  <p:tag name="ANNOTATION_END_27" val="370.8"/>
  <p:tag name="ANNOTATION_TOP_27" val="491"/>
  <p:tag name="ANNOTATION_LEFT_27" val="755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70.8"/>
  <p:tag name="ANNOTATION_END_28" val="406.3"/>
  <p:tag name="ANNOTATION_TOP_28" val="561"/>
  <p:tag name="ANNOTATION_LEFT_28" val="6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406.3"/>
  <p:tag name="ANNOTATION_END_29" val="409.7"/>
  <p:tag name="ANNOTATION_TOP_29" val="555"/>
  <p:tag name="ANNOTATION_LEFT_29" val="32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409.7"/>
  <p:tag name="ANNOTATION_END_30" val="430.1"/>
  <p:tag name="ANNOTATION_TOP_30" val="601"/>
  <p:tag name="ANNOTATION_LEFT_30" val="68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430.1"/>
  <p:tag name="ANNOTATION_END_31" val="434.7"/>
  <p:tag name="ANNOTATION_TOP_31" val="593"/>
  <p:tag name="ANNOTATION_LEFT_31" val="7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434.7"/>
  <p:tag name="ANNOTATION_END_32" val="439.0"/>
  <p:tag name="ANNOTATION_TOP_32" val="628"/>
  <p:tag name="ANNOTATION_LEFT_32" val="16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439.0"/>
  <p:tag name="ANNOTATION_END_33" val="442.2"/>
  <p:tag name="ANNOTATION_TOP_33" val="662"/>
  <p:tag name="ANNOTATION_LEFT_33" val="17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442.2"/>
  <p:tag name="ANNOTATION_END_34" val="469.4"/>
  <p:tag name="ANNOTATION_TOP_34" val="695"/>
  <p:tag name="ANNOTATION_LEFT_34" val="179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469.4"/>
  <p:tag name="ANNOTATION_TOP_35" val="555"/>
  <p:tag name="ANNOTATION_LEFT_35" val="6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23a29824dda445cb1c902c9e27d744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1469b39e336463496a5d7f82f080c5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AUDIO_RECORDED" val="1"/>
  <p:tag name="ELAPSEDTIME" val="162.6"/>
  <p:tag name="ANNOTATION_TYPE_1" val="2"/>
  <p:tag name="ANNOTATION_START_1" val="7.4"/>
  <p:tag name="ANNOTATION_END_1" val="7.4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10855845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7.4"/>
  <p:tag name="ANNOTATION_END_2" val="34.4"/>
  <p:tag name="ANNOTATION_TOP_2" val="394"/>
  <p:tag name="ANNOTATION_LEFT_2" val="382"/>
  <p:tag name="ANNOTATION_WIDTH_2" val="236"/>
  <p:tag name="ANNOTATION_HEIGHT_2" val="65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10855845"/>
  <p:tag name="ANNOTATION_FILL_ALPHA_2" val="50"/>
  <p:tag name="ANNOTATION_BORDER_WIDTH_2" val="2"/>
  <p:tag name="ANNOTATION_SLIDE_WIDTH_2" val="960"/>
  <p:tag name="ANNOTATION_SLIDE_HEIGHT_2" val="720"/>
  <p:tag name="ANNOTATION_TYPE_3" val="0"/>
  <p:tag name="ANNOTATION_START_3" val="34.4"/>
  <p:tag name="ANNOTATION_END_3" val="35.1"/>
  <p:tag name="ANNOTATION_TOP_3" val="432"/>
  <p:tag name="ANNOTATION_LEFT_3" val="391"/>
  <p:tag name="ANNOTATION_WIDTH_3" val="121"/>
  <p:tag name="ANNOTATION_HEIGHT_3" val="121"/>
  <p:tag name="ANNOTATION_ANIMATION_3" val="3"/>
  <p:tag name="ANNOTATION_ROTATION_3" val="27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5.1"/>
  <p:tag name="ANNOTATION_END_4" val="35.5"/>
  <p:tag name="ANNOTATION_TOP_4" val="416"/>
  <p:tag name="ANNOTATION_LEFT_4" val="391"/>
  <p:tag name="ANNOTATION_WIDTH_4" val="121"/>
  <p:tag name="ANNOTATION_HEIGHT_4" val="121"/>
  <p:tag name="ANNOTATION_ANIMATION_4" val="3"/>
  <p:tag name="ANNOTATION_ROTATION_4" val="27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5.5"/>
  <p:tag name="ANNOTATION_END_5" val="35.8"/>
  <p:tag name="ANNOTATION_TOP_5" val="392"/>
  <p:tag name="ANNOTATION_LEFT_5" val="391"/>
  <p:tag name="ANNOTATION_WIDTH_5" val="121"/>
  <p:tag name="ANNOTATION_HEIGHT_5" val="121"/>
  <p:tag name="ANNOTATION_ANIMATION_5" val="3"/>
  <p:tag name="ANNOTATION_ROTATION_5" val="27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5.8"/>
  <p:tag name="ANNOTATION_END_6" val="36.1"/>
  <p:tag name="ANNOTATION_TOP_6" val="373"/>
  <p:tag name="ANNOTATION_LEFT_6" val="394"/>
  <p:tag name="ANNOTATION_WIDTH_6" val="121"/>
  <p:tag name="ANNOTATION_HEIGHT_6" val="121"/>
  <p:tag name="ANNOTATION_ANIMATION_6" val="3"/>
  <p:tag name="ANNOTATION_ROTATION_6" val="27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6.1"/>
  <p:tag name="ANNOTATION_END_7" val="36.6"/>
  <p:tag name="ANNOTATION_TOP_7" val="355"/>
  <p:tag name="ANNOTATION_LEFT_7" val="397"/>
  <p:tag name="ANNOTATION_WIDTH_7" val="121"/>
  <p:tag name="ANNOTATION_HEIGHT_7" val="121"/>
  <p:tag name="ANNOTATION_ANIMATION_7" val="3"/>
  <p:tag name="ANNOTATION_ROTATION_7" val="27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6.6"/>
  <p:tag name="ANNOTATION_END_8" val="42.3"/>
  <p:tag name="ANNOTATION_TOP_8" val="353"/>
  <p:tag name="ANNOTATION_LEFT_8" val="397"/>
  <p:tag name="ANNOTATION_WIDTH_8" val="121"/>
  <p:tag name="ANNOTATION_HEIGHT_8" val="121"/>
  <p:tag name="ANNOTATION_ANIMATION_8" val="3"/>
  <p:tag name="ANNOTATION_ROTATION_8" val="27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2.3"/>
  <p:tag name="ANNOTATION_END_9" val="45.7"/>
  <p:tag name="ANNOTATION_TOP_9" val="286"/>
  <p:tag name="ANNOTATION_LEFT_9" val="280"/>
  <p:tag name="ANNOTATION_WIDTH_9" val="121"/>
  <p:tag name="ANNOTATION_HEIGHT_9" val="121"/>
  <p:tag name="ANNOTATION_ANIMATION_9" val="3"/>
  <p:tag name="ANNOTATION_ROTATION_9" val="27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5.7"/>
  <p:tag name="ANNOTATION_END_10" val="46.9"/>
  <p:tag name="ANNOTATION_TOP_10" val="317"/>
  <p:tag name="ANNOTATION_LEFT_10" val="201"/>
  <p:tag name="ANNOTATION_WIDTH_10" val="121"/>
  <p:tag name="ANNOTATION_HEIGHT_10" val="121"/>
  <p:tag name="ANNOTATION_ANIMATION_10" val="3"/>
  <p:tag name="ANNOTATION_ROTATION_10" val="27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6.9"/>
  <p:tag name="ANNOTATION_END_11" val="56.8"/>
  <p:tag name="ANNOTATION_TOP_11" val="184"/>
  <p:tag name="ANNOTATION_LEFT_11" val="452"/>
  <p:tag name="ANNOTATION_WIDTH_11" val="121"/>
  <p:tag name="ANNOTATION_HEIGHT_11" val="121"/>
  <p:tag name="ANNOTATION_ANIMATION_11" val="3"/>
  <p:tag name="ANNOTATION_ROTATION_11" val="27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6.8"/>
  <p:tag name="ANNOTATION_END_12" val="59.2"/>
  <p:tag name="ANNOTATION_TOP_12" val="248"/>
  <p:tag name="ANNOTATION_LEFT_12" val="662"/>
  <p:tag name="ANNOTATION_WIDTH_12" val="121"/>
  <p:tag name="ANNOTATION_HEIGHT_12" val="121"/>
  <p:tag name="ANNOTATION_ANIMATION_12" val="3"/>
  <p:tag name="ANNOTATION_ROTATION_12" val="27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9.2"/>
  <p:tag name="ANNOTATION_END_13" val="64.7"/>
  <p:tag name="ANNOTATION_TOP_13" val="243"/>
  <p:tag name="ANNOTATION_LEFT_13" val="748"/>
  <p:tag name="ANNOTATION_WIDTH_13" val="121"/>
  <p:tag name="ANNOTATION_HEIGHT_13" val="121"/>
  <p:tag name="ANNOTATION_ANIMATION_13" val="3"/>
  <p:tag name="ANNOTATION_ROTATION_13" val="27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4.7"/>
  <p:tag name="ANNOTATION_END_14" val="66.2"/>
  <p:tag name="ANNOTATION_TOP_14" val="398"/>
  <p:tag name="ANNOTATION_LEFT_14" val="679"/>
  <p:tag name="ANNOTATION_WIDTH_14" val="121"/>
  <p:tag name="ANNOTATION_HEIGHT_14" val="121"/>
  <p:tag name="ANNOTATION_ANIMATION_14" val="3"/>
  <p:tag name="ANNOTATION_ROTATION_14" val="27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6.2"/>
  <p:tag name="ANNOTATION_END_15" val="72.6"/>
  <p:tag name="ANNOTATION_TOP_15" val="434"/>
  <p:tag name="ANNOTATION_LEFT_15" val="592"/>
  <p:tag name="ANNOTATION_WIDTH_15" val="121"/>
  <p:tag name="ANNOTATION_HEIGHT_15" val="121"/>
  <p:tag name="ANNOTATION_ANIMATION_15" val="3"/>
  <p:tag name="ANNOTATION_ROTATION_15" val="27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2.6"/>
  <p:tag name="ANNOTATION_END_16" val="73.2"/>
  <p:tag name="ANNOTATION_TOP_16" val="429"/>
  <p:tag name="ANNOTATION_LEFT_16" val="604"/>
  <p:tag name="ANNOTATION_WIDTH_16" val="121"/>
  <p:tag name="ANNOTATION_HEIGHT_16" val="121"/>
  <p:tag name="ANNOTATION_ANIMATION_16" val="3"/>
  <p:tag name="ANNOTATION_ROTATION_16" val="9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3.2"/>
  <p:tag name="ANNOTATION_END_17" val="73.5"/>
  <p:tag name="ANNOTATION_TOP_17" val="448"/>
  <p:tag name="ANNOTATION_LEFT_17" val="603"/>
  <p:tag name="ANNOTATION_WIDTH_17" val="121"/>
  <p:tag name="ANNOTATION_HEIGHT_17" val="121"/>
  <p:tag name="ANNOTATION_ANIMATION_17" val="3"/>
  <p:tag name="ANNOTATION_ROTATION_17" val="9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3.5"/>
  <p:tag name="ANNOTATION_END_18" val="73.8"/>
  <p:tag name="ANNOTATION_TOP_18" val="473"/>
  <p:tag name="ANNOTATION_LEFT_18" val="606"/>
  <p:tag name="ANNOTATION_WIDTH_18" val="121"/>
  <p:tag name="ANNOTATION_HEIGHT_18" val="121"/>
  <p:tag name="ANNOTATION_ANIMATION_18" val="3"/>
  <p:tag name="ANNOTATION_ROTATION_18" val="9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3.8"/>
  <p:tag name="ANNOTATION_END_19" val="74.0"/>
  <p:tag name="ANNOTATION_TOP_19" val="494"/>
  <p:tag name="ANNOTATION_LEFT_19" val="608"/>
  <p:tag name="ANNOTATION_WIDTH_19" val="121"/>
  <p:tag name="ANNOTATION_HEIGHT_19" val="121"/>
  <p:tag name="ANNOTATION_ANIMATION_19" val="3"/>
  <p:tag name="ANNOTATION_ROTATION_19" val="9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4.0"/>
  <p:tag name="ANNOTATION_END_20" val="74.4"/>
  <p:tag name="ANNOTATION_TOP_20" val="511"/>
  <p:tag name="ANNOTATION_LEFT_20" val="609"/>
  <p:tag name="ANNOTATION_WIDTH_20" val="121"/>
  <p:tag name="ANNOTATION_HEIGHT_20" val="121"/>
  <p:tag name="ANNOTATION_ANIMATION_20" val="3"/>
  <p:tag name="ANNOTATION_ROTATION_20" val="9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4.4"/>
  <p:tag name="ANNOTATION_END_21" val="82.3"/>
  <p:tag name="ANNOTATION_TOP_21" val="516"/>
  <p:tag name="ANNOTATION_LEFT_21" val="609"/>
  <p:tag name="ANNOTATION_WIDTH_21" val="121"/>
  <p:tag name="ANNOTATION_HEIGHT_21" val="121"/>
  <p:tag name="ANNOTATION_ANIMATION_21" val="3"/>
  <p:tag name="ANNOTATION_ROTATION_21" val="9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2.3"/>
  <p:tag name="ANNOTATION_END_22" val="83.1"/>
  <p:tag name="ANNOTATION_TOP_22" val="550"/>
  <p:tag name="ANNOTATION_LEFT_22" val="776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83.1"/>
  <p:tag name="ANNOTATION_END_23" val="84.0"/>
  <p:tag name="ANNOTATION_TOP_23" val="580"/>
  <p:tag name="ANNOTATION_LEFT_23" val="784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84.0"/>
  <p:tag name="ANNOTATION_END_24" val="84.8"/>
  <p:tag name="ANNOTATION_TOP_24" val="551"/>
  <p:tag name="ANNOTATION_LEFT_24" val="839"/>
  <p:tag name="ANNOTATION_WIDTH_24" val="121"/>
  <p:tag name="ANNOTATION_HEIGHT_24" val="121"/>
  <p:tag name="ANNOTATION_ANIMATION_24" val="3"/>
  <p:tag name="ANNOTATION_ROTATION_24" val="9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84.8"/>
  <p:tag name="ANNOTATION_END_25" val="85.8"/>
  <p:tag name="ANNOTATION_TOP_25" val="583"/>
  <p:tag name="ANNOTATION_LEFT_25" val="835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85.8"/>
  <p:tag name="ANNOTATION_END_26" val="88.8"/>
  <p:tag name="ANNOTATION_TOP_26" val="658"/>
  <p:tag name="ANNOTATION_LEFT_26" val="777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88.8"/>
  <p:tag name="ANNOTATION_END_27" val="97.6"/>
  <p:tag name="ANNOTATION_TOP_27" val="653"/>
  <p:tag name="ANNOTATION_LEFT_27" val="513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97.6"/>
  <p:tag name="ANNOTATION_END_28" val="101.1"/>
  <p:tag name="ANNOTATION_TOP_28" val="575"/>
  <p:tag name="ANNOTATION_LEFT_28" val="16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01.1"/>
  <p:tag name="ANNOTATION_END_29" val="107.0"/>
  <p:tag name="ANNOTATION_TOP_29" val="558"/>
  <p:tag name="ANNOTATION_LEFT_29" val="23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07.0"/>
  <p:tag name="ANNOTATION_END_30" val="112.6"/>
  <p:tag name="ANNOTATION_TOP_30" val="521"/>
  <p:tag name="ANNOTATION_LEFT_30" val="29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12.6"/>
  <p:tag name="ANNOTATION_END_31" val="128.9"/>
  <p:tag name="ANNOTATION_TOP_31" val="534"/>
  <p:tag name="ANNOTATION_LEFT_31" val="34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8.9"/>
  <p:tag name="ANNOTATION_END_32" val="130.1"/>
  <p:tag name="ANNOTATION_TOP_32" val="430"/>
  <p:tag name="ANNOTATION_LEFT_32" val="333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30.1"/>
  <p:tag name="ANNOTATION_END_33" val="136.5"/>
  <p:tag name="ANNOTATION_TOP_33" val="421"/>
  <p:tag name="ANNOTATION_LEFT_33" val="390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36.5"/>
  <p:tag name="ANNOTATION_END_34" val="138.9"/>
  <p:tag name="ANNOTATION_TOP_34" val="176"/>
  <p:tag name="ANNOTATION_LEFT_34" val="43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38.9"/>
  <p:tag name="ANNOTATION_TOP_35" val="671"/>
  <p:tag name="ANNOTATION_LEFT_35" val="48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99ed3516f934d388b688f57d8ef9e3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d42dd0b859b49c9b33bb6cf74bc782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473.5"/>
  <p:tag name="ANNOTATION_TYPE_1" val="0"/>
  <p:tag name="ANNOTATION_START_1" val="3.7"/>
  <p:tag name="ANNOTATION_END_1" val="9.9"/>
  <p:tag name="ANNOTATION_TOP_1" val="31"/>
  <p:tag name="ANNOTATION_LEFT_1" val="13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9"/>
  <p:tag name="ANNOTATION_END_2" val="15.9"/>
  <p:tag name="ANNOTATION_TOP_2" val="76"/>
  <p:tag name="ANNOTATION_LEFT_2" val="14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9"/>
  <p:tag name="ANNOTATION_END_3" val="18.9"/>
  <p:tag name="ANNOTATION_TOP_3" val="105"/>
  <p:tag name="ANNOTATION_LEFT_3" val="13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8.9"/>
  <p:tag name="ANNOTATION_END_4" val="44.8"/>
  <p:tag name="ANNOTATION_TOP_4" val="99"/>
  <p:tag name="ANNOTATION_LEFT_4" val="25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4.8"/>
  <p:tag name="ANNOTATION_END_5" val="50.8"/>
  <p:tag name="ANNOTATION_TOP_5" val="99"/>
  <p:tag name="ANNOTATION_LEFT_5" val="67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0.8"/>
  <p:tag name="ANNOTATION_END_6" val="60.2"/>
  <p:tag name="ANNOTATION_TOP_6" val="179"/>
  <p:tag name="ANNOTATION_LEFT_6" val="6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0.2"/>
  <p:tag name="ANNOTATION_END_7" val="78.1"/>
  <p:tag name="ANNOTATION_TOP_7" val="211"/>
  <p:tag name="ANNOTATION_LEFT_7" val="9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8.1"/>
  <p:tag name="ANNOTATION_END_8" val="80.0"/>
  <p:tag name="ANNOTATION_TOP_8" val="287"/>
  <p:tag name="ANNOTATION_LEFT_8" val="12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0.0"/>
  <p:tag name="ANNOTATION_END_9" val="82.2"/>
  <p:tag name="ANNOTATION_TOP_9" val="277"/>
  <p:tag name="ANNOTATION_LEFT_9" val="35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2.2"/>
  <p:tag name="ANNOTATION_END_10" val="86.0"/>
  <p:tag name="ANNOTATION_TOP_10" val="277"/>
  <p:tag name="ANNOTATION_LEFT_10" val="49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6.0"/>
  <p:tag name="ANNOTATION_END_11" val="87.1"/>
  <p:tag name="ANNOTATION_TOP_11" val="283"/>
  <p:tag name="ANNOTATION_LEFT_11" val="79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7.1"/>
  <p:tag name="ANNOTATION_END_12" val="87.9"/>
  <p:tag name="ANNOTATION_TOP_12" val="319"/>
  <p:tag name="ANNOTATION_LEFT_12" val="15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7.9"/>
  <p:tag name="ANNOTATION_END_13" val="88.8"/>
  <p:tag name="ANNOTATION_TOP_13" val="311"/>
  <p:tag name="ANNOTATION_LEFT_13" val="20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8.8"/>
  <p:tag name="ANNOTATION_END_14" val="99.6"/>
  <p:tag name="ANNOTATION_TOP_14" val="308"/>
  <p:tag name="ANNOTATION_LEFT_14" val="12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9.6"/>
  <p:tag name="ANNOTATION_END_15" val="102.0"/>
  <p:tag name="ANNOTATION_TOP_15" val="285"/>
  <p:tag name="ANNOTATION_LEFT_15" val="78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2.0"/>
  <p:tag name="ANNOTATION_END_16" val="104.5"/>
  <p:tag name="ANNOTATION_TOP_16" val="318"/>
  <p:tag name="ANNOTATION_LEFT_16" val="13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4.5"/>
  <p:tag name="ANNOTATION_END_17" val="135.6"/>
  <p:tag name="ANNOTATION_TOP_17" val="311"/>
  <p:tag name="ANNOTATION_LEFT_17" val="29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5.6"/>
  <p:tag name="ANNOTATION_END_18" val="139.8"/>
  <p:tag name="ANNOTATION_TOP_18" val="374"/>
  <p:tag name="ANNOTATION_LEFT_18" val="12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9.8"/>
  <p:tag name="ANNOTATION_END_19" val="143.1"/>
  <p:tag name="ANNOTATION_TOP_19" val="368"/>
  <p:tag name="ANNOTATION_LEFT_19" val="26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3.1"/>
  <p:tag name="ANNOTATION_END_20" val="153.3"/>
  <p:tag name="ANNOTATION_TOP_20" val="361"/>
  <p:tag name="ANNOTATION_LEFT_20" val="52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3.3"/>
  <p:tag name="ANNOTATION_END_21" val="165.4"/>
  <p:tag name="ANNOTATION_TOP_21" val="406"/>
  <p:tag name="ANNOTATION_LEFT_21" val="13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5.4"/>
  <p:tag name="ANNOTATION_END_22" val="200.9"/>
  <p:tag name="ANNOTATION_TOP_22" val="451"/>
  <p:tag name="ANNOTATION_LEFT_22" val="17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0.9"/>
  <p:tag name="ANNOTATION_END_23" val="202.6"/>
  <p:tag name="ANNOTATION_TOP_23" val="448"/>
  <p:tag name="ANNOTATION_LEFT_23" val="47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02.6"/>
  <p:tag name="ANNOTATION_END_24" val="208.7"/>
  <p:tag name="ANNOTATION_TOP_24" val="442"/>
  <p:tag name="ANNOTATION_LEFT_24" val="63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08.7"/>
  <p:tag name="ANNOTATION_END_25" val="210.0"/>
  <p:tag name="ANNOTATION_TOP_25" val="441"/>
  <p:tag name="ANNOTATION_LEFT_25" val="80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10.0"/>
  <p:tag name="ANNOTATION_END_26" val="233.9"/>
  <p:tag name="ANNOTATION_TOP_26" val="446"/>
  <p:tag name="ANNOTATION_LEFT_26" val="69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33.9"/>
  <p:tag name="ANNOTATION_END_27" val="277.4"/>
  <p:tag name="ANNOTATION_TOP_27" val="475"/>
  <p:tag name="ANNOTATION_LEFT_27" val="18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77.4"/>
  <p:tag name="ANNOTATION_END_28" val="297.3"/>
  <p:tag name="ANNOTATION_TOP_28" val="515"/>
  <p:tag name="ANNOTATION_LEFT_28" val="18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97.3"/>
  <p:tag name="ANNOTATION_END_29" val="329.0"/>
  <p:tag name="ANNOTATION_TOP_29" val="557"/>
  <p:tag name="ANNOTATION_LEFT_29" val="161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329.0"/>
  <p:tag name="ANNOTATION_END_30" val="365.2"/>
  <p:tag name="ANNOTATION_TOP_30" val="620"/>
  <p:tag name="ANNOTATION_LEFT_30" val="12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365.2"/>
  <p:tag name="ANNOTATION_END_31" val="373.4"/>
  <p:tag name="ANNOTATION_TOP_31" val="603"/>
  <p:tag name="ANNOTATION_LEFT_31" val="36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373.4"/>
  <p:tag name="ANNOTATION_END_32" val="393.2"/>
  <p:tag name="ANNOTATION_TOP_32" val="649"/>
  <p:tag name="ANNOTATION_LEFT_32" val="15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93.2"/>
  <p:tag name="ANNOTATION_END_33" val="417.9"/>
  <p:tag name="ANNOTATION_TOP_33" val="678"/>
  <p:tag name="ANNOTATION_LEFT_33" val="16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417.9"/>
  <p:tag name="ANNOTATION_END_34" val="429.4"/>
  <p:tag name="ANNOTATION_TOP_34" val="708"/>
  <p:tag name="ANNOTATION_LEFT_34" val="159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429.4"/>
  <p:tag name="ANNOTATION_TOP_35" val="709"/>
  <p:tag name="ANNOTATION_LEFT_35" val="28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7f64dcb8c574e8bbd59842c4fb133d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e7a555c40e248f7af7edf4e64e7d97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ELAPSEDTIME" val="377.0"/>
  <p:tag name="ANNOTATION_TYPE_1" val="0"/>
  <p:tag name="ANNOTATION_START_1" val="8.8"/>
  <p:tag name="ANNOTATION_END_1" val="9.8"/>
  <p:tag name="ANNOTATION_TOP_1" val="163"/>
  <p:tag name="ANNOTATION_LEFT_1" val="13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8"/>
  <p:tag name="ANNOTATION_END_2" val="15.2"/>
  <p:tag name="ANNOTATION_TOP_2" val="323"/>
  <p:tag name="ANNOTATION_LEFT_2" val="13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2"/>
  <p:tag name="ANNOTATION_END_3" val="16.7"/>
  <p:tag name="ANNOTATION_TOP_3" val="158"/>
  <p:tag name="ANNOTATION_LEFT_3" val="22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7"/>
  <p:tag name="ANNOTATION_END_4" val="18.6"/>
  <p:tag name="ANNOTATION_TOP_4" val="163"/>
  <p:tag name="ANNOTATION_LEFT_4" val="46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6"/>
  <p:tag name="ANNOTATION_END_5" val="28.5"/>
  <p:tag name="ANNOTATION_TOP_5" val="150"/>
  <p:tag name="ANNOTATION_LEFT_5" val="1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8.5"/>
  <p:tag name="ANNOTATION_END_6" val="34.5"/>
  <p:tag name="ANNOTATION_TOP_6" val="192"/>
  <p:tag name="ANNOTATION_LEFT_6" val="17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4.5"/>
  <p:tag name="ANNOTATION_END_7" val="44.1"/>
  <p:tag name="ANNOTATION_TOP_7" val="223"/>
  <p:tag name="ANNOTATION_LEFT_7" val="16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4.1"/>
  <p:tag name="ANNOTATION_END_8" val="49.2"/>
  <p:tag name="ANNOTATION_TOP_8" val="265"/>
  <p:tag name="ANNOTATION_LEFT_8" val="1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9.2"/>
  <p:tag name="ANNOTATION_END_9" val="62.7"/>
  <p:tag name="ANNOTATION_TOP_9" val="256"/>
  <p:tag name="ANNOTATION_LEFT_9" val="28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2.7"/>
  <p:tag name="ANNOTATION_END_10" val="65.7"/>
  <p:tag name="ANNOTATION_TOP_10" val="327"/>
  <p:tag name="ANNOTATION_LEFT_10" val="10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5.7"/>
  <p:tag name="ANNOTATION_END_11" val="91.3"/>
  <p:tag name="ANNOTATION_TOP_11" val="330"/>
  <p:tag name="ANNOTATION_LEFT_11" val="45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1.3"/>
  <p:tag name="ANNOTATION_END_12" val="92.4"/>
  <p:tag name="ANNOTATION_TOP_12" val="349"/>
  <p:tag name="ANNOTATION_LEFT_12" val="14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2.4"/>
  <p:tag name="ANNOTATION_END_13" val="96.4"/>
  <p:tag name="ANNOTATION_TOP_13" val="362"/>
  <p:tag name="ANNOTATION_LEFT_13" val="33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6.4"/>
  <p:tag name="ANNOTATION_END_14" val="150.4"/>
  <p:tag name="ANNOTATION_TOP_14" val="386"/>
  <p:tag name="ANNOTATION_LEFT_14" val="15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0.4"/>
  <p:tag name="ANNOTATION_END_15" val="196.7"/>
  <p:tag name="ANNOTATION_TOP_15" val="426"/>
  <p:tag name="ANNOTATION_LEFT_15" val="16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6.7"/>
  <p:tag name="ANNOTATION_END_16" val="234.0"/>
  <p:tag name="ANNOTATION_TOP_16" val="468"/>
  <p:tag name="ANNOTATION_LEFT_16" val="15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34.0"/>
  <p:tag name="ANNOTATION_END_17" val="238.1"/>
  <p:tag name="ANNOTATION_TOP_17" val="525"/>
  <p:tag name="ANNOTATION_LEFT_17" val="7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38.1"/>
  <p:tag name="ANNOTATION_END_18" val="242.0"/>
  <p:tag name="ANNOTATION_TOP_18" val="525"/>
  <p:tag name="ANNOTATION_LEFT_18" val="56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42.0"/>
  <p:tag name="ANNOTATION_END_19" val="303.0"/>
  <p:tag name="ANNOTATION_TOP_19" val="568"/>
  <p:tag name="ANNOTATION_LEFT_19" val="14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03.0"/>
  <p:tag name="ANNOTATION_END_20" val="342.4"/>
  <p:tag name="ANNOTATION_TOP_20" val="608"/>
  <p:tag name="ANNOTATION_LEFT_20" val="19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42.4"/>
  <p:tag name="ANNOTATION_TOP_21" val="672"/>
  <p:tag name="ANNOTATION_LEFT_21" val="16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31c1b61ab6d40509e8d7ae6a070f3bf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72c077881c4d3a88130b029cbb6cb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ELAPSEDTIME" val="156.2"/>
  <p:tag name="ANNOTATION_TYPE_1" val="2"/>
  <p:tag name="ANNOTATION_START_1" val="18.2"/>
  <p:tag name="ANNOTATION_END_1" val="18.2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10855845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18.2"/>
  <p:tag name="ANNOTATION_END_2" val="30.5"/>
  <p:tag name="ANNOTATION_TOP_2" val="398"/>
  <p:tag name="ANNOTATION_LEFT_2" val="372"/>
  <p:tag name="ANNOTATION_WIDTH_2" val="215"/>
  <p:tag name="ANNOTATION_HEIGHT_2" val="57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10855845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30.5"/>
  <p:tag name="ANNOTATION_END_3" val="37.0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37.0"/>
  <p:tag name="ANNOTATION_END_4" val="37.5"/>
  <p:tag name="ANNOTATION_TOP_4" val="440"/>
  <p:tag name="ANNOTATION_LEFT_4" val="379"/>
  <p:tag name="ANNOTATION_WIDTH_4" val="121"/>
  <p:tag name="ANNOTATION_HEIGHT_4" val="121"/>
  <p:tag name="ANNOTATION_ANIMATION_4" val="3"/>
  <p:tag name="ANNOTATION_ROTATION_4" val="27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7.5"/>
  <p:tag name="ANNOTATION_END_5" val="37.9"/>
  <p:tag name="ANNOTATION_TOP_5" val="425"/>
  <p:tag name="ANNOTATION_LEFT_5" val="378"/>
  <p:tag name="ANNOTATION_WIDTH_5" val="121"/>
  <p:tag name="ANNOTATION_HEIGHT_5" val="121"/>
  <p:tag name="ANNOTATION_ANIMATION_5" val="3"/>
  <p:tag name="ANNOTATION_ROTATION_5" val="27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7.9"/>
  <p:tag name="ANNOTATION_END_6" val="38.3"/>
  <p:tag name="ANNOTATION_TOP_6" val="400"/>
  <p:tag name="ANNOTATION_LEFT_6" val="378"/>
  <p:tag name="ANNOTATION_WIDTH_6" val="121"/>
  <p:tag name="ANNOTATION_HEIGHT_6" val="121"/>
  <p:tag name="ANNOTATION_ANIMATION_6" val="3"/>
  <p:tag name="ANNOTATION_ROTATION_6" val="27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8.3"/>
  <p:tag name="ANNOTATION_END_7" val="38.6"/>
  <p:tag name="ANNOTATION_TOP_7" val="379"/>
  <p:tag name="ANNOTATION_LEFT_7" val="378"/>
  <p:tag name="ANNOTATION_WIDTH_7" val="121"/>
  <p:tag name="ANNOTATION_HEIGHT_7" val="121"/>
  <p:tag name="ANNOTATION_ANIMATION_7" val="3"/>
  <p:tag name="ANNOTATION_ROTATION_7" val="27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8.6"/>
  <p:tag name="ANNOTATION_END_8" val="39.0"/>
  <p:tag name="ANNOTATION_TOP_8" val="360"/>
  <p:tag name="ANNOTATION_LEFT_8" val="378"/>
  <p:tag name="ANNOTATION_WIDTH_8" val="121"/>
  <p:tag name="ANNOTATION_HEIGHT_8" val="121"/>
  <p:tag name="ANNOTATION_ANIMATION_8" val="3"/>
  <p:tag name="ANNOTATION_ROTATION_8" val="27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9.0"/>
  <p:tag name="ANNOTATION_END_9" val="56.8"/>
  <p:tag name="ANNOTATION_TOP_9" val="349"/>
  <p:tag name="ANNOTATION_LEFT_9" val="378"/>
  <p:tag name="ANNOTATION_WIDTH_9" val="121"/>
  <p:tag name="ANNOTATION_HEIGHT_9" val="121"/>
  <p:tag name="ANNOTATION_ANIMATION_9" val="3"/>
  <p:tag name="ANNOTATION_ROTATION_9" val="27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6.8"/>
  <p:tag name="ANNOTATION_END_10" val="59.2"/>
  <p:tag name="ANNOTATION_TOP_10" val="254"/>
  <p:tag name="ANNOTATION_LEFT_10" val="240"/>
  <p:tag name="ANNOTATION_WIDTH_10" val="121"/>
  <p:tag name="ANNOTATION_HEIGHT_10" val="121"/>
  <p:tag name="ANNOTATION_ANIMATION_10" val="3"/>
  <p:tag name="ANNOTATION_ROTATION_10" val="27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9.2"/>
  <p:tag name="ANNOTATION_END_11" val="63.4"/>
  <p:tag name="ANNOTATION_TOP_11" val="188"/>
  <p:tag name="ANNOTATION_LEFT_11" val="285"/>
  <p:tag name="ANNOTATION_WIDTH_11" val="121"/>
  <p:tag name="ANNOTATION_HEIGHT_11" val="121"/>
  <p:tag name="ANNOTATION_ANIMATION_11" val="3"/>
  <p:tag name="ANNOTATION_ROTATION_11" val="27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3.4"/>
  <p:tag name="ANNOTATION_END_12" val="75.8"/>
  <p:tag name="ANNOTATION_TOP_12" val="170"/>
  <p:tag name="ANNOTATION_LEFT_12" val="485"/>
  <p:tag name="ANNOTATION_WIDTH_12" val="121"/>
  <p:tag name="ANNOTATION_HEIGHT_12" val="121"/>
  <p:tag name="ANNOTATION_ANIMATION_12" val="3"/>
  <p:tag name="ANNOTATION_ROTATION_12" val="27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5.8"/>
  <p:tag name="ANNOTATION_END_13" val="96.6"/>
  <p:tag name="ANNOTATION_TOP_13" val="271"/>
  <p:tag name="ANNOTATION_LEFT_13" val="530"/>
  <p:tag name="ANNOTATION_WIDTH_13" val="121"/>
  <p:tag name="ANNOTATION_HEIGHT_13" val="121"/>
  <p:tag name="ANNOTATION_ANIMATION_13" val="3"/>
  <p:tag name="ANNOTATION_ROTATION_13" val="27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6.6"/>
  <p:tag name="ANNOTATION_END_14" val="97.4"/>
  <p:tag name="ANNOTATION_TOP_14" val="178"/>
  <p:tag name="ANNOTATION_LEFT_14" val="522"/>
  <p:tag name="ANNOTATION_WIDTH_14" val="121"/>
  <p:tag name="ANNOTATION_HEIGHT_14" val="121"/>
  <p:tag name="ANNOTATION_ANIMATION_14" val="3"/>
  <p:tag name="ANNOTATION_ROTATION_14" val="27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7.4"/>
  <p:tag name="ANNOTATION_END_15" val="102.7"/>
  <p:tag name="ANNOTATION_TOP_15" val="263"/>
  <p:tag name="ANNOTATION_LEFT_15" val="523"/>
  <p:tag name="ANNOTATION_WIDTH_15" val="121"/>
  <p:tag name="ANNOTATION_HEIGHT_15" val="121"/>
  <p:tag name="ANNOTATION_ANIMATION_15" val="3"/>
  <p:tag name="ANNOTATION_ROTATION_15" val="27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2.7"/>
  <p:tag name="ANNOTATION_END_16" val="103.3"/>
  <p:tag name="ANNOTATION_TOP_16" val="268"/>
  <p:tag name="ANNOTATION_LEFT_16" val="677"/>
  <p:tag name="ANNOTATION_WIDTH_16" val="121"/>
  <p:tag name="ANNOTATION_HEIGHT_16" val="121"/>
  <p:tag name="ANNOTATION_ANIMATION_16" val="3"/>
  <p:tag name="ANNOTATION_ROTATION_16" val="27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3.3"/>
  <p:tag name="ANNOTATION_END_17" val="103.9"/>
  <p:tag name="ANNOTATION_TOP_17" val="362"/>
  <p:tag name="ANNOTATION_LEFT_17" val="675"/>
  <p:tag name="ANNOTATION_WIDTH_17" val="121"/>
  <p:tag name="ANNOTATION_HEIGHT_17" val="121"/>
  <p:tag name="ANNOTATION_ANIMATION_17" val="3"/>
  <p:tag name="ANNOTATION_ROTATION_17" val="27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3.9"/>
  <p:tag name="ANNOTATION_END_18" val="108.9"/>
  <p:tag name="ANNOTATION_TOP_18" val="440"/>
  <p:tag name="ANNOTATION_LEFT_18" val="550"/>
  <p:tag name="ANNOTATION_WIDTH_18" val="121"/>
  <p:tag name="ANNOTATION_HEIGHT_18" val="121"/>
  <p:tag name="ANNOTATION_ANIMATION_18" val="3"/>
  <p:tag name="ANNOTATION_ROTATION_18" val="27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8.9"/>
  <p:tag name="ANNOTATION_END_19" val="109.3"/>
  <p:tag name="ANNOTATION_TOP_19" val="427"/>
  <p:tag name="ANNOTATION_LEFT_19" val="581"/>
  <p:tag name="ANNOTATION_WIDTH_19" val="121"/>
  <p:tag name="ANNOTATION_HEIGHT_19" val="121"/>
  <p:tag name="ANNOTATION_ANIMATION_19" val="3"/>
  <p:tag name="ANNOTATION_ROTATION_19" val="9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9.3"/>
  <p:tag name="ANNOTATION_END_20" val="109.6"/>
  <p:tag name="ANNOTATION_TOP_20" val="456"/>
  <p:tag name="ANNOTATION_LEFT_20" val="583"/>
  <p:tag name="ANNOTATION_WIDTH_20" val="121"/>
  <p:tag name="ANNOTATION_HEIGHT_20" val="121"/>
  <p:tag name="ANNOTATION_ANIMATION_20" val="3"/>
  <p:tag name="ANNOTATION_ROTATION_20" val="9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9.6"/>
  <p:tag name="ANNOTATION_END_21" val="110.0"/>
  <p:tag name="ANNOTATION_TOP_21" val="489"/>
  <p:tag name="ANNOTATION_LEFT_21" val="583"/>
  <p:tag name="ANNOTATION_WIDTH_21" val="121"/>
  <p:tag name="ANNOTATION_HEIGHT_21" val="121"/>
  <p:tag name="ANNOTATION_ANIMATION_21" val="3"/>
  <p:tag name="ANNOTATION_ROTATION_21" val="9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0.0"/>
  <p:tag name="ANNOTATION_END_22" val="110.3"/>
  <p:tag name="ANNOTATION_TOP_22" val="514"/>
  <p:tag name="ANNOTATION_LEFT_22" val="586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0.3"/>
  <p:tag name="ANNOTATION_END_23" val="115.8"/>
  <p:tag name="ANNOTATION_TOP_23" val="534"/>
  <p:tag name="ANNOTATION_LEFT_23" val="588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5.8"/>
  <p:tag name="ANNOTATION_END_24" val="119.1"/>
  <p:tag name="ANNOTATION_TOP_24" val="546"/>
  <p:tag name="ANNOTATION_LEFT_24" val="740"/>
  <p:tag name="ANNOTATION_WIDTH_24" val="121"/>
  <p:tag name="ANNOTATION_HEIGHT_24" val="121"/>
  <p:tag name="ANNOTATION_ANIMATION_24" val="3"/>
  <p:tag name="ANNOTATION_ROTATION_24" val="9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19.1"/>
  <p:tag name="ANNOTATION_END_25" val="122.8"/>
  <p:tag name="ANNOTATION_TOP_25" val="654"/>
  <p:tag name="ANNOTATION_LEFT_25" val="629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2.8"/>
  <p:tag name="ANNOTATION_END_26" val="140.8"/>
  <p:tag name="ANNOTATION_TOP_26" val="616"/>
  <p:tag name="ANNOTATION_LEFT_26" val="564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40.8"/>
  <p:tag name="ANNOTATION_END_27" val="141.0"/>
  <p:tag name="ANNOTATION_TOP_27" val="611"/>
  <p:tag name="ANNOTATION_LEFT_27" val="391"/>
  <p:tag name="ANNOTATION_WIDTH_27" val="121"/>
  <p:tag name="ANNOTATION_HEIGHT_27" val="121"/>
  <p:tag name="ANNOTATION_ANIMATION_27" val="3"/>
  <p:tag name="ANNOTATION_ROTATION_27" val="27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41.0"/>
  <p:tag name="ANNOTATION_END_28" val="141.3"/>
  <p:tag name="ANNOTATION_TOP_28" val="620"/>
  <p:tag name="ANNOTATION_LEFT_28" val="307"/>
  <p:tag name="ANNOTATION_WIDTH_28" val="121"/>
  <p:tag name="ANNOTATION_HEIGHT_28" val="121"/>
  <p:tag name="ANNOTATION_ANIMATION_28" val="3"/>
  <p:tag name="ANNOTATION_ROTATION_28" val="27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1.3"/>
  <p:tag name="ANNOTATION_END_29" val="141.5"/>
  <p:tag name="ANNOTATION_TOP_29" val="548"/>
  <p:tag name="ANNOTATION_LEFT_29" val="282"/>
  <p:tag name="ANNOTATION_WIDTH_29" val="121"/>
  <p:tag name="ANNOTATION_HEIGHT_29" val="121"/>
  <p:tag name="ANNOTATION_ANIMATION_29" val="3"/>
  <p:tag name="ANNOTATION_ROTATION_29" val="27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1.5"/>
  <p:tag name="ANNOTATION_END_30" val="141.7"/>
  <p:tag name="ANNOTATION_TOP_30" val="497"/>
  <p:tag name="ANNOTATION_LEFT_30" val="301"/>
  <p:tag name="ANNOTATION_WIDTH_30" val="121"/>
  <p:tag name="ANNOTATION_HEIGHT_30" val="121"/>
  <p:tag name="ANNOTATION_ANIMATION_30" val="3"/>
  <p:tag name="ANNOTATION_ROTATION_30" val="27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41.7"/>
  <p:tag name="ANNOTATION_END_31" val="142.0"/>
  <p:tag name="ANNOTATION_TOP_31" val="463"/>
  <p:tag name="ANNOTATION_LEFT_31" val="352"/>
  <p:tag name="ANNOTATION_WIDTH_31" val="121"/>
  <p:tag name="ANNOTATION_HEIGHT_31" val="121"/>
  <p:tag name="ANNOTATION_ANIMATION_31" val="3"/>
  <p:tag name="ANNOTATION_ROTATION_31" val="27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42.0"/>
  <p:tag name="ANNOTATION_END_32" val="146.8"/>
  <p:tag name="ANNOTATION_TOP_32" val="446"/>
  <p:tag name="ANNOTATION_LEFT_32" val="400"/>
  <p:tag name="ANNOTATION_WIDTH_32" val="121"/>
  <p:tag name="ANNOTATION_HEIGHT_32" val="121"/>
  <p:tag name="ANNOTATION_ANIMATION_32" val="3"/>
  <p:tag name="ANNOTATION_ROTATION_32" val="27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46.8"/>
  <p:tag name="ANNOTATION_END_33" val="148.6"/>
  <p:tag name="ANNOTATION_TOP_33" val="193"/>
  <p:tag name="ANNOTATION_LEFT_33" val="319"/>
  <p:tag name="ANNOTATION_WIDTH_33" val="121"/>
  <p:tag name="ANNOTATION_HEIGHT_33" val="121"/>
  <p:tag name="ANNOTATION_ANIMATION_33" val="3"/>
  <p:tag name="ANNOTATION_ROTATION_33" val="27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48.6"/>
  <p:tag name="ANNOTATION_END_34" val="149.7"/>
  <p:tag name="ANNOTATION_TOP_34" val="678"/>
  <p:tag name="ANNOTATION_LEFT_34" val="625"/>
  <p:tag name="ANNOTATION_WIDTH_34" val="121"/>
  <p:tag name="ANNOTATION_HEIGHT_34" val="121"/>
  <p:tag name="ANNOTATION_ANIMATION_34" val="3"/>
  <p:tag name="ANNOTATION_ROTATION_34" val="27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49.7"/>
  <p:tag name="ANNOTATION_TOP_35" val="664"/>
  <p:tag name="ANNOTATION_LEFT_35" val="609"/>
  <p:tag name="ANNOTATION_WIDTH_35" val="121"/>
  <p:tag name="ANNOTATION_HEIGHT_35" val="121"/>
  <p:tag name="ANNOTATION_ANIMATION_35" val="3"/>
  <p:tag name="ANNOTATION_ROTATION_35" val="27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506ef2ff3bc4227ae12f1586596f3c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46648b3765246aa8cf1a872ea536e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ELAPSEDTIME" val="292.1"/>
  <p:tag name="ANNOTATION_TYPE_1" val="0"/>
  <p:tag name="ANNOTATION_START_1" val="6.1"/>
  <p:tag name="ANNOTATION_END_1" val="12.6"/>
  <p:tag name="ANNOTATION_TOP_1" val="38"/>
  <p:tag name="ANNOTATION_LEFT_1" val="22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6"/>
  <p:tag name="ANNOTATION_END_2" val="37.7"/>
  <p:tag name="ANNOTATION_TOP_2" val="88"/>
  <p:tag name="ANNOTATION_LEFT_2" val="2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7.7"/>
  <p:tag name="ANNOTATION_END_3" val="40.4"/>
  <p:tag name="ANNOTATION_TOP_3" val="142"/>
  <p:tag name="ANNOTATION_LEFT_3" val="8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0.4"/>
  <p:tag name="ANNOTATION_END_4" val="52.6"/>
  <p:tag name="ANNOTATION_TOP_4" val="157"/>
  <p:tag name="ANNOTATION_LEFT_4" val="49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2.6"/>
  <p:tag name="ANNOTATION_END_5" val="59.1"/>
  <p:tag name="ANNOTATION_TOP_5" val="182"/>
  <p:tag name="ANNOTATION_LEFT_5" val="1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9.1"/>
  <p:tag name="ANNOTATION_END_6" val="77.3"/>
  <p:tag name="ANNOTATION_TOP_6" val="222"/>
  <p:tag name="ANNOTATION_LEFT_6" val="16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7.3"/>
  <p:tag name="ANNOTATION_END_7" val="84.6"/>
  <p:tag name="ANNOTATION_TOP_7" val="302"/>
  <p:tag name="ANNOTATION_LEFT_7" val="4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4.6"/>
  <p:tag name="ANNOTATION_END_8" val="94.4"/>
  <p:tag name="ANNOTATION_TOP_8" val="336"/>
  <p:tag name="ANNOTATION_LEFT_8" val="13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4.4"/>
  <p:tag name="ANNOTATION_END_9" val="110.9"/>
  <p:tag name="ANNOTATION_TOP_9" val="371"/>
  <p:tag name="ANNOTATION_LEFT_9" val="15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0.9"/>
  <p:tag name="ANNOTATION_END_10" val="113.0"/>
  <p:tag name="ANNOTATION_TOP_10" val="429"/>
  <p:tag name="ANNOTATION_LEFT_10" val="8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3.0"/>
  <p:tag name="ANNOTATION_END_11" val="115.5"/>
  <p:tag name="ANNOTATION_TOP_11" val="429"/>
  <p:tag name="ANNOTATION_LEFT_11" val="29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5.5"/>
  <p:tag name="ANNOTATION_END_12" val="123.4"/>
  <p:tag name="ANNOTATION_TOP_12" val="464"/>
  <p:tag name="ANNOTATION_LEFT_12" val="7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3.4"/>
  <p:tag name="ANNOTATION_END_13" val="143.2"/>
  <p:tag name="ANNOTATION_TOP_13" val="505"/>
  <p:tag name="ANNOTATION_LEFT_13" val="13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3.2"/>
  <p:tag name="ANNOTATION_END_14" val="206.6"/>
  <p:tag name="ANNOTATION_TOP_14" val="594"/>
  <p:tag name="ANNOTATION_LEFT_14" val="17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06.6"/>
  <p:tag name="ANNOTATION_END_15" val="233.7"/>
  <p:tag name="ANNOTATION_TOP_15" val="629"/>
  <p:tag name="ANNOTATION_LEFT_15" val="17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33.7"/>
  <p:tag name="ANNOTATION_END_16" val="254.7"/>
  <p:tag name="ANNOTATION_TOP_16" val="660"/>
  <p:tag name="ANNOTATION_LEFT_16" val="18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54.7"/>
  <p:tag name="ANNOTATION_END_17" val="258.5"/>
  <p:tag name="ANNOTATION_TOP_17" val="662"/>
  <p:tag name="ANNOTATION_LEFT_17" val="53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58.5"/>
  <p:tag name="ANNOTATION_TOP_18" val="689"/>
  <p:tag name="ANNOTATION_LEFT_18" val="16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COUNT" val="18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4a1a2c612024b4a9b2a00686c7700e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9a42eb5dd4f40ae86a489b2f01d53d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178.9"/>
  <p:tag name="ANNOTATION_TYPE_1" val="0"/>
  <p:tag name="ANNOTATION_START_1" val="6.0"/>
  <p:tag name="ANNOTATION_END_1" val="8.3"/>
  <p:tag name="ANNOTATION_TOP_1" val="53"/>
  <p:tag name="ANNOTATION_LEFT_1" val="36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3"/>
  <p:tag name="ANNOTATION_END_2" val="11.1"/>
  <p:tag name="ANNOTATION_TOP_2" val="91"/>
  <p:tag name="ANNOTATION_LEFT_2" val="1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1"/>
  <p:tag name="ANNOTATION_END_3" val="22.2"/>
  <p:tag name="ANNOTATION_TOP_3" val="86"/>
  <p:tag name="ANNOTATION_LEFT_3" val="28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2.2"/>
  <p:tag name="ANNOTATION_END_4" val="24.0"/>
  <p:tag name="ANNOTATION_TOP_4" val="117"/>
  <p:tag name="ANNOTATION_LEFT_4" val="12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4.0"/>
  <p:tag name="ANNOTATION_END_5" val="26.7"/>
  <p:tag name="ANNOTATION_TOP_5" val="114"/>
  <p:tag name="ANNOTATION_LEFT_5" val="42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6.7"/>
  <p:tag name="ANNOTATION_END_6" val="28.0"/>
  <p:tag name="ANNOTATION_TOP_6" val="119"/>
  <p:tag name="ANNOTATION_LEFT_6" val="70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8.0"/>
  <p:tag name="ANNOTATION_END_7" val="32.4"/>
  <p:tag name="ANNOTATION_TOP_7" val="189"/>
  <p:tag name="ANNOTATION_LEFT_7" val="13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2.4"/>
  <p:tag name="ANNOTATION_END_8" val="36.0"/>
  <p:tag name="ANNOTATION_TOP_8" val="188"/>
  <p:tag name="ANNOTATION_LEFT_8" val="7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6.0"/>
  <p:tag name="ANNOTATION_END_9" val="47.9"/>
  <p:tag name="ANNOTATION_TOP_9" val="219"/>
  <p:tag name="ANNOTATION_LEFT_9" val="1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7.9"/>
  <p:tag name="ANNOTATION_END_10" val="52.1"/>
  <p:tag name="ANNOTATION_TOP_10" val="270"/>
  <p:tag name="ANNOTATION_LEFT_10" val="16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2.1"/>
  <p:tag name="ANNOTATION_END_11" val="62.0"/>
  <p:tag name="ANNOTATION_TOP_11" val="266"/>
  <p:tag name="ANNOTATION_LEFT_11" val="49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2.0"/>
  <p:tag name="ANNOTATION_END_12" val="69.7"/>
  <p:tag name="ANNOTATION_TOP_12" val="341"/>
  <p:tag name="ANNOTATION_LEFT_12" val="17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9.7"/>
  <p:tag name="ANNOTATION_END_13" val="84.9"/>
  <p:tag name="ANNOTATION_TOP_13" val="182"/>
  <p:tag name="ANNOTATION_LEFT_13" val="13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4.9"/>
  <p:tag name="ANNOTATION_END_14" val="91.5"/>
  <p:tag name="ANNOTATION_TOP_14" val="434"/>
  <p:tag name="ANNOTATION_LEFT_14" val="7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1.5"/>
  <p:tag name="ANNOTATION_END_15" val="98.0"/>
  <p:tag name="ANNOTATION_TOP_15" val="175"/>
  <p:tag name="ANNOTATION_LEFT_15" val="13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8.0"/>
  <p:tag name="ANNOTATION_END_16" val="99.2"/>
  <p:tag name="ANNOTATION_TOP_16" val="428"/>
  <p:tag name="ANNOTATION_LEFT_16" val="13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9.2"/>
  <p:tag name="ANNOTATION_END_17" val="100.3"/>
  <p:tag name="ANNOTATION_TOP_17" val="437"/>
  <p:tag name="ANNOTATION_LEFT_17" val="11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0.3"/>
  <p:tag name="ANNOTATION_END_18" val="105.7"/>
  <p:tag name="ANNOTATION_TOP_18" val="437"/>
  <p:tag name="ANNOTATION_LEFT_18" val="7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5.7"/>
  <p:tag name="ANNOTATION_END_19" val="112.0"/>
  <p:tag name="ANNOTATION_TOP_19" val="440"/>
  <p:tag name="ANNOTATION_LEFT_19" val="49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2.0"/>
  <p:tag name="ANNOTATION_END_20" val="121.7"/>
  <p:tag name="ANNOTATION_TOP_20" val="470"/>
  <p:tag name="ANNOTATION_LEFT_20" val="12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1.7"/>
  <p:tag name="ANNOTATION_END_21" val="124.3"/>
  <p:tag name="ANNOTATION_TOP_21" val="514"/>
  <p:tag name="ANNOTATION_LEFT_21" val="14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4.3"/>
  <p:tag name="ANNOTATION_END_22" val="128.3"/>
  <p:tag name="ANNOTATION_TOP_22" val="510"/>
  <p:tag name="ANNOTATION_LEFT_22" val="48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8.3"/>
  <p:tag name="ANNOTATION_END_23" val="131.1"/>
  <p:tag name="ANNOTATION_TOP_23" val="501"/>
  <p:tag name="ANNOTATION_LEFT_23" val="70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31.1"/>
  <p:tag name="ANNOTATION_END_24" val="136.5"/>
  <p:tag name="ANNOTATION_TOP_24" val="543"/>
  <p:tag name="ANNOTATION_LEFT_24" val="17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6.5"/>
  <p:tag name="ANNOTATION_END_25" val="146.4"/>
  <p:tag name="ANNOTATION_TOP_25" val="585"/>
  <p:tag name="ANNOTATION_LEFT_25" val="7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46.4"/>
  <p:tag name="ANNOTATION_END_26" val="160.8"/>
  <p:tag name="ANNOTATION_TOP_26" val="604"/>
  <p:tag name="ANNOTATION_LEFT_26" val="13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0.8"/>
  <p:tag name="ANNOTATION_TOP_27" val="654"/>
  <p:tag name="ANNOTATION_LEFT_27" val="14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COUNT" val="27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218.7"/>
  <p:tag name="ANNOTATION_TYPE_1" val="0"/>
  <p:tag name="ANNOTATION_START_1" val="11.1"/>
  <p:tag name="ANNOTATION_END_1" val="14.1"/>
  <p:tag name="ANNOTATION_TOP_1" val="69"/>
  <p:tag name="ANNOTATION_LEFT_1" val="17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1"/>
  <p:tag name="ANNOTATION_END_2" val="15.1"/>
  <p:tag name="ANNOTATION_TOP_2" val="65"/>
  <p:tag name="ANNOTATION_LEFT_2" val="51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1"/>
  <p:tag name="ANNOTATION_END_3" val="16.4"/>
  <p:tag name="ANNOTATION_TOP_3" val="68"/>
  <p:tag name="ANNOTATION_LEFT_3" val="62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4"/>
  <p:tag name="ANNOTATION_END_4" val="18.4"/>
  <p:tag name="ANNOTATION_TOP_4" val="104"/>
  <p:tag name="ANNOTATION_LEFT_4" val="23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4"/>
  <p:tag name="ANNOTATION_END_5" val="20.1"/>
  <p:tag name="ANNOTATION_TOP_5" val="95"/>
  <p:tag name="ANNOTATION_LEFT_5" val="53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0.1"/>
  <p:tag name="ANNOTATION_END_6" val="27.3"/>
  <p:tag name="ANNOTATION_TOP_6" val="60"/>
  <p:tag name="ANNOTATION_LEFT_6" val="17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7.3"/>
  <p:tag name="ANNOTATION_END_7" val="29.1"/>
  <p:tag name="ANNOTATION_TOP_7" val="63"/>
  <p:tag name="ANNOTATION_LEFT_7" val="30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9.1"/>
  <p:tag name="ANNOTATION_END_8" val="46.6"/>
  <p:tag name="ANNOTATION_TOP_8" val="65"/>
  <p:tag name="ANNOTATION_LEFT_8" val="18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6.6"/>
  <p:tag name="ANNOTATION_END_9" val="49.9"/>
  <p:tag name="ANNOTATION_TOP_9" val="185"/>
  <p:tag name="ANNOTATION_LEFT_9" val="4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9.9"/>
  <p:tag name="ANNOTATION_END_10" val="52.1"/>
  <p:tag name="ANNOTATION_TOP_10" val="222"/>
  <p:tag name="ANNOTATION_LEFT_10" val="11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2.1"/>
  <p:tag name="ANNOTATION_END_11" val="57.2"/>
  <p:tag name="ANNOTATION_TOP_11" val="222"/>
  <p:tag name="ANNOTATION_LEFT_11" val="33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7.2"/>
  <p:tag name="ANNOTATION_END_12" val="64.1"/>
  <p:tag name="ANNOTATION_TOP_12" val="256"/>
  <p:tag name="ANNOTATION_LEFT_12" val="15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4.1"/>
  <p:tag name="ANNOTATION_END_13" val="78.4"/>
  <p:tag name="ANNOTATION_TOP_13" val="291"/>
  <p:tag name="ANNOTATION_LEFT_13" val="14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8.4"/>
  <p:tag name="ANNOTATION_END_14" val="80.0"/>
  <p:tag name="ANNOTATION_TOP_14" val="332"/>
  <p:tag name="ANNOTATION_LEFT_14" val="15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0.0"/>
  <p:tag name="ANNOTATION_END_15" val="81.6"/>
  <p:tag name="ANNOTATION_TOP_15" val="323"/>
  <p:tag name="ANNOTATION_LEFT_15" val="45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1.6"/>
  <p:tag name="ANNOTATION_END_16" val="82.7"/>
  <p:tag name="ANNOTATION_TOP_16" val="319"/>
  <p:tag name="ANNOTATION_LEFT_16" val="54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2.7"/>
  <p:tag name="ANNOTATION_END_17" val="84.5"/>
  <p:tag name="ANNOTATION_TOP_17" val="324"/>
  <p:tag name="ANNOTATION_LEFT_17" val="45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4.5"/>
  <p:tag name="ANNOTATION_END_18" val="85.7"/>
  <p:tag name="ANNOTATION_TOP_18" val="328"/>
  <p:tag name="ANNOTATION_LEFT_18" val="55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5.7"/>
  <p:tag name="ANNOTATION_END_19" val="116.8"/>
  <p:tag name="ANNOTATION_TOP_19" val="327"/>
  <p:tag name="ANNOTATION_LEFT_19" val="44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6.8"/>
  <p:tag name="ANNOTATION_END_20" val="121.9"/>
  <p:tag name="ANNOTATION_TOP_20" val="384"/>
  <p:tag name="ANNOTATION_LEFT_20" val="4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1.9"/>
  <p:tag name="ANNOTATION_END_21" val="124.0"/>
  <p:tag name="ANNOTATION_TOP_21" val="421"/>
  <p:tag name="ANNOTATION_LEFT_21" val="7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4.0"/>
  <p:tag name="ANNOTATION_END_22" val="126.0"/>
  <p:tag name="ANNOTATION_TOP_22" val="597"/>
  <p:tag name="ANNOTATION_LEFT_22" val="12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6.0"/>
  <p:tag name="ANNOTATION_END_23" val="126.6"/>
  <p:tag name="ANNOTATION_TOP_23" val="430"/>
  <p:tag name="ANNOTATION_LEFT_23" val="7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6.6"/>
  <p:tag name="ANNOTATION_END_24" val="130.4"/>
  <p:tag name="ANNOTATION_TOP_24" val="600"/>
  <p:tag name="ANNOTATION_LEFT_24" val="6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0.4"/>
  <p:tag name="ANNOTATION_END_25" val="137.8"/>
  <p:tag name="ANNOTATION_TOP_25" val="425"/>
  <p:tag name="ANNOTATION_LEFT_25" val="27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7.8"/>
  <p:tag name="ANNOTATION_END_26" val="163.4"/>
  <p:tag name="ANNOTATION_TOP_26" val="422"/>
  <p:tag name="ANNOTATION_LEFT_26" val="7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3.4"/>
  <p:tag name="ANNOTATION_END_27" val="164.4"/>
  <p:tag name="ANNOTATION_TOP_27" val="556"/>
  <p:tag name="ANNOTATION_LEFT_27" val="13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4.4"/>
  <p:tag name="ANNOTATION_END_28" val="165.1"/>
  <p:tag name="ANNOTATION_TOP_28" val="554"/>
  <p:tag name="ANNOTATION_LEFT_28" val="44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65.1"/>
  <p:tag name="ANNOTATION_END_29" val="166.6"/>
  <p:tag name="ANNOTATION_TOP_29" val="559"/>
  <p:tag name="ANNOTATION_LEFT_29" val="56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66.6"/>
  <p:tag name="ANNOTATION_END_30" val="185.0"/>
  <p:tag name="ANNOTATION_TOP_30" val="589"/>
  <p:tag name="ANNOTATION_LEFT_30" val="7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85.0"/>
  <p:tag name="ANNOTATION_END_31" val="206.2"/>
  <p:tag name="ANNOTATION_TOP_31" val="626"/>
  <p:tag name="ANNOTATION_LEFT_31" val="12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06.2"/>
  <p:tag name="ANNOTATION_END_32" val="209.7"/>
  <p:tag name="ANNOTATION_TOP_32" val="219"/>
  <p:tag name="ANNOTATION_LEFT_32" val="10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09.7"/>
  <p:tag name="ANNOTATION_TOP_33" val="382"/>
  <p:tag name="ANNOTATION_LEFT_33" val="4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COUNT" val="33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87b2b0b8890425ca2a74468abdb2ce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4447d4bfda044bbb325c602aefb1d7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3"/>
  <p:tag name="ARTICULATE_AUDIO_RECORDED" val="1"/>
  <p:tag name="ELAPSEDTIME" val="93.9"/>
  <p:tag name="ANNOTATION_TYPE_1" val="0"/>
  <p:tag name="ANNOTATION_START_1" val="11.8"/>
  <p:tag name="ANNOTATION_END_1" val="15.1"/>
  <p:tag name="ANNOTATION_TOP_1" val="197"/>
  <p:tag name="ANNOTATION_LEFT_1" val="20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1"/>
  <p:tag name="ANNOTATION_END_2" val="18.2"/>
  <p:tag name="ANNOTATION_TOP_2" val="201"/>
  <p:tag name="ANNOTATION_LEFT_2" val="40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8.2"/>
  <p:tag name="ANNOTATION_END_3" val="49.3"/>
  <p:tag name="ANNOTATION_TOP_3" val="248"/>
  <p:tag name="ANNOTATION_LEFT_3" val="7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9.3"/>
  <p:tag name="ANNOTATION_END_4" val="51.9"/>
  <p:tag name="ANNOTATION_TOP_4" val="392"/>
  <p:tag name="ANNOTATION_LEFT_4" val="14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1.9"/>
  <p:tag name="ANNOTATION_END_5" val="54.6"/>
  <p:tag name="ANNOTATION_TOP_5" val="384"/>
  <p:tag name="ANNOTATION_LEFT_5" val="58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4.6"/>
  <p:tag name="ANNOTATION_END_6" val="66.8"/>
  <p:tag name="ANNOTATION_TOP_6" val="438"/>
  <p:tag name="ANNOTATION_LEFT_6" val="18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6.8"/>
  <p:tag name="ANNOTATION_TOP_7" val="521"/>
  <p:tag name="ANNOTATION_LEFT_7" val="12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3faf7537fcf455e84171f5fbd22319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7fc5d4824554c64b432aa792dac61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ORIGINAL_AUDIO_FILEPATH" val="C:\Users\amahmedkeele\Desktop\Lectures\Lecture-25 Endocrine\s27.wav"/>
  <p:tag name="ELAPSEDTIME" val="0"/>
  <p:tag name="ARTICULATE_NAV_LEVEL" val="1"/>
  <p:tag name="ARTICULATE_SLIDE_PRESENTER_GUID" val="bde544df-49f5-4263-8d80-7da7b5bed1f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TIMELINE" val="2.00"/>
  <p:tag name="ARTICULATE_NAV_LEVEL" val="1"/>
  <p:tag name="ARTICULATE_SLIDE_PRESENTER_GUID" val="bde544df-49f5-4263-8d80-7da7b5bed1f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1e308bb1-4b01-48b9-91e2-a48e527fa426"/>
  <p:tag name="VIDEO_SOURCE_TYPE" val="local"/>
  <p:tag name="VIDEO_TITLE" val="Endocrine System.swf"/>
  <p:tag name="OVERRIDE_SWF" val="YES"/>
  <p:tag name="THUMBNAIL_IS_PLACEHOLDER" val="False"/>
  <p:tag name="SWF_MOVIE_PATH" val="Endocrine System.swf"/>
  <p:tag name="SWF_MOVIE_PATH_ORIGINAL" val="Endocrine System.swf"/>
  <p:tag name="SWF_MOVIE_PATH_SOURCE" val="C:\Users\amahmedkeele\Desktop\Lectures\Lecture-26 Endocrine\Endocrine System.swf"/>
  <p:tag name="CONTAINER" val="movieloader"/>
  <p:tag name="ART_PLAYER" val="YES"/>
  <p:tag name="VIDEO_SHOW_CONTROLS" val="True"/>
  <p:tag name="WINDOW_SIZE_WIDTH" val="320"/>
  <p:tag name="WINDOW_SIZE_HEIGHT" val="240"/>
  <p:tag name="ARTICULATE_LAYER_TIMING" val="0.00"/>
  <p:tag name="VIDEO_MODE" val="video"/>
  <p:tag name="SWF_MOVIE_DURATION" val="117467"/>
  <p:tag name="VIDEO_KEY" val="f7523cc7-048b-45c1-9d4e-1ee46dbb4f7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265b53a91b3478d949cc5c01e1808b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7d8c4f6b2ce44ccbccead3c162eaaf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ELAPSEDTIME" val="46.8"/>
  <p:tag name="ANNOTATION_TYPE_1" val="0"/>
  <p:tag name="ANNOTATION_START_1" val="12.2"/>
  <p:tag name="ANNOTATION_END_1" val="13.9"/>
  <p:tag name="ANNOTATION_TOP_1" val="96"/>
  <p:tag name="ANNOTATION_LEFT_1" val="5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9"/>
  <p:tag name="ANNOTATION_END_2" val="16.7"/>
  <p:tag name="ANNOTATION_TOP_2" val="91"/>
  <p:tag name="ANNOTATION_LEFT_2" val="26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7"/>
  <p:tag name="ANNOTATION_END_3" val="20.7"/>
  <p:tag name="ANNOTATION_TOP_3" val="81"/>
  <p:tag name="ANNOTATION_LEFT_3" val="43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7"/>
  <p:tag name="ANNOTATION_END_4" val="29.8"/>
  <p:tag name="ANNOTATION_TOP_4" val="83"/>
  <p:tag name="ANNOTATION_LEFT_4" val="55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9.8"/>
  <p:tag name="ANNOTATION_TOP_5" val="97"/>
  <p:tag name="ANNOTATION_LEFT_5" val="76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2"/>
  <p:tag name="ARTICULATE_AUDIO_RECORDED" val="1"/>
  <p:tag name="ELAPSEDTIME" val="78.5"/>
  <p:tag name="ANNOTATION_COUNT" val="0"/>
  <p:tag name="ARTICULATE_NAV_LEVEL" val="1"/>
  <p:tag name="ARTICULATE_SLIDE_PRESENTER_GUID" val="bde544df-49f5-4263-8d80-7da7b5bed1f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89"/>
  <p:tag name="ARTICULATE_NAV_LEVEL" val="1"/>
  <p:tag name="ARTICULATE_SLIDE_PRESENTER_GUID" val="bde544df-49f5-4263-8d80-7da7b5bed1f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de544df-49f5-4263-8d80-7da7b5bed1f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292"/>
  <p:tag name="ARTICULATE_AUDIO_RECORDED" val="1"/>
  <p:tag name="ELAPSEDTIME" val="96.6"/>
  <p:tag name="ANNOTATION_TYPE_1" val="0"/>
  <p:tag name="ANNOTATION_START_1" val="9.3"/>
  <p:tag name="ANNOTATION_END_1" val="29.9"/>
  <p:tag name="ANNOTATION_TOP_1" val="203"/>
  <p:tag name="ANNOTATION_LEFT_1" val="105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9.9"/>
  <p:tag name="ANNOTATION_END_2" val="47.5"/>
  <p:tag name="ANNOTATION_TOP_2" val="284"/>
  <p:tag name="ANNOTATION_LEFT_2" val="103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7.5"/>
  <p:tag name="ANNOTATION_END_3" val="64.3"/>
  <p:tag name="ANNOTATION_TOP_3" val="334"/>
  <p:tag name="ANNOTATION_LEFT_3" val="108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4.3"/>
  <p:tag name="ANNOTATION_END_4" val="71.5"/>
  <p:tag name="ANNOTATION_TOP_4" val="411"/>
  <p:tag name="ANNOTATION_LEFT_4" val="102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1.5"/>
  <p:tag name="ANNOTATION_END_5" val="74.1"/>
  <p:tag name="ANNOTATION_TOP_5" val="478"/>
  <p:tag name="ANNOTATION_LEFT_5" val="94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4.1"/>
  <p:tag name="ANNOTATION_END_6" val="78.5"/>
  <p:tag name="ANNOTATION_TOP_6" val="541"/>
  <p:tag name="ANNOTATION_LEFT_6" val="102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8.5"/>
  <p:tag name="ANNOTATION_END_7" val="79.3"/>
  <p:tag name="ANNOTATION_TOP_7" val="464"/>
  <p:tag name="ANNOTATION_LEFT_7" val="94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9.3"/>
  <p:tag name="ANNOTATION_END_8" val="81.1"/>
  <p:tag name="ANNOTATION_TOP_8" val="545"/>
  <p:tag name="ANNOTATION_LEFT_8" val="89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1.1"/>
  <p:tag name="ANNOTATION_TOP_9" val="611"/>
  <p:tag name="ANNOTATION_LEFT_9" val="92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476318dbec345beb7fd7c58b48c40f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2808</TotalTime>
  <Words>1155</Words>
  <Application>Microsoft Office PowerPoint</Application>
  <PresentationFormat>On-screen Show (4:3)</PresentationFormat>
  <Paragraphs>167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 Unicode MS</vt:lpstr>
      <vt:lpstr>MS PGothic</vt:lpstr>
      <vt:lpstr>Arial</vt:lpstr>
      <vt:lpstr>Arial Black</vt:lpstr>
      <vt:lpstr>Impact</vt:lpstr>
      <vt:lpstr>Symbol</vt:lpstr>
      <vt:lpstr>Times</vt:lpstr>
      <vt:lpstr>Times New Roman</vt:lpstr>
      <vt:lpstr>Default Design</vt:lpstr>
      <vt:lpstr>PowerPoint Presentation</vt:lpstr>
      <vt:lpstr>PowerPoint Presentation</vt:lpstr>
      <vt:lpstr>Objectives</vt:lpstr>
      <vt:lpstr> 3. Thyroid gland: its hormones help in development,             bioenergetics, and homeostasis ثبات البيئة الفسيولوﭽـية الداخلية</vt:lpstr>
      <vt:lpstr>PowerPoint Presentation</vt:lpstr>
      <vt:lpstr>4- Parathyroid gland:  Secretes Parathyroid hormone (PTH): it is a peptide </vt:lpstr>
      <vt:lpstr>PowerPoint Presentation</vt:lpstr>
      <vt:lpstr>5. Pancreas:  The endocrine tissues of the pancreas secrete insulin and glucagon, antagonistic hormones that regulate blood glucose</vt:lpstr>
      <vt:lpstr>PowerPoint Presentation</vt:lpstr>
      <vt:lpstr>PowerPoint Presentation</vt:lpstr>
      <vt:lpstr>6. The adrenal gland:  helps the body to manage stress</vt:lpstr>
      <vt:lpstr>PowerPoint Presentation</vt:lpstr>
      <vt:lpstr>7. Tests &amp; 8. ovaries:  Gonadal steroids regulate growth, development, reproductive cycle, and sexual behavior</vt:lpstr>
      <vt:lpstr>9- Thymus gland:</vt:lpstr>
      <vt:lpstr>The Vertebrate Endocrine System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Ashraf Alii</cp:lastModifiedBy>
  <cp:revision>243</cp:revision>
  <dcterms:created xsi:type="dcterms:W3CDTF">2006-05-06T20:26:14Z</dcterms:created>
  <dcterms:modified xsi:type="dcterms:W3CDTF">2022-11-07T04:16:30Z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26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6C281BAB-EB82-4E67-B97C-8EAA7AED99F7</vt:lpwstr>
  </property>
  <property fmtid="{D5CDD505-2E9C-101B-9397-08002B2CF9AE}" pid="6" name="ArticulateProjectFull">
    <vt:lpwstr>D:\Ashraf\D\Faculty file\e-Larning\1433-1434\المحتوى الرقمي\109-Lectures\Main\Lecture-26 Endocrine\Lecture 26.ppta</vt:lpwstr>
  </property>
</Properties>
</file>