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8" r:id="rId1"/>
  </p:sldMasterIdLst>
  <p:notesMasterIdLst>
    <p:notesMasterId r:id="rId48"/>
  </p:notesMasterIdLst>
  <p:handoutMasterIdLst>
    <p:handoutMasterId r:id="rId49"/>
  </p:handoutMasterIdLst>
  <p:sldIdLst>
    <p:sldId id="257" r:id="rId2"/>
    <p:sldId id="258" r:id="rId3"/>
    <p:sldId id="312" r:id="rId4"/>
    <p:sldId id="313" r:id="rId5"/>
    <p:sldId id="314" r:id="rId6"/>
    <p:sldId id="315" r:id="rId7"/>
    <p:sldId id="259" r:id="rId8"/>
    <p:sldId id="260" r:id="rId9"/>
    <p:sldId id="261" r:id="rId10"/>
    <p:sldId id="264" r:id="rId11"/>
    <p:sldId id="265" r:id="rId12"/>
    <p:sldId id="266" r:id="rId13"/>
    <p:sldId id="267" r:id="rId14"/>
    <p:sldId id="268" r:id="rId15"/>
    <p:sldId id="308" r:id="rId16"/>
    <p:sldId id="269" r:id="rId17"/>
    <p:sldId id="270" r:id="rId18"/>
    <p:sldId id="271" r:id="rId19"/>
    <p:sldId id="272" r:id="rId20"/>
    <p:sldId id="275" r:id="rId21"/>
    <p:sldId id="276" r:id="rId22"/>
    <p:sldId id="278" r:id="rId23"/>
    <p:sldId id="320" r:id="rId24"/>
    <p:sldId id="281" r:id="rId25"/>
    <p:sldId id="282" r:id="rId26"/>
    <p:sldId id="283" r:id="rId27"/>
    <p:sldId id="284" r:id="rId28"/>
    <p:sldId id="286" r:id="rId29"/>
    <p:sldId id="316" r:id="rId30"/>
    <p:sldId id="317" r:id="rId31"/>
    <p:sldId id="318" r:id="rId32"/>
    <p:sldId id="289" r:id="rId33"/>
    <p:sldId id="290" r:id="rId34"/>
    <p:sldId id="291" r:id="rId35"/>
    <p:sldId id="319" r:id="rId36"/>
    <p:sldId id="292" r:id="rId37"/>
    <p:sldId id="305" r:id="rId38"/>
    <p:sldId id="304" r:id="rId39"/>
    <p:sldId id="306" r:id="rId40"/>
    <p:sldId id="307" r:id="rId41"/>
    <p:sldId id="297" r:id="rId42"/>
    <p:sldId id="299" r:id="rId43"/>
    <p:sldId id="309" r:id="rId44"/>
    <p:sldId id="311" r:id="rId45"/>
    <p:sldId id="310" r:id="rId46"/>
    <p:sldId id="321"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386" y="-19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s>
</file>

<file path=ppt/diagrams/_rels/data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image" Target="../media/image10.png"/></Relationships>
</file>

<file path=ppt/diagrams/_rels/drawing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image" Target="../media/image10.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78C2899-24A2-4F83-9A4C-4323E0F08B7C}" type="doc">
      <dgm:prSet loTypeId="urn:microsoft.com/office/officeart/2005/8/layout/orgChart1" loCatId="hierarchy" qsTypeId="urn:microsoft.com/office/officeart/2005/8/quickstyle/simple3" qsCatId="simple" csTypeId="urn:microsoft.com/office/officeart/2005/8/colors/accent1_2" csCatId="accent1" phldr="1"/>
      <dgm:spPr/>
    </dgm:pt>
    <dgm:pt modelId="{5CA641F4-7E92-44BF-BCED-3EE8B1BA4888}">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lang="en-US" dirty="0" smtClean="0"/>
            <a:t>Computer components</a:t>
          </a:r>
          <a:endParaRPr kumimoji="0" lang="en-US" b="0" i="0" u="none" strike="noStrike" cap="none" normalizeH="0" baseline="0" dirty="0" smtClean="0">
            <a:ln/>
            <a:effectLst/>
            <a:latin typeface="Times New Roman" pitchFamily="18" charset="0"/>
          </a:endParaRPr>
        </a:p>
      </dgm:t>
    </dgm:pt>
    <dgm:pt modelId="{37EA55F4-743D-4392-A6B2-4FE0099C35AC}" type="parTrans" cxnId="{AF5ACB6F-4A22-46DD-AF10-9DE8CFDB5436}">
      <dgm:prSet/>
      <dgm:spPr/>
      <dgm:t>
        <a:bodyPr/>
        <a:lstStyle/>
        <a:p>
          <a:pPr rtl="1"/>
          <a:endParaRPr lang="ar-SA"/>
        </a:p>
      </dgm:t>
    </dgm:pt>
    <dgm:pt modelId="{68FEAF95-1180-45A6-B902-21FF2E9816D8}" type="sibTrans" cxnId="{AF5ACB6F-4A22-46DD-AF10-9DE8CFDB5436}">
      <dgm:prSet/>
      <dgm:spPr/>
      <dgm:t>
        <a:bodyPr/>
        <a:lstStyle/>
        <a:p>
          <a:pPr rtl="1"/>
          <a:endParaRPr lang="ar-SA"/>
        </a:p>
      </dgm:t>
    </dgm:pt>
    <dgm:pt modelId="{DCC79E82-83C1-4C3A-9BC1-2F46B3B7DAD2}">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effectLst/>
              <a:latin typeface="Times New Roman" pitchFamily="18" charset="0"/>
            </a:rPr>
            <a:t> </a:t>
          </a:r>
          <a:r>
            <a:rPr kumimoji="0" lang="en-US" b="0" i="0" u="none" strike="noStrike" cap="none" normalizeH="0" baseline="0" dirty="0" smtClean="0">
              <a:ln/>
              <a:effectLst/>
              <a:latin typeface="Times New Roman" pitchFamily="18" charset="0"/>
              <a:cs typeface="Times New Roman" pitchFamily="18" charset="0"/>
            </a:rPr>
            <a:t>Software</a:t>
          </a:r>
        </a:p>
      </dgm:t>
    </dgm:pt>
    <dgm:pt modelId="{630742A6-217D-41F0-A512-FD260A8FBC6D}" type="parTrans" cxnId="{5A5DC156-C86A-4C8B-AC4F-2D67947C4602}">
      <dgm:prSet/>
      <dgm:spPr/>
      <dgm:t>
        <a:bodyPr/>
        <a:lstStyle/>
        <a:p>
          <a:pPr rtl="1"/>
          <a:endParaRPr lang="ar-SA" dirty="0"/>
        </a:p>
      </dgm:t>
    </dgm:pt>
    <dgm:pt modelId="{B6F047A2-6BB5-40C8-8773-25B7D8BD4835}" type="sibTrans" cxnId="{5A5DC156-C86A-4C8B-AC4F-2D67947C4602}">
      <dgm:prSet/>
      <dgm:spPr/>
      <dgm:t>
        <a:bodyPr/>
        <a:lstStyle/>
        <a:p>
          <a:pPr rtl="1"/>
          <a:endParaRPr lang="ar-SA"/>
        </a:p>
      </dgm:t>
    </dgm:pt>
    <dgm:pt modelId="{2C670F18-B336-4EEA-92DA-67C2815FAFFB}">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effectLst/>
              <a:latin typeface="Times New Roman" pitchFamily="18" charset="0"/>
              <a:cs typeface="Times New Roman" pitchFamily="18" charset="0"/>
            </a:rPr>
            <a:t>Hardware</a:t>
          </a:r>
        </a:p>
      </dgm:t>
    </dgm:pt>
    <dgm:pt modelId="{0B137543-A14A-4018-A233-1F49D675D8F0}" type="parTrans" cxnId="{1C9E26BD-5A39-41AE-9484-D6C31ED2593D}">
      <dgm:prSet/>
      <dgm:spPr/>
      <dgm:t>
        <a:bodyPr/>
        <a:lstStyle/>
        <a:p>
          <a:pPr rtl="1"/>
          <a:endParaRPr lang="ar-SA" dirty="0"/>
        </a:p>
      </dgm:t>
    </dgm:pt>
    <dgm:pt modelId="{4F6D6072-38FF-4E51-9A82-DB03DB913414}" type="sibTrans" cxnId="{1C9E26BD-5A39-41AE-9484-D6C31ED2593D}">
      <dgm:prSet/>
      <dgm:spPr/>
      <dgm:t>
        <a:bodyPr/>
        <a:lstStyle/>
        <a:p>
          <a:pPr rtl="1"/>
          <a:endParaRPr lang="ar-SA"/>
        </a:p>
      </dgm:t>
    </dgm:pt>
    <dgm:pt modelId="{BFC65E3F-D845-4247-A53F-6332789F613F}" type="pres">
      <dgm:prSet presAssocID="{778C2899-24A2-4F83-9A4C-4323E0F08B7C}" presName="hierChild1" presStyleCnt="0">
        <dgm:presLayoutVars>
          <dgm:orgChart val="1"/>
          <dgm:chPref val="1"/>
          <dgm:dir/>
          <dgm:animOne val="branch"/>
          <dgm:animLvl val="lvl"/>
          <dgm:resizeHandles/>
        </dgm:presLayoutVars>
      </dgm:prSet>
      <dgm:spPr/>
    </dgm:pt>
    <dgm:pt modelId="{2339E9F8-B60D-4D6E-9870-1D810A8A4612}" type="pres">
      <dgm:prSet presAssocID="{5CA641F4-7E92-44BF-BCED-3EE8B1BA4888}" presName="hierRoot1" presStyleCnt="0">
        <dgm:presLayoutVars>
          <dgm:hierBranch/>
        </dgm:presLayoutVars>
      </dgm:prSet>
      <dgm:spPr/>
    </dgm:pt>
    <dgm:pt modelId="{902D74CF-989F-48DB-8090-5A61C5EA46AA}" type="pres">
      <dgm:prSet presAssocID="{5CA641F4-7E92-44BF-BCED-3EE8B1BA4888}" presName="rootComposite1" presStyleCnt="0"/>
      <dgm:spPr/>
    </dgm:pt>
    <dgm:pt modelId="{1AD97878-D194-4142-8444-CAE3A92EA742}" type="pres">
      <dgm:prSet presAssocID="{5CA641F4-7E92-44BF-BCED-3EE8B1BA4888}" presName="rootText1" presStyleLbl="node0" presStyleIdx="0" presStyleCnt="1" custScaleX="166193">
        <dgm:presLayoutVars>
          <dgm:chPref val="3"/>
        </dgm:presLayoutVars>
      </dgm:prSet>
      <dgm:spPr/>
      <dgm:t>
        <a:bodyPr/>
        <a:lstStyle/>
        <a:p>
          <a:pPr rtl="1"/>
          <a:endParaRPr lang="ar-SA"/>
        </a:p>
      </dgm:t>
    </dgm:pt>
    <dgm:pt modelId="{860A785C-B77B-41E8-A072-3D555528591A}" type="pres">
      <dgm:prSet presAssocID="{5CA641F4-7E92-44BF-BCED-3EE8B1BA4888}" presName="rootConnector1" presStyleLbl="node1" presStyleIdx="0" presStyleCnt="0"/>
      <dgm:spPr/>
      <dgm:t>
        <a:bodyPr/>
        <a:lstStyle/>
        <a:p>
          <a:pPr rtl="1"/>
          <a:endParaRPr lang="ar-SA"/>
        </a:p>
      </dgm:t>
    </dgm:pt>
    <dgm:pt modelId="{851ECE1F-128B-473B-8DC2-B707F2A08BCA}" type="pres">
      <dgm:prSet presAssocID="{5CA641F4-7E92-44BF-BCED-3EE8B1BA4888}" presName="hierChild2" presStyleCnt="0"/>
      <dgm:spPr/>
    </dgm:pt>
    <dgm:pt modelId="{7F972D4E-642C-426E-8C81-21BABE189E74}" type="pres">
      <dgm:prSet presAssocID="{630742A6-217D-41F0-A512-FD260A8FBC6D}" presName="Name35" presStyleLbl="parChTrans1D2" presStyleIdx="0" presStyleCnt="2"/>
      <dgm:spPr/>
      <dgm:t>
        <a:bodyPr/>
        <a:lstStyle/>
        <a:p>
          <a:pPr rtl="1"/>
          <a:endParaRPr lang="ar-SA"/>
        </a:p>
      </dgm:t>
    </dgm:pt>
    <dgm:pt modelId="{02EB46C5-1796-4941-B444-224BACDB1978}" type="pres">
      <dgm:prSet presAssocID="{DCC79E82-83C1-4C3A-9BC1-2F46B3B7DAD2}" presName="hierRoot2" presStyleCnt="0">
        <dgm:presLayoutVars>
          <dgm:hierBranch val="l"/>
        </dgm:presLayoutVars>
      </dgm:prSet>
      <dgm:spPr/>
    </dgm:pt>
    <dgm:pt modelId="{FE20132D-8920-4F98-A994-9A7F798366C8}" type="pres">
      <dgm:prSet presAssocID="{DCC79E82-83C1-4C3A-9BC1-2F46B3B7DAD2}" presName="rootComposite" presStyleCnt="0"/>
      <dgm:spPr/>
    </dgm:pt>
    <dgm:pt modelId="{CFC3E601-25F0-45C7-A8EB-58B112DFAAB8}" type="pres">
      <dgm:prSet presAssocID="{DCC79E82-83C1-4C3A-9BC1-2F46B3B7DAD2}" presName="rootText" presStyleLbl="node2" presStyleIdx="0" presStyleCnt="2" custScaleX="169479">
        <dgm:presLayoutVars>
          <dgm:chPref val="3"/>
        </dgm:presLayoutVars>
      </dgm:prSet>
      <dgm:spPr/>
      <dgm:t>
        <a:bodyPr/>
        <a:lstStyle/>
        <a:p>
          <a:pPr rtl="1"/>
          <a:endParaRPr lang="ar-SA"/>
        </a:p>
      </dgm:t>
    </dgm:pt>
    <dgm:pt modelId="{43254F67-174D-4306-80F4-F60A8477AC2B}" type="pres">
      <dgm:prSet presAssocID="{DCC79E82-83C1-4C3A-9BC1-2F46B3B7DAD2}" presName="rootConnector" presStyleLbl="node2" presStyleIdx="0" presStyleCnt="2"/>
      <dgm:spPr/>
      <dgm:t>
        <a:bodyPr/>
        <a:lstStyle/>
        <a:p>
          <a:pPr rtl="1"/>
          <a:endParaRPr lang="ar-SA"/>
        </a:p>
      </dgm:t>
    </dgm:pt>
    <dgm:pt modelId="{514AF97C-D67C-479B-809D-947778BB3443}" type="pres">
      <dgm:prSet presAssocID="{DCC79E82-83C1-4C3A-9BC1-2F46B3B7DAD2}" presName="hierChild4" presStyleCnt="0"/>
      <dgm:spPr/>
    </dgm:pt>
    <dgm:pt modelId="{2C49BDA8-D298-46B3-9E50-EA0AA9EB9390}" type="pres">
      <dgm:prSet presAssocID="{DCC79E82-83C1-4C3A-9BC1-2F46B3B7DAD2}" presName="hierChild5" presStyleCnt="0"/>
      <dgm:spPr/>
    </dgm:pt>
    <dgm:pt modelId="{7E4346DC-6300-46C4-87AD-BC39838BFA6E}" type="pres">
      <dgm:prSet presAssocID="{0B137543-A14A-4018-A233-1F49D675D8F0}" presName="Name35" presStyleLbl="parChTrans1D2" presStyleIdx="1" presStyleCnt="2"/>
      <dgm:spPr/>
      <dgm:t>
        <a:bodyPr/>
        <a:lstStyle/>
        <a:p>
          <a:pPr rtl="1"/>
          <a:endParaRPr lang="ar-SA"/>
        </a:p>
      </dgm:t>
    </dgm:pt>
    <dgm:pt modelId="{05CFC36E-63F5-43C3-AEB6-3A4ACE73E137}" type="pres">
      <dgm:prSet presAssocID="{2C670F18-B336-4EEA-92DA-67C2815FAFFB}" presName="hierRoot2" presStyleCnt="0">
        <dgm:presLayoutVars>
          <dgm:hierBranch val="r"/>
        </dgm:presLayoutVars>
      </dgm:prSet>
      <dgm:spPr/>
    </dgm:pt>
    <dgm:pt modelId="{5CC5EB1F-AE19-4176-9559-B03703B3245C}" type="pres">
      <dgm:prSet presAssocID="{2C670F18-B336-4EEA-92DA-67C2815FAFFB}" presName="rootComposite" presStyleCnt="0"/>
      <dgm:spPr/>
    </dgm:pt>
    <dgm:pt modelId="{9FF73C76-C154-4EA2-A84B-3E97BAF92FF3}" type="pres">
      <dgm:prSet presAssocID="{2C670F18-B336-4EEA-92DA-67C2815FAFFB}" presName="rootText" presStyleLbl="node2" presStyleIdx="1" presStyleCnt="2" custScaleX="144725">
        <dgm:presLayoutVars>
          <dgm:chPref val="3"/>
        </dgm:presLayoutVars>
      </dgm:prSet>
      <dgm:spPr/>
      <dgm:t>
        <a:bodyPr/>
        <a:lstStyle/>
        <a:p>
          <a:pPr rtl="1"/>
          <a:endParaRPr lang="ar-SA"/>
        </a:p>
      </dgm:t>
    </dgm:pt>
    <dgm:pt modelId="{14BF01CE-2C66-4198-87F1-8245E4FA89DC}" type="pres">
      <dgm:prSet presAssocID="{2C670F18-B336-4EEA-92DA-67C2815FAFFB}" presName="rootConnector" presStyleLbl="node2" presStyleIdx="1" presStyleCnt="2"/>
      <dgm:spPr/>
      <dgm:t>
        <a:bodyPr/>
        <a:lstStyle/>
        <a:p>
          <a:pPr rtl="1"/>
          <a:endParaRPr lang="ar-SA"/>
        </a:p>
      </dgm:t>
    </dgm:pt>
    <dgm:pt modelId="{FBE0CEED-EC65-4DAC-860A-C1C08F3C666B}" type="pres">
      <dgm:prSet presAssocID="{2C670F18-B336-4EEA-92DA-67C2815FAFFB}" presName="hierChild4" presStyleCnt="0"/>
      <dgm:spPr/>
    </dgm:pt>
    <dgm:pt modelId="{8755791D-7E19-46CD-A6E8-AA45D5E3D988}" type="pres">
      <dgm:prSet presAssocID="{2C670F18-B336-4EEA-92DA-67C2815FAFFB}" presName="hierChild5" presStyleCnt="0"/>
      <dgm:spPr/>
    </dgm:pt>
    <dgm:pt modelId="{A2EA8AEB-FBF3-4DDB-A7A3-B6D48CABA897}" type="pres">
      <dgm:prSet presAssocID="{5CA641F4-7E92-44BF-BCED-3EE8B1BA4888}" presName="hierChild3" presStyleCnt="0"/>
      <dgm:spPr/>
    </dgm:pt>
  </dgm:ptLst>
  <dgm:cxnLst>
    <dgm:cxn modelId="{B3E519B4-15D5-4518-8714-47B964EC271E}" type="presOf" srcId="{5CA641F4-7E92-44BF-BCED-3EE8B1BA4888}" destId="{860A785C-B77B-41E8-A072-3D555528591A}" srcOrd="1" destOrd="0" presId="urn:microsoft.com/office/officeart/2005/8/layout/orgChart1"/>
    <dgm:cxn modelId="{1C9E26BD-5A39-41AE-9484-D6C31ED2593D}" srcId="{5CA641F4-7E92-44BF-BCED-3EE8B1BA4888}" destId="{2C670F18-B336-4EEA-92DA-67C2815FAFFB}" srcOrd="1" destOrd="0" parTransId="{0B137543-A14A-4018-A233-1F49D675D8F0}" sibTransId="{4F6D6072-38FF-4E51-9A82-DB03DB913414}"/>
    <dgm:cxn modelId="{B5E66C93-1B68-4009-AF1C-29E9D13F7682}" type="presOf" srcId="{2C670F18-B336-4EEA-92DA-67C2815FAFFB}" destId="{9FF73C76-C154-4EA2-A84B-3E97BAF92FF3}" srcOrd="0" destOrd="0" presId="urn:microsoft.com/office/officeart/2005/8/layout/orgChart1"/>
    <dgm:cxn modelId="{824E4690-E6CA-452E-9326-0D9A4E1F4A41}" type="presOf" srcId="{630742A6-217D-41F0-A512-FD260A8FBC6D}" destId="{7F972D4E-642C-426E-8C81-21BABE189E74}" srcOrd="0" destOrd="0" presId="urn:microsoft.com/office/officeart/2005/8/layout/orgChart1"/>
    <dgm:cxn modelId="{8DC17756-4143-4823-A9BA-A0CE5EB704C0}" type="presOf" srcId="{5CA641F4-7E92-44BF-BCED-3EE8B1BA4888}" destId="{1AD97878-D194-4142-8444-CAE3A92EA742}" srcOrd="0" destOrd="0" presId="urn:microsoft.com/office/officeart/2005/8/layout/orgChart1"/>
    <dgm:cxn modelId="{ADCB7988-86E9-4FAA-B6CA-F32FA40F5233}" type="presOf" srcId="{778C2899-24A2-4F83-9A4C-4323E0F08B7C}" destId="{BFC65E3F-D845-4247-A53F-6332789F613F}" srcOrd="0" destOrd="0" presId="urn:microsoft.com/office/officeart/2005/8/layout/orgChart1"/>
    <dgm:cxn modelId="{17A0B9B6-7AE6-487C-9FCE-D23DB736AE1F}" type="presOf" srcId="{DCC79E82-83C1-4C3A-9BC1-2F46B3B7DAD2}" destId="{CFC3E601-25F0-45C7-A8EB-58B112DFAAB8}" srcOrd="0" destOrd="0" presId="urn:microsoft.com/office/officeart/2005/8/layout/orgChart1"/>
    <dgm:cxn modelId="{B1DB29DD-EA57-48E6-B0DA-726271E44E83}" type="presOf" srcId="{2C670F18-B336-4EEA-92DA-67C2815FAFFB}" destId="{14BF01CE-2C66-4198-87F1-8245E4FA89DC}" srcOrd="1" destOrd="0" presId="urn:microsoft.com/office/officeart/2005/8/layout/orgChart1"/>
    <dgm:cxn modelId="{6CCBFFCD-8652-4204-B95A-D99A2696B73D}" type="presOf" srcId="{0B137543-A14A-4018-A233-1F49D675D8F0}" destId="{7E4346DC-6300-46C4-87AD-BC39838BFA6E}" srcOrd="0" destOrd="0" presId="urn:microsoft.com/office/officeart/2005/8/layout/orgChart1"/>
    <dgm:cxn modelId="{A4666394-25C3-4999-BAF4-2747C8021E5C}" type="presOf" srcId="{DCC79E82-83C1-4C3A-9BC1-2F46B3B7DAD2}" destId="{43254F67-174D-4306-80F4-F60A8477AC2B}" srcOrd="1" destOrd="0" presId="urn:microsoft.com/office/officeart/2005/8/layout/orgChart1"/>
    <dgm:cxn modelId="{5A5DC156-C86A-4C8B-AC4F-2D67947C4602}" srcId="{5CA641F4-7E92-44BF-BCED-3EE8B1BA4888}" destId="{DCC79E82-83C1-4C3A-9BC1-2F46B3B7DAD2}" srcOrd="0" destOrd="0" parTransId="{630742A6-217D-41F0-A512-FD260A8FBC6D}" sibTransId="{B6F047A2-6BB5-40C8-8773-25B7D8BD4835}"/>
    <dgm:cxn modelId="{AF5ACB6F-4A22-46DD-AF10-9DE8CFDB5436}" srcId="{778C2899-24A2-4F83-9A4C-4323E0F08B7C}" destId="{5CA641F4-7E92-44BF-BCED-3EE8B1BA4888}" srcOrd="0" destOrd="0" parTransId="{37EA55F4-743D-4392-A6B2-4FE0099C35AC}" sibTransId="{68FEAF95-1180-45A6-B902-21FF2E9816D8}"/>
    <dgm:cxn modelId="{792A8F0B-3551-4703-B0BB-46ADF8C40370}" type="presParOf" srcId="{BFC65E3F-D845-4247-A53F-6332789F613F}" destId="{2339E9F8-B60D-4D6E-9870-1D810A8A4612}" srcOrd="0" destOrd="0" presId="urn:microsoft.com/office/officeart/2005/8/layout/orgChart1"/>
    <dgm:cxn modelId="{B86078F2-6B6E-4693-8914-A327B69F4590}" type="presParOf" srcId="{2339E9F8-B60D-4D6E-9870-1D810A8A4612}" destId="{902D74CF-989F-48DB-8090-5A61C5EA46AA}" srcOrd="0" destOrd="0" presId="urn:microsoft.com/office/officeart/2005/8/layout/orgChart1"/>
    <dgm:cxn modelId="{A2989E6D-A72B-46D5-A582-9B47FE5B6FF4}" type="presParOf" srcId="{902D74CF-989F-48DB-8090-5A61C5EA46AA}" destId="{1AD97878-D194-4142-8444-CAE3A92EA742}" srcOrd="0" destOrd="0" presId="urn:microsoft.com/office/officeart/2005/8/layout/orgChart1"/>
    <dgm:cxn modelId="{68DA2493-7988-4079-8102-63325D3FA53A}" type="presParOf" srcId="{902D74CF-989F-48DB-8090-5A61C5EA46AA}" destId="{860A785C-B77B-41E8-A072-3D555528591A}" srcOrd="1" destOrd="0" presId="urn:microsoft.com/office/officeart/2005/8/layout/orgChart1"/>
    <dgm:cxn modelId="{2E450125-9AA3-4650-AF9D-0654741BA459}" type="presParOf" srcId="{2339E9F8-B60D-4D6E-9870-1D810A8A4612}" destId="{851ECE1F-128B-473B-8DC2-B707F2A08BCA}" srcOrd="1" destOrd="0" presId="urn:microsoft.com/office/officeart/2005/8/layout/orgChart1"/>
    <dgm:cxn modelId="{8FE6D28C-26A6-40D9-8867-371E51C43B6A}" type="presParOf" srcId="{851ECE1F-128B-473B-8DC2-B707F2A08BCA}" destId="{7F972D4E-642C-426E-8C81-21BABE189E74}" srcOrd="0" destOrd="0" presId="urn:microsoft.com/office/officeart/2005/8/layout/orgChart1"/>
    <dgm:cxn modelId="{05CE5A3D-D1B0-447B-AD42-0E6E1BD2EF8C}" type="presParOf" srcId="{851ECE1F-128B-473B-8DC2-B707F2A08BCA}" destId="{02EB46C5-1796-4941-B444-224BACDB1978}" srcOrd="1" destOrd="0" presId="urn:microsoft.com/office/officeart/2005/8/layout/orgChart1"/>
    <dgm:cxn modelId="{0999B8F3-B411-405F-BB36-7682FD5E0FF0}" type="presParOf" srcId="{02EB46C5-1796-4941-B444-224BACDB1978}" destId="{FE20132D-8920-4F98-A994-9A7F798366C8}" srcOrd="0" destOrd="0" presId="urn:microsoft.com/office/officeart/2005/8/layout/orgChart1"/>
    <dgm:cxn modelId="{C4EE3421-4C3D-4F2A-B60A-1EDF17E41B3B}" type="presParOf" srcId="{FE20132D-8920-4F98-A994-9A7F798366C8}" destId="{CFC3E601-25F0-45C7-A8EB-58B112DFAAB8}" srcOrd="0" destOrd="0" presId="urn:microsoft.com/office/officeart/2005/8/layout/orgChart1"/>
    <dgm:cxn modelId="{8D74B196-8443-4E92-B372-4C6F3429C819}" type="presParOf" srcId="{FE20132D-8920-4F98-A994-9A7F798366C8}" destId="{43254F67-174D-4306-80F4-F60A8477AC2B}" srcOrd="1" destOrd="0" presId="urn:microsoft.com/office/officeart/2005/8/layout/orgChart1"/>
    <dgm:cxn modelId="{F92E5290-EECE-485D-9CED-29C5B145E9CA}" type="presParOf" srcId="{02EB46C5-1796-4941-B444-224BACDB1978}" destId="{514AF97C-D67C-479B-809D-947778BB3443}" srcOrd="1" destOrd="0" presId="urn:microsoft.com/office/officeart/2005/8/layout/orgChart1"/>
    <dgm:cxn modelId="{411C84E5-EAB2-493B-96C7-73925E878225}" type="presParOf" srcId="{02EB46C5-1796-4941-B444-224BACDB1978}" destId="{2C49BDA8-D298-46B3-9E50-EA0AA9EB9390}" srcOrd="2" destOrd="0" presId="urn:microsoft.com/office/officeart/2005/8/layout/orgChart1"/>
    <dgm:cxn modelId="{D0DE1763-FE1B-4D34-943F-0A890838BF14}" type="presParOf" srcId="{851ECE1F-128B-473B-8DC2-B707F2A08BCA}" destId="{7E4346DC-6300-46C4-87AD-BC39838BFA6E}" srcOrd="2" destOrd="0" presId="urn:microsoft.com/office/officeart/2005/8/layout/orgChart1"/>
    <dgm:cxn modelId="{6D8447C8-9594-49E2-AE55-AE6A398584E8}" type="presParOf" srcId="{851ECE1F-128B-473B-8DC2-B707F2A08BCA}" destId="{05CFC36E-63F5-43C3-AEB6-3A4ACE73E137}" srcOrd="3" destOrd="0" presId="urn:microsoft.com/office/officeart/2005/8/layout/orgChart1"/>
    <dgm:cxn modelId="{0C858056-F440-489C-9F13-1EFC421D38D2}" type="presParOf" srcId="{05CFC36E-63F5-43C3-AEB6-3A4ACE73E137}" destId="{5CC5EB1F-AE19-4176-9559-B03703B3245C}" srcOrd="0" destOrd="0" presId="urn:microsoft.com/office/officeart/2005/8/layout/orgChart1"/>
    <dgm:cxn modelId="{40515C2B-8767-4FFF-BC4F-339CC2A73C14}" type="presParOf" srcId="{5CC5EB1F-AE19-4176-9559-B03703B3245C}" destId="{9FF73C76-C154-4EA2-A84B-3E97BAF92FF3}" srcOrd="0" destOrd="0" presId="urn:microsoft.com/office/officeart/2005/8/layout/orgChart1"/>
    <dgm:cxn modelId="{35291BEC-769A-43C9-B456-F4981A6EBA78}" type="presParOf" srcId="{5CC5EB1F-AE19-4176-9559-B03703B3245C}" destId="{14BF01CE-2C66-4198-87F1-8245E4FA89DC}" srcOrd="1" destOrd="0" presId="urn:microsoft.com/office/officeart/2005/8/layout/orgChart1"/>
    <dgm:cxn modelId="{22E877E1-36B9-47AC-BC86-311941A18C9B}" type="presParOf" srcId="{05CFC36E-63F5-43C3-AEB6-3A4ACE73E137}" destId="{FBE0CEED-EC65-4DAC-860A-C1C08F3C666B}" srcOrd="1" destOrd="0" presId="urn:microsoft.com/office/officeart/2005/8/layout/orgChart1"/>
    <dgm:cxn modelId="{3DF79F28-9AD2-4FFE-A322-B820576938D5}" type="presParOf" srcId="{05CFC36E-63F5-43C3-AEB6-3A4ACE73E137}" destId="{8755791D-7E19-46CD-A6E8-AA45D5E3D988}" srcOrd="2" destOrd="0" presId="urn:microsoft.com/office/officeart/2005/8/layout/orgChart1"/>
    <dgm:cxn modelId="{DF0F09CC-F799-4401-89A0-AD7FA068BC0B}" type="presParOf" srcId="{2339E9F8-B60D-4D6E-9870-1D810A8A4612}" destId="{A2EA8AEB-FBF3-4DDB-A7A3-B6D48CABA897}"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A9CF6B3-26C4-4BE1-80CE-1C0A58A4C305}" type="doc">
      <dgm:prSet loTypeId="urn:microsoft.com/office/officeart/2005/8/layout/orgChart1" loCatId="hierarchy" qsTypeId="urn:microsoft.com/office/officeart/2005/8/quickstyle/simple3" qsCatId="simple" csTypeId="urn:microsoft.com/office/officeart/2005/8/colors/accent1_2" csCatId="accent1" phldr="1"/>
      <dgm:spPr/>
    </dgm:pt>
    <dgm:pt modelId="{B381E4BE-C07C-4B06-83EC-6AE36317A028}">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solidFill>
                <a:schemeClr val="tx2">
                  <a:lumMod val="50000"/>
                </a:schemeClr>
              </a:solidFill>
              <a:effectLst/>
              <a:latin typeface="Arial" pitchFamily="34" charset="0"/>
              <a:cs typeface="Arial" pitchFamily="34" charset="0"/>
            </a:rPr>
            <a:t>Computer hardware</a:t>
          </a:r>
        </a:p>
      </dgm:t>
    </dgm:pt>
    <dgm:pt modelId="{9F3EB88E-2EB5-45C0-A7C2-331C2297FEA0}" type="parTrans" cxnId="{CF0F2F77-1A6A-438F-A0F3-675D671CA00B}">
      <dgm:prSet/>
      <dgm:spPr/>
      <dgm:t>
        <a:bodyPr/>
        <a:lstStyle/>
        <a:p>
          <a:pPr rtl="1"/>
          <a:endParaRPr lang="ar-SA"/>
        </a:p>
      </dgm:t>
    </dgm:pt>
    <dgm:pt modelId="{0D1587ED-3B28-4013-8345-2B53C92B541E}" type="sibTrans" cxnId="{CF0F2F77-1A6A-438F-A0F3-675D671CA00B}">
      <dgm:prSet/>
      <dgm:spPr/>
      <dgm:t>
        <a:bodyPr/>
        <a:lstStyle/>
        <a:p>
          <a:pPr rtl="1"/>
          <a:endParaRPr lang="ar-SA"/>
        </a:p>
      </dgm:t>
    </dgm:pt>
    <dgm:pt modelId="{11BC1C20-2F24-4387-B40D-ACC1CBF78A17}">
      <dgm:prSet/>
      <dgm:spPr/>
      <dgm:t>
        <a:bodyPr/>
        <a:lstStyle/>
        <a:p>
          <a:pPr marL="0" lvl="0" indent="0" algn="ctr" defTabSz="914400" rtl="1">
            <a:lnSpc>
              <a:spcPct val="100000"/>
            </a:lnSpc>
            <a:spcBef>
              <a:spcPct val="0"/>
            </a:spcBef>
            <a:spcAft>
              <a:spcPct val="0"/>
            </a:spcAft>
            <a:buNone/>
          </a:pPr>
          <a:r>
            <a:rPr lang="en-US" dirty="0" smtClean="0"/>
            <a:t>Output devices</a:t>
          </a:r>
          <a:endParaRPr kumimoji="0" lang="en-US" b="1" i="0" u="none" strike="noStrike" cap="none" normalizeH="0" baseline="0" dirty="0" smtClean="0">
            <a:ln/>
            <a:effectLst/>
            <a:latin typeface="Arial" pitchFamily="34" charset="0"/>
            <a:cs typeface="Arial" pitchFamily="34" charset="0"/>
          </a:endParaRPr>
        </a:p>
      </dgm:t>
    </dgm:pt>
    <dgm:pt modelId="{B5A5DE2C-90E1-45D9-B0E8-CBD794E2BD98}" type="sibTrans" cxnId="{DA307E18-C8F7-4E54-9ADF-C3D1DCF9E361}">
      <dgm:prSet/>
      <dgm:spPr/>
      <dgm:t>
        <a:bodyPr/>
        <a:lstStyle/>
        <a:p>
          <a:pPr rtl="1"/>
          <a:endParaRPr lang="ar-SA"/>
        </a:p>
      </dgm:t>
    </dgm:pt>
    <dgm:pt modelId="{D527951C-59EB-4B14-8B2B-A3C6340FD0A8}" type="parTrans" cxnId="{DA307E18-C8F7-4E54-9ADF-C3D1DCF9E361}">
      <dgm:prSet/>
      <dgm:spPr/>
      <dgm:t>
        <a:bodyPr/>
        <a:lstStyle/>
        <a:p>
          <a:pPr rtl="1"/>
          <a:endParaRPr lang="ar-SA" dirty="0"/>
        </a:p>
      </dgm:t>
    </dgm:pt>
    <dgm:pt modelId="{D19FE62A-6D2A-4631-AF3F-7DCC6F071E35}">
      <dgm:prSet/>
      <dgm:spPr/>
      <dgm:t>
        <a:bodyPr/>
        <a:lstStyle/>
        <a:p>
          <a:pPr rtl="1"/>
          <a:r>
            <a:rPr lang="en-US" dirty="0" smtClean="0"/>
            <a:t>Input devices</a:t>
          </a:r>
          <a:endParaRPr lang="ar-SA" dirty="0"/>
        </a:p>
      </dgm:t>
    </dgm:pt>
    <dgm:pt modelId="{BDF19529-3723-4D86-B36B-9E3FDEC04D24}" type="parTrans" cxnId="{75838BE6-7E4F-4762-921B-A15BB0DAD317}">
      <dgm:prSet/>
      <dgm:spPr/>
      <dgm:t>
        <a:bodyPr/>
        <a:lstStyle/>
        <a:p>
          <a:endParaRPr lang="en-GB"/>
        </a:p>
      </dgm:t>
    </dgm:pt>
    <dgm:pt modelId="{6674ACCA-1738-4816-A9B1-64A2D39A703F}" type="sibTrans" cxnId="{75838BE6-7E4F-4762-921B-A15BB0DAD317}">
      <dgm:prSet/>
      <dgm:spPr/>
      <dgm:t>
        <a:bodyPr/>
        <a:lstStyle/>
        <a:p>
          <a:endParaRPr lang="en-GB"/>
        </a:p>
      </dgm:t>
    </dgm:pt>
    <dgm:pt modelId="{3EBB2C1F-6B29-442B-8682-33F25268EAA7}">
      <dgm:prSet/>
      <dgm:spPr/>
      <dgm:t>
        <a:bodyPr/>
        <a:lstStyle/>
        <a:p>
          <a:pPr rtl="1"/>
          <a:r>
            <a:rPr lang="en-US" dirty="0" smtClean="0"/>
            <a:t>memory</a:t>
          </a:r>
          <a:endParaRPr lang="ar-SA" dirty="0"/>
        </a:p>
      </dgm:t>
    </dgm:pt>
    <dgm:pt modelId="{648C3473-F77B-436A-98EB-19D346298434}" type="parTrans" cxnId="{90F1C2AD-28C5-4273-BC0C-603899EAC415}">
      <dgm:prSet/>
      <dgm:spPr/>
      <dgm:t>
        <a:bodyPr/>
        <a:lstStyle/>
        <a:p>
          <a:endParaRPr lang="en-GB"/>
        </a:p>
      </dgm:t>
    </dgm:pt>
    <dgm:pt modelId="{534FA212-C0E9-40A9-A151-E246CFD0A782}" type="sibTrans" cxnId="{90F1C2AD-28C5-4273-BC0C-603899EAC415}">
      <dgm:prSet/>
      <dgm:spPr/>
      <dgm:t>
        <a:bodyPr/>
        <a:lstStyle/>
        <a:p>
          <a:endParaRPr lang="en-GB"/>
        </a:p>
      </dgm:t>
    </dgm:pt>
    <dgm:pt modelId="{70250285-D7A1-4C21-9255-5181F5D00CC9}">
      <dgm:prSet custT="1"/>
      <dgm:spPr/>
      <dgm:t>
        <a:bodyPr/>
        <a:lstStyle/>
        <a:p>
          <a:pPr rtl="1"/>
          <a:r>
            <a:rPr lang="en-US" sz="1600" dirty="0" smtClean="0"/>
            <a:t>Central Processing Unit</a:t>
          </a:r>
          <a:endParaRPr lang="ar-SA" sz="1600" dirty="0" smtClean="0"/>
        </a:p>
        <a:p>
          <a:pPr rtl="1"/>
          <a:r>
            <a:rPr lang="en-US" sz="2000" dirty="0" smtClean="0"/>
            <a:t>CPU</a:t>
          </a:r>
        </a:p>
      </dgm:t>
    </dgm:pt>
    <dgm:pt modelId="{6DF06594-9CEA-4FD3-84C8-C835A3AFAED2}" type="parTrans" cxnId="{418EEC55-5F89-452B-957A-35D7B8043CE3}">
      <dgm:prSet/>
      <dgm:spPr/>
      <dgm:t>
        <a:bodyPr/>
        <a:lstStyle/>
        <a:p>
          <a:endParaRPr lang="en-GB"/>
        </a:p>
      </dgm:t>
    </dgm:pt>
    <dgm:pt modelId="{A148532C-7CF7-4324-9777-306C92439417}" type="sibTrans" cxnId="{418EEC55-5F89-452B-957A-35D7B8043CE3}">
      <dgm:prSet/>
      <dgm:spPr/>
      <dgm:t>
        <a:bodyPr/>
        <a:lstStyle/>
        <a:p>
          <a:endParaRPr lang="en-GB"/>
        </a:p>
      </dgm:t>
    </dgm:pt>
    <dgm:pt modelId="{FB2324F4-AE49-4450-823A-EEC434F71684}">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smtClean="0">
              <a:ln/>
              <a:effectLst/>
              <a:latin typeface="Arial" pitchFamily="34" charset="0"/>
              <a:cs typeface="Arial" pitchFamily="34" charset="0"/>
            </a:rPr>
            <a:t>?</a:t>
          </a:r>
          <a:endParaRPr kumimoji="0" lang="en-US" b="1" i="0" u="none" strike="noStrike" cap="none" normalizeH="0" baseline="0" dirty="0" smtClean="0">
            <a:ln/>
            <a:effectLst/>
            <a:latin typeface="Arial" pitchFamily="34" charset="0"/>
            <a:cs typeface="Arial" pitchFamily="34" charset="0"/>
          </a:endParaRPr>
        </a:p>
      </dgm:t>
    </dgm:pt>
    <dgm:pt modelId="{E1B28516-3475-40B5-802C-353511B6A079}" type="sibTrans" cxnId="{BC9C765F-F35A-4AE2-AFF1-C83B72BC79F8}">
      <dgm:prSet/>
      <dgm:spPr/>
      <dgm:t>
        <a:bodyPr/>
        <a:lstStyle/>
        <a:p>
          <a:pPr rtl="1"/>
          <a:endParaRPr lang="ar-SA"/>
        </a:p>
      </dgm:t>
    </dgm:pt>
    <dgm:pt modelId="{F2C4BEBD-80A5-4A82-84E1-83502E360845}" type="parTrans" cxnId="{BC9C765F-F35A-4AE2-AFF1-C83B72BC79F8}">
      <dgm:prSet/>
      <dgm:spPr/>
      <dgm:t>
        <a:bodyPr/>
        <a:lstStyle/>
        <a:p>
          <a:pPr rtl="1"/>
          <a:endParaRPr lang="ar-SA" dirty="0"/>
        </a:p>
      </dgm:t>
    </dgm:pt>
    <dgm:pt modelId="{6B0670AA-50FA-4D03-973B-2535F4C7DE37}" type="pres">
      <dgm:prSet presAssocID="{CA9CF6B3-26C4-4BE1-80CE-1C0A58A4C305}" presName="hierChild1" presStyleCnt="0">
        <dgm:presLayoutVars>
          <dgm:orgChart val="1"/>
          <dgm:chPref val="1"/>
          <dgm:dir/>
          <dgm:animOne val="branch"/>
          <dgm:animLvl val="lvl"/>
          <dgm:resizeHandles/>
        </dgm:presLayoutVars>
      </dgm:prSet>
      <dgm:spPr/>
    </dgm:pt>
    <dgm:pt modelId="{2FA42E6E-87A6-4176-92CC-13594DE1AEFF}" type="pres">
      <dgm:prSet presAssocID="{B381E4BE-C07C-4B06-83EC-6AE36317A028}" presName="hierRoot1" presStyleCnt="0">
        <dgm:presLayoutVars>
          <dgm:hierBranch/>
        </dgm:presLayoutVars>
      </dgm:prSet>
      <dgm:spPr/>
    </dgm:pt>
    <dgm:pt modelId="{5D180ACE-B8CB-4242-992C-6B0EA2FF62D1}" type="pres">
      <dgm:prSet presAssocID="{B381E4BE-C07C-4B06-83EC-6AE36317A028}" presName="rootComposite1" presStyleCnt="0"/>
      <dgm:spPr/>
    </dgm:pt>
    <dgm:pt modelId="{7955E0C1-8F57-4184-A0B3-5ECE0D59DAD6}" type="pres">
      <dgm:prSet presAssocID="{B381E4BE-C07C-4B06-83EC-6AE36317A028}" presName="rootText1" presStyleLbl="node0" presStyleIdx="0" presStyleCnt="1" custScaleX="180081">
        <dgm:presLayoutVars>
          <dgm:chPref val="3"/>
        </dgm:presLayoutVars>
      </dgm:prSet>
      <dgm:spPr/>
      <dgm:t>
        <a:bodyPr/>
        <a:lstStyle/>
        <a:p>
          <a:pPr rtl="1"/>
          <a:endParaRPr lang="ar-SA"/>
        </a:p>
      </dgm:t>
    </dgm:pt>
    <dgm:pt modelId="{D6ADFB68-AE0D-4452-A7CB-43F4E6FDA281}" type="pres">
      <dgm:prSet presAssocID="{B381E4BE-C07C-4B06-83EC-6AE36317A028}" presName="rootConnector1" presStyleLbl="node1" presStyleIdx="0" presStyleCnt="0"/>
      <dgm:spPr/>
      <dgm:t>
        <a:bodyPr/>
        <a:lstStyle/>
        <a:p>
          <a:pPr rtl="1"/>
          <a:endParaRPr lang="ar-SA"/>
        </a:p>
      </dgm:t>
    </dgm:pt>
    <dgm:pt modelId="{5EE1A3B3-D9E2-485E-8C71-3BD5494FBD09}" type="pres">
      <dgm:prSet presAssocID="{B381E4BE-C07C-4B06-83EC-6AE36317A028}" presName="hierChild2" presStyleCnt="0"/>
      <dgm:spPr/>
    </dgm:pt>
    <dgm:pt modelId="{80C37DC6-C318-4865-948F-E66B12A54B71}" type="pres">
      <dgm:prSet presAssocID="{F2C4BEBD-80A5-4A82-84E1-83502E360845}" presName="Name35" presStyleLbl="parChTrans1D2" presStyleIdx="0" presStyleCnt="5"/>
      <dgm:spPr/>
      <dgm:t>
        <a:bodyPr/>
        <a:lstStyle/>
        <a:p>
          <a:pPr rtl="1"/>
          <a:endParaRPr lang="ar-SA"/>
        </a:p>
      </dgm:t>
    </dgm:pt>
    <dgm:pt modelId="{60E2417E-3EB5-4A7A-97FF-09D10BB19323}" type="pres">
      <dgm:prSet presAssocID="{FB2324F4-AE49-4450-823A-EEC434F71684}" presName="hierRoot2" presStyleCnt="0">
        <dgm:presLayoutVars>
          <dgm:hierBranch/>
        </dgm:presLayoutVars>
      </dgm:prSet>
      <dgm:spPr/>
    </dgm:pt>
    <dgm:pt modelId="{E677A186-1683-462C-9B42-3E3AAE774E1D}" type="pres">
      <dgm:prSet presAssocID="{FB2324F4-AE49-4450-823A-EEC434F71684}" presName="rootComposite" presStyleCnt="0"/>
      <dgm:spPr/>
    </dgm:pt>
    <dgm:pt modelId="{22C8BFD0-50AA-4819-B4CC-B2FC24A9F955}" type="pres">
      <dgm:prSet presAssocID="{FB2324F4-AE49-4450-823A-EEC434F71684}" presName="rootText" presStyleLbl="node2" presStyleIdx="0" presStyleCnt="5">
        <dgm:presLayoutVars>
          <dgm:chPref val="3"/>
        </dgm:presLayoutVars>
      </dgm:prSet>
      <dgm:spPr/>
      <dgm:t>
        <a:bodyPr/>
        <a:lstStyle/>
        <a:p>
          <a:pPr rtl="1"/>
          <a:endParaRPr lang="ar-SA"/>
        </a:p>
      </dgm:t>
    </dgm:pt>
    <dgm:pt modelId="{C378ED88-0ECB-4F52-BE79-4A8E11A1CE06}" type="pres">
      <dgm:prSet presAssocID="{FB2324F4-AE49-4450-823A-EEC434F71684}" presName="rootConnector" presStyleLbl="node2" presStyleIdx="0" presStyleCnt="5"/>
      <dgm:spPr/>
      <dgm:t>
        <a:bodyPr/>
        <a:lstStyle/>
        <a:p>
          <a:pPr rtl="1"/>
          <a:endParaRPr lang="ar-SA"/>
        </a:p>
      </dgm:t>
    </dgm:pt>
    <dgm:pt modelId="{6BF5F574-FC8D-4F3A-8EAA-37E2D76F0328}" type="pres">
      <dgm:prSet presAssocID="{FB2324F4-AE49-4450-823A-EEC434F71684}" presName="hierChild4" presStyleCnt="0"/>
      <dgm:spPr/>
    </dgm:pt>
    <dgm:pt modelId="{14D90FF6-B1A1-4A38-B103-66C1B9CEDACA}" type="pres">
      <dgm:prSet presAssocID="{FB2324F4-AE49-4450-823A-EEC434F71684}" presName="hierChild5" presStyleCnt="0"/>
      <dgm:spPr/>
    </dgm:pt>
    <dgm:pt modelId="{E3105F06-31F7-4461-80F1-302F5BA3DCE5}" type="pres">
      <dgm:prSet presAssocID="{D527951C-59EB-4B14-8B2B-A3C6340FD0A8}" presName="Name35" presStyleLbl="parChTrans1D2" presStyleIdx="1" presStyleCnt="5"/>
      <dgm:spPr/>
      <dgm:t>
        <a:bodyPr/>
        <a:lstStyle/>
        <a:p>
          <a:pPr rtl="1"/>
          <a:endParaRPr lang="ar-SA"/>
        </a:p>
      </dgm:t>
    </dgm:pt>
    <dgm:pt modelId="{DFAB9256-4060-4914-9EC5-0A45C75D1A60}" type="pres">
      <dgm:prSet presAssocID="{11BC1C20-2F24-4387-B40D-ACC1CBF78A17}" presName="hierRoot2" presStyleCnt="0">
        <dgm:presLayoutVars>
          <dgm:hierBranch/>
        </dgm:presLayoutVars>
      </dgm:prSet>
      <dgm:spPr/>
    </dgm:pt>
    <dgm:pt modelId="{FCE28D1D-DF23-401E-865A-99BF90F978FC}" type="pres">
      <dgm:prSet presAssocID="{11BC1C20-2F24-4387-B40D-ACC1CBF78A17}" presName="rootComposite" presStyleCnt="0"/>
      <dgm:spPr/>
    </dgm:pt>
    <dgm:pt modelId="{8C4D7751-6DFA-4F21-A264-05C59D1CCC1A}" type="pres">
      <dgm:prSet presAssocID="{11BC1C20-2F24-4387-B40D-ACC1CBF78A17}" presName="rootText" presStyleLbl="node2" presStyleIdx="1" presStyleCnt="5">
        <dgm:presLayoutVars>
          <dgm:chPref val="3"/>
        </dgm:presLayoutVars>
      </dgm:prSet>
      <dgm:spPr/>
      <dgm:t>
        <a:bodyPr/>
        <a:lstStyle/>
        <a:p>
          <a:pPr rtl="1"/>
          <a:endParaRPr lang="ar-SA"/>
        </a:p>
      </dgm:t>
    </dgm:pt>
    <dgm:pt modelId="{7DA7FEFE-D4B0-4FF8-BF3A-E8D073841B7F}" type="pres">
      <dgm:prSet presAssocID="{11BC1C20-2F24-4387-B40D-ACC1CBF78A17}" presName="rootConnector" presStyleLbl="node2" presStyleIdx="1" presStyleCnt="5"/>
      <dgm:spPr/>
      <dgm:t>
        <a:bodyPr/>
        <a:lstStyle/>
        <a:p>
          <a:pPr rtl="1"/>
          <a:endParaRPr lang="ar-SA"/>
        </a:p>
      </dgm:t>
    </dgm:pt>
    <dgm:pt modelId="{0EE98037-C4AE-4FB6-BBDD-649686D2B426}" type="pres">
      <dgm:prSet presAssocID="{11BC1C20-2F24-4387-B40D-ACC1CBF78A17}" presName="hierChild4" presStyleCnt="0"/>
      <dgm:spPr/>
    </dgm:pt>
    <dgm:pt modelId="{11D9CBCC-8563-4522-9363-3D69B8C612BA}" type="pres">
      <dgm:prSet presAssocID="{11BC1C20-2F24-4387-B40D-ACC1CBF78A17}" presName="hierChild5" presStyleCnt="0"/>
      <dgm:spPr/>
    </dgm:pt>
    <dgm:pt modelId="{51ED3B72-7308-49E3-A889-1C9153A06133}" type="pres">
      <dgm:prSet presAssocID="{BDF19529-3723-4D86-B36B-9E3FDEC04D24}" presName="Name35" presStyleLbl="parChTrans1D2" presStyleIdx="2" presStyleCnt="5"/>
      <dgm:spPr/>
      <dgm:t>
        <a:bodyPr/>
        <a:lstStyle/>
        <a:p>
          <a:endParaRPr lang="en-GB"/>
        </a:p>
      </dgm:t>
    </dgm:pt>
    <dgm:pt modelId="{42C204AE-6B97-4C50-B1D2-D521BFAE6CB8}" type="pres">
      <dgm:prSet presAssocID="{D19FE62A-6D2A-4631-AF3F-7DCC6F071E35}" presName="hierRoot2" presStyleCnt="0">
        <dgm:presLayoutVars>
          <dgm:hierBranch val="init"/>
        </dgm:presLayoutVars>
      </dgm:prSet>
      <dgm:spPr/>
    </dgm:pt>
    <dgm:pt modelId="{951B0694-1F07-4FE7-9552-AFEFDE011CE5}" type="pres">
      <dgm:prSet presAssocID="{D19FE62A-6D2A-4631-AF3F-7DCC6F071E35}" presName="rootComposite" presStyleCnt="0"/>
      <dgm:spPr/>
    </dgm:pt>
    <dgm:pt modelId="{04D63227-6C0A-4DCD-BC85-B0DB7CB0C3D0}" type="pres">
      <dgm:prSet presAssocID="{D19FE62A-6D2A-4631-AF3F-7DCC6F071E35}" presName="rootText" presStyleLbl="node2" presStyleIdx="2" presStyleCnt="5">
        <dgm:presLayoutVars>
          <dgm:chPref val="3"/>
        </dgm:presLayoutVars>
      </dgm:prSet>
      <dgm:spPr/>
      <dgm:t>
        <a:bodyPr/>
        <a:lstStyle/>
        <a:p>
          <a:pPr rtl="1"/>
          <a:endParaRPr lang="ar-SA"/>
        </a:p>
      </dgm:t>
    </dgm:pt>
    <dgm:pt modelId="{F33D5C7D-C02B-4D31-8DC1-5372F5571689}" type="pres">
      <dgm:prSet presAssocID="{D19FE62A-6D2A-4631-AF3F-7DCC6F071E35}" presName="rootConnector" presStyleLbl="node2" presStyleIdx="2" presStyleCnt="5"/>
      <dgm:spPr/>
      <dgm:t>
        <a:bodyPr/>
        <a:lstStyle/>
        <a:p>
          <a:pPr rtl="1"/>
          <a:endParaRPr lang="ar-SA"/>
        </a:p>
      </dgm:t>
    </dgm:pt>
    <dgm:pt modelId="{DD106CCB-E068-4A68-8F09-0247A37B5604}" type="pres">
      <dgm:prSet presAssocID="{D19FE62A-6D2A-4631-AF3F-7DCC6F071E35}" presName="hierChild4" presStyleCnt="0"/>
      <dgm:spPr/>
    </dgm:pt>
    <dgm:pt modelId="{644CA454-7983-4F04-947A-C7D0B700BC06}" type="pres">
      <dgm:prSet presAssocID="{D19FE62A-6D2A-4631-AF3F-7DCC6F071E35}" presName="hierChild5" presStyleCnt="0"/>
      <dgm:spPr/>
    </dgm:pt>
    <dgm:pt modelId="{13B435E0-1DA4-4640-87B1-B52FA23FE268}" type="pres">
      <dgm:prSet presAssocID="{648C3473-F77B-436A-98EB-19D346298434}" presName="Name35" presStyleLbl="parChTrans1D2" presStyleIdx="3" presStyleCnt="5"/>
      <dgm:spPr/>
      <dgm:t>
        <a:bodyPr/>
        <a:lstStyle/>
        <a:p>
          <a:endParaRPr lang="en-GB"/>
        </a:p>
      </dgm:t>
    </dgm:pt>
    <dgm:pt modelId="{9C713B9E-1DAB-4738-BC07-3572204442D1}" type="pres">
      <dgm:prSet presAssocID="{3EBB2C1F-6B29-442B-8682-33F25268EAA7}" presName="hierRoot2" presStyleCnt="0">
        <dgm:presLayoutVars>
          <dgm:hierBranch val="init"/>
        </dgm:presLayoutVars>
      </dgm:prSet>
      <dgm:spPr/>
    </dgm:pt>
    <dgm:pt modelId="{E7494709-99ED-4A95-B4FB-921B53380A31}" type="pres">
      <dgm:prSet presAssocID="{3EBB2C1F-6B29-442B-8682-33F25268EAA7}" presName="rootComposite" presStyleCnt="0"/>
      <dgm:spPr/>
    </dgm:pt>
    <dgm:pt modelId="{5F5EEBED-05EB-425E-A553-D5242FAAC861}" type="pres">
      <dgm:prSet presAssocID="{3EBB2C1F-6B29-442B-8682-33F25268EAA7}" presName="rootText" presStyleLbl="node2" presStyleIdx="3" presStyleCnt="5">
        <dgm:presLayoutVars>
          <dgm:chPref val="3"/>
        </dgm:presLayoutVars>
      </dgm:prSet>
      <dgm:spPr/>
      <dgm:t>
        <a:bodyPr/>
        <a:lstStyle/>
        <a:p>
          <a:pPr rtl="1"/>
          <a:endParaRPr lang="ar-SA"/>
        </a:p>
      </dgm:t>
    </dgm:pt>
    <dgm:pt modelId="{D1A046A4-9DA1-40FC-ABE9-62196F122528}" type="pres">
      <dgm:prSet presAssocID="{3EBB2C1F-6B29-442B-8682-33F25268EAA7}" presName="rootConnector" presStyleLbl="node2" presStyleIdx="3" presStyleCnt="5"/>
      <dgm:spPr/>
      <dgm:t>
        <a:bodyPr/>
        <a:lstStyle/>
        <a:p>
          <a:pPr rtl="1"/>
          <a:endParaRPr lang="ar-SA"/>
        </a:p>
      </dgm:t>
    </dgm:pt>
    <dgm:pt modelId="{BC46DD9C-138C-4D5D-80EA-2ADAA6E948CA}" type="pres">
      <dgm:prSet presAssocID="{3EBB2C1F-6B29-442B-8682-33F25268EAA7}" presName="hierChild4" presStyleCnt="0"/>
      <dgm:spPr/>
    </dgm:pt>
    <dgm:pt modelId="{80B0FE46-E92D-4D32-81C2-605B6CCE31A4}" type="pres">
      <dgm:prSet presAssocID="{3EBB2C1F-6B29-442B-8682-33F25268EAA7}" presName="hierChild5" presStyleCnt="0"/>
      <dgm:spPr/>
    </dgm:pt>
    <dgm:pt modelId="{46F60CC2-A892-437D-8B4F-30F0B9A08E05}" type="pres">
      <dgm:prSet presAssocID="{6DF06594-9CEA-4FD3-84C8-C835A3AFAED2}" presName="Name35" presStyleLbl="parChTrans1D2" presStyleIdx="4" presStyleCnt="5"/>
      <dgm:spPr/>
      <dgm:t>
        <a:bodyPr/>
        <a:lstStyle/>
        <a:p>
          <a:endParaRPr lang="en-GB"/>
        </a:p>
      </dgm:t>
    </dgm:pt>
    <dgm:pt modelId="{93D952CF-C8AB-437C-BB92-0737D8E146C0}" type="pres">
      <dgm:prSet presAssocID="{70250285-D7A1-4C21-9255-5181F5D00CC9}" presName="hierRoot2" presStyleCnt="0">
        <dgm:presLayoutVars>
          <dgm:hierBranch val="init"/>
        </dgm:presLayoutVars>
      </dgm:prSet>
      <dgm:spPr/>
    </dgm:pt>
    <dgm:pt modelId="{8FEFF727-3C77-4361-814E-494EA8C89B0A}" type="pres">
      <dgm:prSet presAssocID="{70250285-D7A1-4C21-9255-5181F5D00CC9}" presName="rootComposite" presStyleCnt="0"/>
      <dgm:spPr/>
    </dgm:pt>
    <dgm:pt modelId="{B7EAC2B7-3928-4289-A37D-20FA58DA0D20}" type="pres">
      <dgm:prSet presAssocID="{70250285-D7A1-4C21-9255-5181F5D00CC9}" presName="rootText" presStyleLbl="node2" presStyleIdx="4" presStyleCnt="5" custScaleX="112010" custScaleY="157431">
        <dgm:presLayoutVars>
          <dgm:chPref val="3"/>
        </dgm:presLayoutVars>
      </dgm:prSet>
      <dgm:spPr/>
      <dgm:t>
        <a:bodyPr/>
        <a:lstStyle/>
        <a:p>
          <a:pPr rtl="1"/>
          <a:endParaRPr lang="ar-SA"/>
        </a:p>
      </dgm:t>
    </dgm:pt>
    <dgm:pt modelId="{E6B9527F-7B7E-438A-B2EC-32E31B530381}" type="pres">
      <dgm:prSet presAssocID="{70250285-D7A1-4C21-9255-5181F5D00CC9}" presName="rootConnector" presStyleLbl="node2" presStyleIdx="4" presStyleCnt="5"/>
      <dgm:spPr/>
      <dgm:t>
        <a:bodyPr/>
        <a:lstStyle/>
        <a:p>
          <a:pPr rtl="1"/>
          <a:endParaRPr lang="ar-SA"/>
        </a:p>
      </dgm:t>
    </dgm:pt>
    <dgm:pt modelId="{7347CFED-E8BE-410D-9891-E268B16342EF}" type="pres">
      <dgm:prSet presAssocID="{70250285-D7A1-4C21-9255-5181F5D00CC9}" presName="hierChild4" presStyleCnt="0"/>
      <dgm:spPr/>
    </dgm:pt>
    <dgm:pt modelId="{9386B439-DC27-4018-A96C-39699F195B26}" type="pres">
      <dgm:prSet presAssocID="{70250285-D7A1-4C21-9255-5181F5D00CC9}" presName="hierChild5" presStyleCnt="0"/>
      <dgm:spPr/>
    </dgm:pt>
    <dgm:pt modelId="{1528850C-A3FB-4107-B459-A66E0EEBEEFE}" type="pres">
      <dgm:prSet presAssocID="{B381E4BE-C07C-4B06-83EC-6AE36317A028}" presName="hierChild3" presStyleCnt="0"/>
      <dgm:spPr/>
    </dgm:pt>
  </dgm:ptLst>
  <dgm:cxnLst>
    <dgm:cxn modelId="{64EA3310-7D61-40E5-BE33-BD6F3BBE3B54}" type="presOf" srcId="{70250285-D7A1-4C21-9255-5181F5D00CC9}" destId="{E6B9527F-7B7E-438A-B2EC-32E31B530381}" srcOrd="1" destOrd="0" presId="urn:microsoft.com/office/officeart/2005/8/layout/orgChart1"/>
    <dgm:cxn modelId="{90F1C2AD-28C5-4273-BC0C-603899EAC415}" srcId="{B381E4BE-C07C-4B06-83EC-6AE36317A028}" destId="{3EBB2C1F-6B29-442B-8682-33F25268EAA7}" srcOrd="3" destOrd="0" parTransId="{648C3473-F77B-436A-98EB-19D346298434}" sibTransId="{534FA212-C0E9-40A9-A151-E246CFD0A782}"/>
    <dgm:cxn modelId="{80ACAA7D-0493-4528-BDA7-CE18CEF0848C}" type="presOf" srcId="{CA9CF6B3-26C4-4BE1-80CE-1C0A58A4C305}" destId="{6B0670AA-50FA-4D03-973B-2535F4C7DE37}" srcOrd="0" destOrd="0" presId="urn:microsoft.com/office/officeart/2005/8/layout/orgChart1"/>
    <dgm:cxn modelId="{C14805C3-4312-491E-8BAB-1108BFE0CB12}" type="presOf" srcId="{3EBB2C1F-6B29-442B-8682-33F25268EAA7}" destId="{D1A046A4-9DA1-40FC-ABE9-62196F122528}" srcOrd="1" destOrd="0" presId="urn:microsoft.com/office/officeart/2005/8/layout/orgChart1"/>
    <dgm:cxn modelId="{418EEC55-5F89-452B-957A-35D7B8043CE3}" srcId="{B381E4BE-C07C-4B06-83EC-6AE36317A028}" destId="{70250285-D7A1-4C21-9255-5181F5D00CC9}" srcOrd="4" destOrd="0" parTransId="{6DF06594-9CEA-4FD3-84C8-C835A3AFAED2}" sibTransId="{A148532C-7CF7-4324-9777-306C92439417}"/>
    <dgm:cxn modelId="{9F421C4E-B6C8-4ED3-B953-FBEDF99B12B9}" type="presOf" srcId="{11BC1C20-2F24-4387-B40D-ACC1CBF78A17}" destId="{7DA7FEFE-D4B0-4FF8-BF3A-E8D073841B7F}" srcOrd="1" destOrd="0" presId="urn:microsoft.com/office/officeart/2005/8/layout/orgChart1"/>
    <dgm:cxn modelId="{84246918-D64D-4E1E-B846-DBACDBF0A781}" type="presOf" srcId="{F2C4BEBD-80A5-4A82-84E1-83502E360845}" destId="{80C37DC6-C318-4865-948F-E66B12A54B71}" srcOrd="0" destOrd="0" presId="urn:microsoft.com/office/officeart/2005/8/layout/orgChart1"/>
    <dgm:cxn modelId="{BC9C765F-F35A-4AE2-AFF1-C83B72BC79F8}" srcId="{B381E4BE-C07C-4B06-83EC-6AE36317A028}" destId="{FB2324F4-AE49-4450-823A-EEC434F71684}" srcOrd="0" destOrd="0" parTransId="{F2C4BEBD-80A5-4A82-84E1-83502E360845}" sibTransId="{E1B28516-3475-40B5-802C-353511B6A079}"/>
    <dgm:cxn modelId="{B5DAAD77-4450-4474-8578-8B05720B02AF}" type="presOf" srcId="{BDF19529-3723-4D86-B36B-9E3FDEC04D24}" destId="{51ED3B72-7308-49E3-A889-1C9153A06133}" srcOrd="0" destOrd="0" presId="urn:microsoft.com/office/officeart/2005/8/layout/orgChart1"/>
    <dgm:cxn modelId="{6757FD9E-B0AA-4568-AF23-CCA7EC85B1E0}" type="presOf" srcId="{B381E4BE-C07C-4B06-83EC-6AE36317A028}" destId="{7955E0C1-8F57-4184-A0B3-5ECE0D59DAD6}" srcOrd="0" destOrd="0" presId="urn:microsoft.com/office/officeart/2005/8/layout/orgChart1"/>
    <dgm:cxn modelId="{CFCB2651-BF48-4F3D-A6C7-2A802A775AB7}" type="presOf" srcId="{FB2324F4-AE49-4450-823A-EEC434F71684}" destId="{22C8BFD0-50AA-4819-B4CC-B2FC24A9F955}" srcOrd="0" destOrd="0" presId="urn:microsoft.com/office/officeart/2005/8/layout/orgChart1"/>
    <dgm:cxn modelId="{F06EFDD7-20CF-4C6D-A6EF-3B0F989773CB}" type="presOf" srcId="{648C3473-F77B-436A-98EB-19D346298434}" destId="{13B435E0-1DA4-4640-87B1-B52FA23FE268}" srcOrd="0" destOrd="0" presId="urn:microsoft.com/office/officeart/2005/8/layout/orgChart1"/>
    <dgm:cxn modelId="{75838BE6-7E4F-4762-921B-A15BB0DAD317}" srcId="{B381E4BE-C07C-4B06-83EC-6AE36317A028}" destId="{D19FE62A-6D2A-4631-AF3F-7DCC6F071E35}" srcOrd="2" destOrd="0" parTransId="{BDF19529-3723-4D86-B36B-9E3FDEC04D24}" sibTransId="{6674ACCA-1738-4816-A9B1-64A2D39A703F}"/>
    <dgm:cxn modelId="{D47E8AD2-B674-4F36-82B9-4DBF1B06944F}" type="presOf" srcId="{6DF06594-9CEA-4FD3-84C8-C835A3AFAED2}" destId="{46F60CC2-A892-437D-8B4F-30F0B9A08E05}" srcOrd="0" destOrd="0" presId="urn:microsoft.com/office/officeart/2005/8/layout/orgChart1"/>
    <dgm:cxn modelId="{0EF34CD0-8B88-4557-A516-3588F2B83CFF}" type="presOf" srcId="{D527951C-59EB-4B14-8B2B-A3C6340FD0A8}" destId="{E3105F06-31F7-4461-80F1-302F5BA3DCE5}" srcOrd="0" destOrd="0" presId="urn:microsoft.com/office/officeart/2005/8/layout/orgChart1"/>
    <dgm:cxn modelId="{74A02C60-1B80-4D53-A43C-B7989E014A7F}" type="presOf" srcId="{B381E4BE-C07C-4B06-83EC-6AE36317A028}" destId="{D6ADFB68-AE0D-4452-A7CB-43F4E6FDA281}" srcOrd="1" destOrd="0" presId="urn:microsoft.com/office/officeart/2005/8/layout/orgChart1"/>
    <dgm:cxn modelId="{DA307E18-C8F7-4E54-9ADF-C3D1DCF9E361}" srcId="{B381E4BE-C07C-4B06-83EC-6AE36317A028}" destId="{11BC1C20-2F24-4387-B40D-ACC1CBF78A17}" srcOrd="1" destOrd="0" parTransId="{D527951C-59EB-4B14-8B2B-A3C6340FD0A8}" sibTransId="{B5A5DE2C-90E1-45D9-B0E8-CBD794E2BD98}"/>
    <dgm:cxn modelId="{6700338E-DC2D-40C7-9E38-307BA563D074}" type="presOf" srcId="{D19FE62A-6D2A-4631-AF3F-7DCC6F071E35}" destId="{F33D5C7D-C02B-4D31-8DC1-5372F5571689}" srcOrd="1" destOrd="0" presId="urn:microsoft.com/office/officeart/2005/8/layout/orgChart1"/>
    <dgm:cxn modelId="{1539B8E8-7FED-46D9-8C52-9F00385ECAEA}" type="presOf" srcId="{D19FE62A-6D2A-4631-AF3F-7DCC6F071E35}" destId="{04D63227-6C0A-4DCD-BC85-B0DB7CB0C3D0}" srcOrd="0" destOrd="0" presId="urn:microsoft.com/office/officeart/2005/8/layout/orgChart1"/>
    <dgm:cxn modelId="{0E1AB234-200F-4DDA-BCF1-867F01C300B3}" type="presOf" srcId="{FB2324F4-AE49-4450-823A-EEC434F71684}" destId="{C378ED88-0ECB-4F52-BE79-4A8E11A1CE06}" srcOrd="1" destOrd="0" presId="urn:microsoft.com/office/officeart/2005/8/layout/orgChart1"/>
    <dgm:cxn modelId="{5272C7A7-8372-46F3-B1E8-D03FA894639C}" type="presOf" srcId="{3EBB2C1F-6B29-442B-8682-33F25268EAA7}" destId="{5F5EEBED-05EB-425E-A553-D5242FAAC861}" srcOrd="0" destOrd="0" presId="urn:microsoft.com/office/officeart/2005/8/layout/orgChart1"/>
    <dgm:cxn modelId="{EC6F98EA-2ED7-4AFC-8C3C-41297FBE79D8}" type="presOf" srcId="{11BC1C20-2F24-4387-B40D-ACC1CBF78A17}" destId="{8C4D7751-6DFA-4F21-A264-05C59D1CCC1A}" srcOrd="0" destOrd="0" presId="urn:microsoft.com/office/officeart/2005/8/layout/orgChart1"/>
    <dgm:cxn modelId="{79FE1AA7-E5C5-4E30-B8F7-E70186B38708}" type="presOf" srcId="{70250285-D7A1-4C21-9255-5181F5D00CC9}" destId="{B7EAC2B7-3928-4289-A37D-20FA58DA0D20}" srcOrd="0" destOrd="0" presId="urn:microsoft.com/office/officeart/2005/8/layout/orgChart1"/>
    <dgm:cxn modelId="{CF0F2F77-1A6A-438F-A0F3-675D671CA00B}" srcId="{CA9CF6B3-26C4-4BE1-80CE-1C0A58A4C305}" destId="{B381E4BE-C07C-4B06-83EC-6AE36317A028}" srcOrd="0" destOrd="0" parTransId="{9F3EB88E-2EB5-45C0-A7C2-331C2297FEA0}" sibTransId="{0D1587ED-3B28-4013-8345-2B53C92B541E}"/>
    <dgm:cxn modelId="{7BB8311D-D812-4531-A201-5F565BCD9DEF}" type="presParOf" srcId="{6B0670AA-50FA-4D03-973B-2535F4C7DE37}" destId="{2FA42E6E-87A6-4176-92CC-13594DE1AEFF}" srcOrd="0" destOrd="0" presId="urn:microsoft.com/office/officeart/2005/8/layout/orgChart1"/>
    <dgm:cxn modelId="{A3A6C1FC-5B37-4E9E-950A-E941507BC421}" type="presParOf" srcId="{2FA42E6E-87A6-4176-92CC-13594DE1AEFF}" destId="{5D180ACE-B8CB-4242-992C-6B0EA2FF62D1}" srcOrd="0" destOrd="0" presId="urn:microsoft.com/office/officeart/2005/8/layout/orgChart1"/>
    <dgm:cxn modelId="{097DA6E5-18BE-4AFB-94F2-D287B1EC590F}" type="presParOf" srcId="{5D180ACE-B8CB-4242-992C-6B0EA2FF62D1}" destId="{7955E0C1-8F57-4184-A0B3-5ECE0D59DAD6}" srcOrd="0" destOrd="0" presId="urn:microsoft.com/office/officeart/2005/8/layout/orgChart1"/>
    <dgm:cxn modelId="{B4D4271D-167E-46F8-A6D3-6B6E88FF383F}" type="presParOf" srcId="{5D180ACE-B8CB-4242-992C-6B0EA2FF62D1}" destId="{D6ADFB68-AE0D-4452-A7CB-43F4E6FDA281}" srcOrd="1" destOrd="0" presId="urn:microsoft.com/office/officeart/2005/8/layout/orgChart1"/>
    <dgm:cxn modelId="{8FC2C5B0-6B57-4589-B112-3BC6D0A0ED6F}" type="presParOf" srcId="{2FA42E6E-87A6-4176-92CC-13594DE1AEFF}" destId="{5EE1A3B3-D9E2-485E-8C71-3BD5494FBD09}" srcOrd="1" destOrd="0" presId="urn:microsoft.com/office/officeart/2005/8/layout/orgChart1"/>
    <dgm:cxn modelId="{C2EFD5E9-CD89-4785-B3A0-5A8106D14B1E}" type="presParOf" srcId="{5EE1A3B3-D9E2-485E-8C71-3BD5494FBD09}" destId="{80C37DC6-C318-4865-948F-E66B12A54B71}" srcOrd="0" destOrd="0" presId="urn:microsoft.com/office/officeart/2005/8/layout/orgChart1"/>
    <dgm:cxn modelId="{F26A773D-B4A4-4834-9734-9E69372A6CD8}" type="presParOf" srcId="{5EE1A3B3-D9E2-485E-8C71-3BD5494FBD09}" destId="{60E2417E-3EB5-4A7A-97FF-09D10BB19323}" srcOrd="1" destOrd="0" presId="urn:microsoft.com/office/officeart/2005/8/layout/orgChart1"/>
    <dgm:cxn modelId="{68D350D8-D998-4F14-8749-D4B30DA22081}" type="presParOf" srcId="{60E2417E-3EB5-4A7A-97FF-09D10BB19323}" destId="{E677A186-1683-462C-9B42-3E3AAE774E1D}" srcOrd="0" destOrd="0" presId="urn:microsoft.com/office/officeart/2005/8/layout/orgChart1"/>
    <dgm:cxn modelId="{75D35406-06BC-420E-A703-88E8D0D20602}" type="presParOf" srcId="{E677A186-1683-462C-9B42-3E3AAE774E1D}" destId="{22C8BFD0-50AA-4819-B4CC-B2FC24A9F955}" srcOrd="0" destOrd="0" presId="urn:microsoft.com/office/officeart/2005/8/layout/orgChart1"/>
    <dgm:cxn modelId="{2B6684A3-698D-4D71-949E-7445E8CCDA65}" type="presParOf" srcId="{E677A186-1683-462C-9B42-3E3AAE774E1D}" destId="{C378ED88-0ECB-4F52-BE79-4A8E11A1CE06}" srcOrd="1" destOrd="0" presId="urn:microsoft.com/office/officeart/2005/8/layout/orgChart1"/>
    <dgm:cxn modelId="{E026E93D-D5BE-46C3-9D53-5711BCE2D866}" type="presParOf" srcId="{60E2417E-3EB5-4A7A-97FF-09D10BB19323}" destId="{6BF5F574-FC8D-4F3A-8EAA-37E2D76F0328}" srcOrd="1" destOrd="0" presId="urn:microsoft.com/office/officeart/2005/8/layout/orgChart1"/>
    <dgm:cxn modelId="{55FFB50D-3DB5-46FA-AFDB-BEF8728C63C7}" type="presParOf" srcId="{60E2417E-3EB5-4A7A-97FF-09D10BB19323}" destId="{14D90FF6-B1A1-4A38-B103-66C1B9CEDACA}" srcOrd="2" destOrd="0" presId="urn:microsoft.com/office/officeart/2005/8/layout/orgChart1"/>
    <dgm:cxn modelId="{EABA67D1-12AD-4680-8C68-5ECDA5EB054C}" type="presParOf" srcId="{5EE1A3B3-D9E2-485E-8C71-3BD5494FBD09}" destId="{E3105F06-31F7-4461-80F1-302F5BA3DCE5}" srcOrd="2" destOrd="0" presId="urn:microsoft.com/office/officeart/2005/8/layout/orgChart1"/>
    <dgm:cxn modelId="{2276979F-FC9D-4B1C-98F0-CC81CC1A4AF3}" type="presParOf" srcId="{5EE1A3B3-D9E2-485E-8C71-3BD5494FBD09}" destId="{DFAB9256-4060-4914-9EC5-0A45C75D1A60}" srcOrd="3" destOrd="0" presId="urn:microsoft.com/office/officeart/2005/8/layout/orgChart1"/>
    <dgm:cxn modelId="{7B5A0433-9023-4FFE-8F4C-852782E52CC0}" type="presParOf" srcId="{DFAB9256-4060-4914-9EC5-0A45C75D1A60}" destId="{FCE28D1D-DF23-401E-865A-99BF90F978FC}" srcOrd="0" destOrd="0" presId="urn:microsoft.com/office/officeart/2005/8/layout/orgChart1"/>
    <dgm:cxn modelId="{D72A5773-9605-4CD2-9C8D-A65F444ED48C}" type="presParOf" srcId="{FCE28D1D-DF23-401E-865A-99BF90F978FC}" destId="{8C4D7751-6DFA-4F21-A264-05C59D1CCC1A}" srcOrd="0" destOrd="0" presId="urn:microsoft.com/office/officeart/2005/8/layout/orgChart1"/>
    <dgm:cxn modelId="{50A9C809-BA70-4D2D-A38C-8F0C4BBF2A41}" type="presParOf" srcId="{FCE28D1D-DF23-401E-865A-99BF90F978FC}" destId="{7DA7FEFE-D4B0-4FF8-BF3A-E8D073841B7F}" srcOrd="1" destOrd="0" presId="urn:microsoft.com/office/officeart/2005/8/layout/orgChart1"/>
    <dgm:cxn modelId="{A12E9C14-A92A-49E3-9E46-EEECA7D6D342}" type="presParOf" srcId="{DFAB9256-4060-4914-9EC5-0A45C75D1A60}" destId="{0EE98037-C4AE-4FB6-BBDD-649686D2B426}" srcOrd="1" destOrd="0" presId="urn:microsoft.com/office/officeart/2005/8/layout/orgChart1"/>
    <dgm:cxn modelId="{15195BC0-2481-44A0-ABE0-B6EB7FA6310C}" type="presParOf" srcId="{DFAB9256-4060-4914-9EC5-0A45C75D1A60}" destId="{11D9CBCC-8563-4522-9363-3D69B8C612BA}" srcOrd="2" destOrd="0" presId="urn:microsoft.com/office/officeart/2005/8/layout/orgChart1"/>
    <dgm:cxn modelId="{2BA9BBFB-4CF9-4F40-AED8-D3A4289747FC}" type="presParOf" srcId="{5EE1A3B3-D9E2-485E-8C71-3BD5494FBD09}" destId="{51ED3B72-7308-49E3-A889-1C9153A06133}" srcOrd="4" destOrd="0" presId="urn:microsoft.com/office/officeart/2005/8/layout/orgChart1"/>
    <dgm:cxn modelId="{86A728D0-6856-4767-871F-49AEB1FD269E}" type="presParOf" srcId="{5EE1A3B3-D9E2-485E-8C71-3BD5494FBD09}" destId="{42C204AE-6B97-4C50-B1D2-D521BFAE6CB8}" srcOrd="5" destOrd="0" presId="urn:microsoft.com/office/officeart/2005/8/layout/orgChart1"/>
    <dgm:cxn modelId="{1CBE783E-7E73-4B02-A991-B08279480077}" type="presParOf" srcId="{42C204AE-6B97-4C50-B1D2-D521BFAE6CB8}" destId="{951B0694-1F07-4FE7-9552-AFEFDE011CE5}" srcOrd="0" destOrd="0" presId="urn:microsoft.com/office/officeart/2005/8/layout/orgChart1"/>
    <dgm:cxn modelId="{B81961FD-AE5C-4E90-97DA-35F51F0D5F43}" type="presParOf" srcId="{951B0694-1F07-4FE7-9552-AFEFDE011CE5}" destId="{04D63227-6C0A-4DCD-BC85-B0DB7CB0C3D0}" srcOrd="0" destOrd="0" presId="urn:microsoft.com/office/officeart/2005/8/layout/orgChart1"/>
    <dgm:cxn modelId="{9F5EBF0F-B600-4EE9-A8C4-4C5C35DB99B0}" type="presParOf" srcId="{951B0694-1F07-4FE7-9552-AFEFDE011CE5}" destId="{F33D5C7D-C02B-4D31-8DC1-5372F5571689}" srcOrd="1" destOrd="0" presId="urn:microsoft.com/office/officeart/2005/8/layout/orgChart1"/>
    <dgm:cxn modelId="{4F3AFFCD-8F2D-4BA7-8485-7496719BCD8A}" type="presParOf" srcId="{42C204AE-6B97-4C50-B1D2-D521BFAE6CB8}" destId="{DD106CCB-E068-4A68-8F09-0247A37B5604}" srcOrd="1" destOrd="0" presId="urn:microsoft.com/office/officeart/2005/8/layout/orgChart1"/>
    <dgm:cxn modelId="{5CE77EC5-DBB4-45B4-AE5E-9B3533B3FAD5}" type="presParOf" srcId="{42C204AE-6B97-4C50-B1D2-D521BFAE6CB8}" destId="{644CA454-7983-4F04-947A-C7D0B700BC06}" srcOrd="2" destOrd="0" presId="urn:microsoft.com/office/officeart/2005/8/layout/orgChart1"/>
    <dgm:cxn modelId="{7886EF70-4DE2-4575-93F2-876CAA2ED5CC}" type="presParOf" srcId="{5EE1A3B3-D9E2-485E-8C71-3BD5494FBD09}" destId="{13B435E0-1DA4-4640-87B1-B52FA23FE268}" srcOrd="6" destOrd="0" presId="urn:microsoft.com/office/officeart/2005/8/layout/orgChart1"/>
    <dgm:cxn modelId="{77BB0003-6F8A-4BEA-9FE8-5F2089EB7F44}" type="presParOf" srcId="{5EE1A3B3-D9E2-485E-8C71-3BD5494FBD09}" destId="{9C713B9E-1DAB-4738-BC07-3572204442D1}" srcOrd="7" destOrd="0" presId="urn:microsoft.com/office/officeart/2005/8/layout/orgChart1"/>
    <dgm:cxn modelId="{4617D909-3629-4115-BC45-A885E0610E9A}" type="presParOf" srcId="{9C713B9E-1DAB-4738-BC07-3572204442D1}" destId="{E7494709-99ED-4A95-B4FB-921B53380A31}" srcOrd="0" destOrd="0" presId="urn:microsoft.com/office/officeart/2005/8/layout/orgChart1"/>
    <dgm:cxn modelId="{390A3432-2B3D-43B3-9F5C-8A7AE6BE4A01}" type="presParOf" srcId="{E7494709-99ED-4A95-B4FB-921B53380A31}" destId="{5F5EEBED-05EB-425E-A553-D5242FAAC861}" srcOrd="0" destOrd="0" presId="urn:microsoft.com/office/officeart/2005/8/layout/orgChart1"/>
    <dgm:cxn modelId="{E7680C8C-260F-448C-B4A8-02B80DF54783}" type="presParOf" srcId="{E7494709-99ED-4A95-B4FB-921B53380A31}" destId="{D1A046A4-9DA1-40FC-ABE9-62196F122528}" srcOrd="1" destOrd="0" presId="urn:microsoft.com/office/officeart/2005/8/layout/orgChart1"/>
    <dgm:cxn modelId="{D56803E0-7537-4482-ADB0-742EA2669496}" type="presParOf" srcId="{9C713B9E-1DAB-4738-BC07-3572204442D1}" destId="{BC46DD9C-138C-4D5D-80EA-2ADAA6E948CA}" srcOrd="1" destOrd="0" presId="urn:microsoft.com/office/officeart/2005/8/layout/orgChart1"/>
    <dgm:cxn modelId="{E77140BF-8BF0-440B-8096-11F3B9664AC8}" type="presParOf" srcId="{9C713B9E-1DAB-4738-BC07-3572204442D1}" destId="{80B0FE46-E92D-4D32-81C2-605B6CCE31A4}" srcOrd="2" destOrd="0" presId="urn:microsoft.com/office/officeart/2005/8/layout/orgChart1"/>
    <dgm:cxn modelId="{D05C7C46-B5FB-4953-9F26-DED9758C3464}" type="presParOf" srcId="{5EE1A3B3-D9E2-485E-8C71-3BD5494FBD09}" destId="{46F60CC2-A892-437D-8B4F-30F0B9A08E05}" srcOrd="8" destOrd="0" presId="urn:microsoft.com/office/officeart/2005/8/layout/orgChart1"/>
    <dgm:cxn modelId="{15B1EBE4-33C5-48AB-8E85-93CA66E71DF8}" type="presParOf" srcId="{5EE1A3B3-D9E2-485E-8C71-3BD5494FBD09}" destId="{93D952CF-C8AB-437C-BB92-0737D8E146C0}" srcOrd="9" destOrd="0" presId="urn:microsoft.com/office/officeart/2005/8/layout/orgChart1"/>
    <dgm:cxn modelId="{4BF0E4A9-FF4D-45AB-9194-7A8A12E203F0}" type="presParOf" srcId="{93D952CF-C8AB-437C-BB92-0737D8E146C0}" destId="{8FEFF727-3C77-4361-814E-494EA8C89B0A}" srcOrd="0" destOrd="0" presId="urn:microsoft.com/office/officeart/2005/8/layout/orgChart1"/>
    <dgm:cxn modelId="{452C80A1-AD10-4C16-9AAA-33476371145D}" type="presParOf" srcId="{8FEFF727-3C77-4361-814E-494EA8C89B0A}" destId="{B7EAC2B7-3928-4289-A37D-20FA58DA0D20}" srcOrd="0" destOrd="0" presId="urn:microsoft.com/office/officeart/2005/8/layout/orgChart1"/>
    <dgm:cxn modelId="{D4D22D11-8806-4BA2-9160-DB3763A1213F}" type="presParOf" srcId="{8FEFF727-3C77-4361-814E-494EA8C89B0A}" destId="{E6B9527F-7B7E-438A-B2EC-32E31B530381}" srcOrd="1" destOrd="0" presId="urn:microsoft.com/office/officeart/2005/8/layout/orgChart1"/>
    <dgm:cxn modelId="{E9CCDEA2-94DE-4D46-B809-4C064DF77293}" type="presParOf" srcId="{93D952CF-C8AB-437C-BB92-0737D8E146C0}" destId="{7347CFED-E8BE-410D-9891-E268B16342EF}" srcOrd="1" destOrd="0" presId="urn:microsoft.com/office/officeart/2005/8/layout/orgChart1"/>
    <dgm:cxn modelId="{822050AB-8423-4B52-BF7D-BBAE099A3BC0}" type="presParOf" srcId="{93D952CF-C8AB-437C-BB92-0737D8E146C0}" destId="{9386B439-DC27-4018-A96C-39699F195B26}" srcOrd="2" destOrd="0" presId="urn:microsoft.com/office/officeart/2005/8/layout/orgChart1"/>
    <dgm:cxn modelId="{DCFFCB72-CF88-4450-9771-0C4B6144945F}" type="presParOf" srcId="{2FA42E6E-87A6-4176-92CC-13594DE1AEFF}" destId="{1528850C-A3FB-4107-B459-A66E0EEBEEFE}"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57E31F7-D378-4A8E-9CC2-F88EAC5B5FA1}" type="doc">
      <dgm:prSet loTypeId="urn:microsoft.com/office/officeart/2005/8/layout/pictureOrgChart+Icon" loCatId="hierarchy" qsTypeId="urn:microsoft.com/office/officeart/2005/8/quickstyle/simple3" qsCatId="simple" csTypeId="urn:microsoft.com/office/officeart/2005/8/colors/accent1_2" csCatId="accent1" phldr="1"/>
      <dgm:spPr/>
    </dgm:pt>
    <dgm:pt modelId="{D50C461E-70E8-499C-A56D-DADEC1BC9BE6}">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effectLst/>
              <a:latin typeface="Times New Roman" pitchFamily="18" charset="0"/>
            </a:rPr>
            <a:t>Memory</a:t>
          </a:r>
        </a:p>
      </dgm:t>
    </dgm:pt>
    <dgm:pt modelId="{10F93FB3-0FCA-4850-ACB5-BA5104503645}" type="parTrans" cxnId="{352F3D5B-A51E-4BA6-83ED-73A94696B932}">
      <dgm:prSet/>
      <dgm:spPr/>
      <dgm:t>
        <a:bodyPr/>
        <a:lstStyle/>
        <a:p>
          <a:pPr rtl="1"/>
          <a:endParaRPr lang="ar-SA"/>
        </a:p>
      </dgm:t>
    </dgm:pt>
    <dgm:pt modelId="{A7802D3E-2A16-4C32-BE2D-5B7B8E8B522F}" type="sibTrans" cxnId="{352F3D5B-A51E-4BA6-83ED-73A94696B932}">
      <dgm:prSet/>
      <dgm:spPr/>
      <dgm:t>
        <a:bodyPr/>
        <a:lstStyle/>
        <a:p>
          <a:pPr rtl="1"/>
          <a:endParaRPr lang="ar-SA"/>
        </a:p>
      </dgm:t>
    </dgm:pt>
    <dgm:pt modelId="{2522905E-660C-43CD-8E33-B5A09D0C5BAF}">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effectLst/>
              <a:latin typeface="Times New Roman" pitchFamily="18" charset="0"/>
              <a:cs typeface="Arial" pitchFamily="34" charset="0"/>
            </a:rPr>
            <a:t>(RAM)</a:t>
          </a:r>
        </a:p>
      </dgm:t>
    </dgm:pt>
    <dgm:pt modelId="{4DCD9C35-CDA5-4D1B-95E3-C2200BA678FB}" type="parTrans" cxnId="{F843786D-C13E-42E9-AFCB-B62949D7D9C9}">
      <dgm:prSet/>
      <dgm:spPr/>
      <dgm:t>
        <a:bodyPr/>
        <a:lstStyle/>
        <a:p>
          <a:pPr rtl="1"/>
          <a:endParaRPr lang="ar-SA"/>
        </a:p>
      </dgm:t>
    </dgm:pt>
    <dgm:pt modelId="{EB4E1EA8-BD5B-47BE-89F5-007292761FB3}" type="sibTrans" cxnId="{F843786D-C13E-42E9-AFCB-B62949D7D9C9}">
      <dgm:prSet/>
      <dgm:spPr/>
      <dgm:t>
        <a:bodyPr/>
        <a:lstStyle/>
        <a:p>
          <a:pPr rtl="1"/>
          <a:endParaRPr lang="ar-SA"/>
        </a:p>
      </dgm:t>
    </dgm:pt>
    <dgm:pt modelId="{8159842A-0D6E-40B9-9C42-5A7A353F8F97}">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effectLst/>
              <a:latin typeface="Times New Roman" pitchFamily="18" charset="0"/>
            </a:rPr>
            <a:t>(ROM)</a:t>
          </a:r>
        </a:p>
      </dgm:t>
    </dgm:pt>
    <dgm:pt modelId="{0C706455-D50A-4662-BDFC-FAE087CDFFE1}" type="parTrans" cxnId="{BA37401C-1C56-4F04-B9CE-84039D7562D5}">
      <dgm:prSet/>
      <dgm:spPr/>
      <dgm:t>
        <a:bodyPr/>
        <a:lstStyle/>
        <a:p>
          <a:pPr rtl="1"/>
          <a:endParaRPr lang="ar-SA"/>
        </a:p>
      </dgm:t>
    </dgm:pt>
    <dgm:pt modelId="{62002981-B6AE-4BBB-8E94-BC6771E9E854}" type="sibTrans" cxnId="{BA37401C-1C56-4F04-B9CE-84039D7562D5}">
      <dgm:prSet/>
      <dgm:spPr/>
      <dgm:t>
        <a:bodyPr/>
        <a:lstStyle/>
        <a:p>
          <a:pPr rtl="1"/>
          <a:endParaRPr lang="ar-SA"/>
        </a:p>
      </dgm:t>
    </dgm:pt>
    <dgm:pt modelId="{8BF961BC-B3BE-4CF5-B032-1B215A149140}" type="pres">
      <dgm:prSet presAssocID="{F57E31F7-D378-4A8E-9CC2-F88EAC5B5FA1}" presName="hierChild1" presStyleCnt="0">
        <dgm:presLayoutVars>
          <dgm:orgChart val="1"/>
          <dgm:chPref val="1"/>
          <dgm:dir/>
          <dgm:animOne val="branch"/>
          <dgm:animLvl val="lvl"/>
          <dgm:resizeHandles/>
        </dgm:presLayoutVars>
      </dgm:prSet>
      <dgm:spPr/>
    </dgm:pt>
    <dgm:pt modelId="{B07F925A-CC8C-4FDF-8799-283924BEA4A8}" type="pres">
      <dgm:prSet presAssocID="{D50C461E-70E8-499C-A56D-DADEC1BC9BE6}" presName="hierRoot1" presStyleCnt="0">
        <dgm:presLayoutVars>
          <dgm:hierBranch val="init"/>
        </dgm:presLayoutVars>
      </dgm:prSet>
      <dgm:spPr/>
    </dgm:pt>
    <dgm:pt modelId="{56E01FC5-5C32-4A3A-85E8-BCA2D71B68CB}" type="pres">
      <dgm:prSet presAssocID="{D50C461E-70E8-499C-A56D-DADEC1BC9BE6}" presName="rootComposite1" presStyleCnt="0"/>
      <dgm:spPr/>
    </dgm:pt>
    <dgm:pt modelId="{70376580-5237-4197-9FE6-C688F4B3FCB0}" type="pres">
      <dgm:prSet presAssocID="{D50C461E-70E8-499C-A56D-DADEC1BC9BE6}" presName="rootText1" presStyleLbl="node0" presStyleIdx="0" presStyleCnt="1">
        <dgm:presLayoutVars>
          <dgm:chPref val="3"/>
        </dgm:presLayoutVars>
      </dgm:prSet>
      <dgm:spPr/>
      <dgm:t>
        <a:bodyPr/>
        <a:lstStyle/>
        <a:p>
          <a:endParaRPr lang="en-GB"/>
        </a:p>
      </dgm:t>
    </dgm:pt>
    <dgm:pt modelId="{B96FB0BD-12AD-4FFD-8B7A-BE7DA0A1BBB8}" type="pres">
      <dgm:prSet presAssocID="{D50C461E-70E8-499C-A56D-DADEC1BC9BE6}" presName="rootPict1" presStyleLbl="alignImgPlace1" presStyleIdx="0" presStyleCnt="3"/>
      <dgm:spPr/>
    </dgm:pt>
    <dgm:pt modelId="{4C340765-0E56-490E-9BDF-B927B723F37A}" type="pres">
      <dgm:prSet presAssocID="{D50C461E-70E8-499C-A56D-DADEC1BC9BE6}" presName="rootConnector1" presStyleLbl="node1" presStyleIdx="0" presStyleCnt="0"/>
      <dgm:spPr/>
      <dgm:t>
        <a:bodyPr/>
        <a:lstStyle/>
        <a:p>
          <a:endParaRPr lang="en-GB"/>
        </a:p>
      </dgm:t>
    </dgm:pt>
    <dgm:pt modelId="{115BBCC2-A979-4DA9-A852-24C395242144}" type="pres">
      <dgm:prSet presAssocID="{D50C461E-70E8-499C-A56D-DADEC1BC9BE6}" presName="hierChild2" presStyleCnt="0"/>
      <dgm:spPr/>
    </dgm:pt>
    <dgm:pt modelId="{17B48F71-0339-4ECD-A438-DB6710C4D059}" type="pres">
      <dgm:prSet presAssocID="{4DCD9C35-CDA5-4D1B-95E3-C2200BA678FB}" presName="Name37" presStyleLbl="parChTrans1D2" presStyleIdx="0" presStyleCnt="2"/>
      <dgm:spPr/>
      <dgm:t>
        <a:bodyPr/>
        <a:lstStyle/>
        <a:p>
          <a:endParaRPr lang="en-GB"/>
        </a:p>
      </dgm:t>
    </dgm:pt>
    <dgm:pt modelId="{4DAE9DDD-2130-49F2-AF33-D887574A7F94}" type="pres">
      <dgm:prSet presAssocID="{2522905E-660C-43CD-8E33-B5A09D0C5BAF}" presName="hierRoot2" presStyleCnt="0">
        <dgm:presLayoutVars>
          <dgm:hierBranch val="init"/>
        </dgm:presLayoutVars>
      </dgm:prSet>
      <dgm:spPr/>
    </dgm:pt>
    <dgm:pt modelId="{54AC2B3D-3B56-48E5-954B-939A508773CE}" type="pres">
      <dgm:prSet presAssocID="{2522905E-660C-43CD-8E33-B5A09D0C5BAF}" presName="rootComposite" presStyleCnt="0"/>
      <dgm:spPr/>
    </dgm:pt>
    <dgm:pt modelId="{C1A6D19E-57FE-485A-9C9F-2A1EE661F8D2}" type="pres">
      <dgm:prSet presAssocID="{2522905E-660C-43CD-8E33-B5A09D0C5BAF}" presName="rootText" presStyleLbl="node2" presStyleIdx="0" presStyleCnt="2">
        <dgm:presLayoutVars>
          <dgm:chPref val="3"/>
        </dgm:presLayoutVars>
      </dgm:prSet>
      <dgm:spPr/>
      <dgm:t>
        <a:bodyPr/>
        <a:lstStyle/>
        <a:p>
          <a:endParaRPr lang="en-GB"/>
        </a:p>
      </dgm:t>
    </dgm:pt>
    <dgm:pt modelId="{EA19B97F-921B-49DB-A1CF-6FB6F169A7DB}" type="pres">
      <dgm:prSet presAssocID="{2522905E-660C-43CD-8E33-B5A09D0C5BAF}" presName="rootPict" presStyleLbl="alignImgPlace1" presStyleIdx="1" presStyleCnt="3"/>
      <dgm:spPr>
        <a:blipFill rotWithShape="1">
          <a:blip xmlns:r="http://schemas.openxmlformats.org/officeDocument/2006/relationships" r:embed="rId1"/>
          <a:stretch>
            <a:fillRect/>
          </a:stretch>
        </a:blipFill>
      </dgm:spPr>
    </dgm:pt>
    <dgm:pt modelId="{09E4C257-A8D1-4EAC-90B1-2C870C669498}" type="pres">
      <dgm:prSet presAssocID="{2522905E-660C-43CD-8E33-B5A09D0C5BAF}" presName="rootConnector" presStyleLbl="node2" presStyleIdx="0" presStyleCnt="2"/>
      <dgm:spPr/>
      <dgm:t>
        <a:bodyPr/>
        <a:lstStyle/>
        <a:p>
          <a:endParaRPr lang="en-GB"/>
        </a:p>
      </dgm:t>
    </dgm:pt>
    <dgm:pt modelId="{33D28D0E-F454-41BF-A4A2-8566940E49E4}" type="pres">
      <dgm:prSet presAssocID="{2522905E-660C-43CD-8E33-B5A09D0C5BAF}" presName="hierChild4" presStyleCnt="0"/>
      <dgm:spPr/>
    </dgm:pt>
    <dgm:pt modelId="{D21A7043-689F-4A77-AC55-81C913F54861}" type="pres">
      <dgm:prSet presAssocID="{2522905E-660C-43CD-8E33-B5A09D0C5BAF}" presName="hierChild5" presStyleCnt="0"/>
      <dgm:spPr/>
    </dgm:pt>
    <dgm:pt modelId="{00B07B85-22AD-4135-B69B-FBEBBDA36C4D}" type="pres">
      <dgm:prSet presAssocID="{0C706455-D50A-4662-BDFC-FAE087CDFFE1}" presName="Name37" presStyleLbl="parChTrans1D2" presStyleIdx="1" presStyleCnt="2"/>
      <dgm:spPr/>
      <dgm:t>
        <a:bodyPr/>
        <a:lstStyle/>
        <a:p>
          <a:endParaRPr lang="en-GB"/>
        </a:p>
      </dgm:t>
    </dgm:pt>
    <dgm:pt modelId="{AE206B80-70E6-4FDD-8035-82D11A29F038}" type="pres">
      <dgm:prSet presAssocID="{8159842A-0D6E-40B9-9C42-5A7A353F8F97}" presName="hierRoot2" presStyleCnt="0">
        <dgm:presLayoutVars>
          <dgm:hierBranch val="init"/>
        </dgm:presLayoutVars>
      </dgm:prSet>
      <dgm:spPr/>
    </dgm:pt>
    <dgm:pt modelId="{EC54BAE0-ADA9-4FA9-98D2-F8D419A4C5C2}" type="pres">
      <dgm:prSet presAssocID="{8159842A-0D6E-40B9-9C42-5A7A353F8F97}" presName="rootComposite" presStyleCnt="0"/>
      <dgm:spPr/>
    </dgm:pt>
    <dgm:pt modelId="{DF7852DC-BE51-492B-80FC-39C89C3B6339}" type="pres">
      <dgm:prSet presAssocID="{8159842A-0D6E-40B9-9C42-5A7A353F8F97}" presName="rootText" presStyleLbl="node2" presStyleIdx="1" presStyleCnt="2">
        <dgm:presLayoutVars>
          <dgm:chPref val="3"/>
        </dgm:presLayoutVars>
      </dgm:prSet>
      <dgm:spPr/>
      <dgm:t>
        <a:bodyPr/>
        <a:lstStyle/>
        <a:p>
          <a:endParaRPr lang="en-GB"/>
        </a:p>
      </dgm:t>
    </dgm:pt>
    <dgm:pt modelId="{D777BC60-1EC1-41CF-84D5-A4AB4999DC30}" type="pres">
      <dgm:prSet presAssocID="{8159842A-0D6E-40B9-9C42-5A7A353F8F97}" presName="rootPict" presStyleLbl="alignImgPlace1" presStyleIdx="2" presStyleCnt="3"/>
      <dgm:spPr>
        <a:blipFill rotWithShape="1">
          <a:blip xmlns:r="http://schemas.openxmlformats.org/officeDocument/2006/relationships" r:embed="rId2"/>
          <a:stretch>
            <a:fillRect/>
          </a:stretch>
        </a:blipFill>
      </dgm:spPr>
    </dgm:pt>
    <dgm:pt modelId="{C03B0A45-B795-452A-A081-B45A96892371}" type="pres">
      <dgm:prSet presAssocID="{8159842A-0D6E-40B9-9C42-5A7A353F8F97}" presName="rootConnector" presStyleLbl="node2" presStyleIdx="1" presStyleCnt="2"/>
      <dgm:spPr/>
      <dgm:t>
        <a:bodyPr/>
        <a:lstStyle/>
        <a:p>
          <a:endParaRPr lang="en-GB"/>
        </a:p>
      </dgm:t>
    </dgm:pt>
    <dgm:pt modelId="{33FC3BF1-AB05-4F29-9C09-0FD7DA538BAD}" type="pres">
      <dgm:prSet presAssocID="{8159842A-0D6E-40B9-9C42-5A7A353F8F97}" presName="hierChild4" presStyleCnt="0"/>
      <dgm:spPr/>
    </dgm:pt>
    <dgm:pt modelId="{B54BF7CE-59C6-4EF5-AD0D-76174F8BAA9A}" type="pres">
      <dgm:prSet presAssocID="{8159842A-0D6E-40B9-9C42-5A7A353F8F97}" presName="hierChild5" presStyleCnt="0"/>
      <dgm:spPr/>
    </dgm:pt>
    <dgm:pt modelId="{219F1F66-B3FC-4999-B749-FF80DE0E77C7}" type="pres">
      <dgm:prSet presAssocID="{D50C461E-70E8-499C-A56D-DADEC1BC9BE6}" presName="hierChild3" presStyleCnt="0"/>
      <dgm:spPr/>
    </dgm:pt>
  </dgm:ptLst>
  <dgm:cxnLst>
    <dgm:cxn modelId="{0BE1A412-1936-401C-B93F-EE0628220A59}" type="presOf" srcId="{8159842A-0D6E-40B9-9C42-5A7A353F8F97}" destId="{C03B0A45-B795-452A-A081-B45A96892371}" srcOrd="1" destOrd="0" presId="urn:microsoft.com/office/officeart/2005/8/layout/pictureOrgChart+Icon"/>
    <dgm:cxn modelId="{FA323E32-FE60-41B3-827F-68E066724C7C}" type="presOf" srcId="{4DCD9C35-CDA5-4D1B-95E3-C2200BA678FB}" destId="{17B48F71-0339-4ECD-A438-DB6710C4D059}" srcOrd="0" destOrd="0" presId="urn:microsoft.com/office/officeart/2005/8/layout/pictureOrgChart+Icon"/>
    <dgm:cxn modelId="{352F3D5B-A51E-4BA6-83ED-73A94696B932}" srcId="{F57E31F7-D378-4A8E-9CC2-F88EAC5B5FA1}" destId="{D50C461E-70E8-499C-A56D-DADEC1BC9BE6}" srcOrd="0" destOrd="0" parTransId="{10F93FB3-0FCA-4850-ACB5-BA5104503645}" sibTransId="{A7802D3E-2A16-4C32-BE2D-5B7B8E8B522F}"/>
    <dgm:cxn modelId="{39981E03-CAC2-4AA7-93D8-B26001544B8C}" type="presOf" srcId="{8159842A-0D6E-40B9-9C42-5A7A353F8F97}" destId="{DF7852DC-BE51-492B-80FC-39C89C3B6339}" srcOrd="0" destOrd="0" presId="urn:microsoft.com/office/officeart/2005/8/layout/pictureOrgChart+Icon"/>
    <dgm:cxn modelId="{90BE330C-530B-4178-8BA9-CE4C2E4E8117}" type="presOf" srcId="{D50C461E-70E8-499C-A56D-DADEC1BC9BE6}" destId="{4C340765-0E56-490E-9BDF-B927B723F37A}" srcOrd="1" destOrd="0" presId="urn:microsoft.com/office/officeart/2005/8/layout/pictureOrgChart+Icon"/>
    <dgm:cxn modelId="{6402F471-8E44-41F6-8DF6-56D0A0672A27}" type="presOf" srcId="{F57E31F7-D378-4A8E-9CC2-F88EAC5B5FA1}" destId="{8BF961BC-B3BE-4CF5-B032-1B215A149140}" srcOrd="0" destOrd="0" presId="urn:microsoft.com/office/officeart/2005/8/layout/pictureOrgChart+Icon"/>
    <dgm:cxn modelId="{BA37401C-1C56-4F04-B9CE-84039D7562D5}" srcId="{D50C461E-70E8-499C-A56D-DADEC1BC9BE6}" destId="{8159842A-0D6E-40B9-9C42-5A7A353F8F97}" srcOrd="1" destOrd="0" parTransId="{0C706455-D50A-4662-BDFC-FAE087CDFFE1}" sibTransId="{62002981-B6AE-4BBB-8E94-BC6771E9E854}"/>
    <dgm:cxn modelId="{97EF3EF6-DF45-4FC8-8EDE-337CFDD38261}" type="presOf" srcId="{0C706455-D50A-4662-BDFC-FAE087CDFFE1}" destId="{00B07B85-22AD-4135-B69B-FBEBBDA36C4D}" srcOrd="0" destOrd="0" presId="urn:microsoft.com/office/officeart/2005/8/layout/pictureOrgChart+Icon"/>
    <dgm:cxn modelId="{BF7C9653-B713-4313-8B98-2B9CAC5B3D5E}" type="presOf" srcId="{2522905E-660C-43CD-8E33-B5A09D0C5BAF}" destId="{C1A6D19E-57FE-485A-9C9F-2A1EE661F8D2}" srcOrd="0" destOrd="0" presId="urn:microsoft.com/office/officeart/2005/8/layout/pictureOrgChart+Icon"/>
    <dgm:cxn modelId="{F78640AB-B06B-4236-AA69-B87FEE323D04}" type="presOf" srcId="{2522905E-660C-43CD-8E33-B5A09D0C5BAF}" destId="{09E4C257-A8D1-4EAC-90B1-2C870C669498}" srcOrd="1" destOrd="0" presId="urn:microsoft.com/office/officeart/2005/8/layout/pictureOrgChart+Icon"/>
    <dgm:cxn modelId="{DF05892B-13E7-4559-B866-EDDFE7B9B2D4}" type="presOf" srcId="{D50C461E-70E8-499C-A56D-DADEC1BC9BE6}" destId="{70376580-5237-4197-9FE6-C688F4B3FCB0}" srcOrd="0" destOrd="0" presId="urn:microsoft.com/office/officeart/2005/8/layout/pictureOrgChart+Icon"/>
    <dgm:cxn modelId="{F843786D-C13E-42E9-AFCB-B62949D7D9C9}" srcId="{D50C461E-70E8-499C-A56D-DADEC1BC9BE6}" destId="{2522905E-660C-43CD-8E33-B5A09D0C5BAF}" srcOrd="0" destOrd="0" parTransId="{4DCD9C35-CDA5-4D1B-95E3-C2200BA678FB}" sibTransId="{EB4E1EA8-BD5B-47BE-89F5-007292761FB3}"/>
    <dgm:cxn modelId="{3B3B53B4-17E9-4C0E-B78C-E5B52BE9F61D}" type="presParOf" srcId="{8BF961BC-B3BE-4CF5-B032-1B215A149140}" destId="{B07F925A-CC8C-4FDF-8799-283924BEA4A8}" srcOrd="0" destOrd="0" presId="urn:microsoft.com/office/officeart/2005/8/layout/pictureOrgChart+Icon"/>
    <dgm:cxn modelId="{5F562BFB-DE06-4E3D-ADB3-9957B05C8FC7}" type="presParOf" srcId="{B07F925A-CC8C-4FDF-8799-283924BEA4A8}" destId="{56E01FC5-5C32-4A3A-85E8-BCA2D71B68CB}" srcOrd="0" destOrd="0" presId="urn:microsoft.com/office/officeart/2005/8/layout/pictureOrgChart+Icon"/>
    <dgm:cxn modelId="{BF4654F0-FDB1-4655-9B6D-147D4EA364C7}" type="presParOf" srcId="{56E01FC5-5C32-4A3A-85E8-BCA2D71B68CB}" destId="{70376580-5237-4197-9FE6-C688F4B3FCB0}" srcOrd="0" destOrd="0" presId="urn:microsoft.com/office/officeart/2005/8/layout/pictureOrgChart+Icon"/>
    <dgm:cxn modelId="{F51257F8-1100-4F5E-8A7D-A14419D8ABED}" type="presParOf" srcId="{56E01FC5-5C32-4A3A-85E8-BCA2D71B68CB}" destId="{B96FB0BD-12AD-4FFD-8B7A-BE7DA0A1BBB8}" srcOrd="1" destOrd="0" presId="urn:microsoft.com/office/officeart/2005/8/layout/pictureOrgChart+Icon"/>
    <dgm:cxn modelId="{E6667C2C-7E1B-4B76-A34F-6D78E54B39E3}" type="presParOf" srcId="{56E01FC5-5C32-4A3A-85E8-BCA2D71B68CB}" destId="{4C340765-0E56-490E-9BDF-B927B723F37A}" srcOrd="2" destOrd="0" presId="urn:microsoft.com/office/officeart/2005/8/layout/pictureOrgChart+Icon"/>
    <dgm:cxn modelId="{F210AB7F-75FB-4FF9-BACC-9829C3385080}" type="presParOf" srcId="{B07F925A-CC8C-4FDF-8799-283924BEA4A8}" destId="{115BBCC2-A979-4DA9-A852-24C395242144}" srcOrd="1" destOrd="0" presId="urn:microsoft.com/office/officeart/2005/8/layout/pictureOrgChart+Icon"/>
    <dgm:cxn modelId="{57317EDD-E4E0-4B5B-BECB-CF77C64EF4E7}" type="presParOf" srcId="{115BBCC2-A979-4DA9-A852-24C395242144}" destId="{17B48F71-0339-4ECD-A438-DB6710C4D059}" srcOrd="0" destOrd="0" presId="urn:microsoft.com/office/officeart/2005/8/layout/pictureOrgChart+Icon"/>
    <dgm:cxn modelId="{0F1898C7-EDE9-4B51-8070-2C3A72F542A6}" type="presParOf" srcId="{115BBCC2-A979-4DA9-A852-24C395242144}" destId="{4DAE9DDD-2130-49F2-AF33-D887574A7F94}" srcOrd="1" destOrd="0" presId="urn:microsoft.com/office/officeart/2005/8/layout/pictureOrgChart+Icon"/>
    <dgm:cxn modelId="{CDB82646-CE30-44A0-BC6D-D9C273C8323E}" type="presParOf" srcId="{4DAE9DDD-2130-49F2-AF33-D887574A7F94}" destId="{54AC2B3D-3B56-48E5-954B-939A508773CE}" srcOrd="0" destOrd="0" presId="urn:microsoft.com/office/officeart/2005/8/layout/pictureOrgChart+Icon"/>
    <dgm:cxn modelId="{6FF0E4E1-054D-451A-8639-389B208B5965}" type="presParOf" srcId="{54AC2B3D-3B56-48E5-954B-939A508773CE}" destId="{C1A6D19E-57FE-485A-9C9F-2A1EE661F8D2}" srcOrd="0" destOrd="0" presId="urn:microsoft.com/office/officeart/2005/8/layout/pictureOrgChart+Icon"/>
    <dgm:cxn modelId="{51F4AB69-DD3C-43CF-B47D-4C46D3CE959D}" type="presParOf" srcId="{54AC2B3D-3B56-48E5-954B-939A508773CE}" destId="{EA19B97F-921B-49DB-A1CF-6FB6F169A7DB}" srcOrd="1" destOrd="0" presId="urn:microsoft.com/office/officeart/2005/8/layout/pictureOrgChart+Icon"/>
    <dgm:cxn modelId="{7A961616-F4C8-4344-A05E-7332B50C33ED}" type="presParOf" srcId="{54AC2B3D-3B56-48E5-954B-939A508773CE}" destId="{09E4C257-A8D1-4EAC-90B1-2C870C669498}" srcOrd="2" destOrd="0" presId="urn:microsoft.com/office/officeart/2005/8/layout/pictureOrgChart+Icon"/>
    <dgm:cxn modelId="{6F061F3F-F2F4-4595-966D-7EAC4E73603B}" type="presParOf" srcId="{4DAE9DDD-2130-49F2-AF33-D887574A7F94}" destId="{33D28D0E-F454-41BF-A4A2-8566940E49E4}" srcOrd="1" destOrd="0" presId="urn:microsoft.com/office/officeart/2005/8/layout/pictureOrgChart+Icon"/>
    <dgm:cxn modelId="{FB0310A9-4F70-4C3B-ACC7-DC92C91168AD}" type="presParOf" srcId="{4DAE9DDD-2130-49F2-AF33-D887574A7F94}" destId="{D21A7043-689F-4A77-AC55-81C913F54861}" srcOrd="2" destOrd="0" presId="urn:microsoft.com/office/officeart/2005/8/layout/pictureOrgChart+Icon"/>
    <dgm:cxn modelId="{F00628E5-DCE2-43C6-9403-2FFFCC4182F6}" type="presParOf" srcId="{115BBCC2-A979-4DA9-A852-24C395242144}" destId="{00B07B85-22AD-4135-B69B-FBEBBDA36C4D}" srcOrd="2" destOrd="0" presId="urn:microsoft.com/office/officeart/2005/8/layout/pictureOrgChart+Icon"/>
    <dgm:cxn modelId="{4F334796-3CD0-4D45-8CA0-D8E0FA3062D5}" type="presParOf" srcId="{115BBCC2-A979-4DA9-A852-24C395242144}" destId="{AE206B80-70E6-4FDD-8035-82D11A29F038}" srcOrd="3" destOrd="0" presId="urn:microsoft.com/office/officeart/2005/8/layout/pictureOrgChart+Icon"/>
    <dgm:cxn modelId="{D8673CD7-5B7F-4BFF-B3C9-3FAA587975B8}" type="presParOf" srcId="{AE206B80-70E6-4FDD-8035-82D11A29F038}" destId="{EC54BAE0-ADA9-4FA9-98D2-F8D419A4C5C2}" srcOrd="0" destOrd="0" presId="urn:microsoft.com/office/officeart/2005/8/layout/pictureOrgChart+Icon"/>
    <dgm:cxn modelId="{5E7C6F31-3208-4D8A-9313-F62EF1782D9F}" type="presParOf" srcId="{EC54BAE0-ADA9-4FA9-98D2-F8D419A4C5C2}" destId="{DF7852DC-BE51-492B-80FC-39C89C3B6339}" srcOrd="0" destOrd="0" presId="urn:microsoft.com/office/officeart/2005/8/layout/pictureOrgChart+Icon"/>
    <dgm:cxn modelId="{92E3BF20-3177-4D3E-9AF0-A7C5EBECDAC2}" type="presParOf" srcId="{EC54BAE0-ADA9-4FA9-98D2-F8D419A4C5C2}" destId="{D777BC60-1EC1-41CF-84D5-A4AB4999DC30}" srcOrd="1" destOrd="0" presId="urn:microsoft.com/office/officeart/2005/8/layout/pictureOrgChart+Icon"/>
    <dgm:cxn modelId="{22EF0B96-7F1E-4919-BDE0-6FC677FBD0E0}" type="presParOf" srcId="{EC54BAE0-ADA9-4FA9-98D2-F8D419A4C5C2}" destId="{C03B0A45-B795-452A-A081-B45A96892371}" srcOrd="2" destOrd="0" presId="urn:microsoft.com/office/officeart/2005/8/layout/pictureOrgChart+Icon"/>
    <dgm:cxn modelId="{80F05219-5162-41AF-BB6F-83346D9972DB}" type="presParOf" srcId="{AE206B80-70E6-4FDD-8035-82D11A29F038}" destId="{33FC3BF1-AB05-4F29-9C09-0FD7DA538BAD}" srcOrd="1" destOrd="0" presId="urn:microsoft.com/office/officeart/2005/8/layout/pictureOrgChart+Icon"/>
    <dgm:cxn modelId="{9331719B-46D6-4341-8987-14B146EA8D22}" type="presParOf" srcId="{AE206B80-70E6-4FDD-8035-82D11A29F038}" destId="{B54BF7CE-59C6-4EF5-AD0D-76174F8BAA9A}" srcOrd="2" destOrd="0" presId="urn:microsoft.com/office/officeart/2005/8/layout/pictureOrgChart+Icon"/>
    <dgm:cxn modelId="{495DFDD7-197E-4C98-B450-C21262113749}" type="presParOf" srcId="{B07F925A-CC8C-4FDF-8799-283924BEA4A8}" destId="{219F1F66-B3FC-4999-B749-FF80DE0E77C7}" srcOrd="2" destOrd="0" presId="urn:microsoft.com/office/officeart/2005/8/layout/pictureOrgChar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A9CF6B3-26C4-4BE1-80CE-1C0A58A4C305}" type="doc">
      <dgm:prSet loTypeId="urn:microsoft.com/office/officeart/2005/8/layout/orgChart1" loCatId="hierarchy" qsTypeId="urn:microsoft.com/office/officeart/2005/8/quickstyle/simple3" qsCatId="simple" csTypeId="urn:microsoft.com/office/officeart/2005/8/colors/accent1_2" csCatId="accent1" phldr="1"/>
      <dgm:spPr/>
    </dgm:pt>
    <dgm:pt modelId="{B381E4BE-C07C-4B06-83EC-6AE36317A028}">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solidFill>
                <a:schemeClr val="tx2">
                  <a:lumMod val="50000"/>
                </a:schemeClr>
              </a:solidFill>
              <a:effectLst/>
              <a:latin typeface="Arial" pitchFamily="34" charset="0"/>
              <a:cs typeface="Arial" pitchFamily="34" charset="0"/>
            </a:rPr>
            <a:t>Computer hardware</a:t>
          </a:r>
        </a:p>
      </dgm:t>
    </dgm:pt>
    <dgm:pt modelId="{9F3EB88E-2EB5-45C0-A7C2-331C2297FEA0}" type="parTrans" cxnId="{CF0F2F77-1A6A-438F-A0F3-675D671CA00B}">
      <dgm:prSet/>
      <dgm:spPr/>
      <dgm:t>
        <a:bodyPr/>
        <a:lstStyle/>
        <a:p>
          <a:pPr rtl="1"/>
          <a:endParaRPr lang="ar-SA"/>
        </a:p>
      </dgm:t>
    </dgm:pt>
    <dgm:pt modelId="{0D1587ED-3B28-4013-8345-2B53C92B541E}" type="sibTrans" cxnId="{CF0F2F77-1A6A-438F-A0F3-675D671CA00B}">
      <dgm:prSet/>
      <dgm:spPr/>
      <dgm:t>
        <a:bodyPr/>
        <a:lstStyle/>
        <a:p>
          <a:pPr rtl="1"/>
          <a:endParaRPr lang="ar-SA"/>
        </a:p>
      </dgm:t>
    </dgm:pt>
    <dgm:pt modelId="{11BC1C20-2F24-4387-B40D-ACC1CBF78A17}">
      <dgm:prSet/>
      <dgm:spPr/>
      <dgm:t>
        <a:bodyPr/>
        <a:lstStyle/>
        <a:p>
          <a:pPr marL="0" lvl="0" indent="0" algn="ctr" defTabSz="914400" rtl="1">
            <a:lnSpc>
              <a:spcPct val="100000"/>
            </a:lnSpc>
            <a:spcBef>
              <a:spcPct val="0"/>
            </a:spcBef>
            <a:spcAft>
              <a:spcPct val="0"/>
            </a:spcAft>
            <a:buNone/>
          </a:pPr>
          <a:r>
            <a:rPr lang="en-US" dirty="0" smtClean="0"/>
            <a:t>Output devices</a:t>
          </a:r>
          <a:endParaRPr kumimoji="0" lang="en-US" b="1" i="0" u="none" strike="noStrike" cap="none" normalizeH="0" baseline="0" dirty="0" smtClean="0">
            <a:ln/>
            <a:effectLst/>
            <a:latin typeface="Arial" pitchFamily="34" charset="0"/>
            <a:cs typeface="Arial" pitchFamily="34" charset="0"/>
          </a:endParaRPr>
        </a:p>
      </dgm:t>
    </dgm:pt>
    <dgm:pt modelId="{B5A5DE2C-90E1-45D9-B0E8-CBD794E2BD98}" type="sibTrans" cxnId="{DA307E18-C8F7-4E54-9ADF-C3D1DCF9E361}">
      <dgm:prSet/>
      <dgm:spPr/>
      <dgm:t>
        <a:bodyPr/>
        <a:lstStyle/>
        <a:p>
          <a:pPr rtl="1"/>
          <a:endParaRPr lang="ar-SA"/>
        </a:p>
      </dgm:t>
    </dgm:pt>
    <dgm:pt modelId="{D527951C-59EB-4B14-8B2B-A3C6340FD0A8}" type="parTrans" cxnId="{DA307E18-C8F7-4E54-9ADF-C3D1DCF9E361}">
      <dgm:prSet/>
      <dgm:spPr/>
      <dgm:t>
        <a:bodyPr/>
        <a:lstStyle/>
        <a:p>
          <a:pPr rtl="1"/>
          <a:endParaRPr lang="ar-SA"/>
        </a:p>
      </dgm:t>
    </dgm:pt>
    <dgm:pt modelId="{D19FE62A-6D2A-4631-AF3F-7DCC6F071E35}">
      <dgm:prSet/>
      <dgm:spPr/>
      <dgm:t>
        <a:bodyPr/>
        <a:lstStyle/>
        <a:p>
          <a:pPr rtl="1"/>
          <a:r>
            <a:rPr lang="en-US" dirty="0" smtClean="0"/>
            <a:t>Input devices</a:t>
          </a:r>
          <a:endParaRPr lang="ar-SA" dirty="0"/>
        </a:p>
      </dgm:t>
    </dgm:pt>
    <dgm:pt modelId="{BDF19529-3723-4D86-B36B-9E3FDEC04D24}" type="parTrans" cxnId="{75838BE6-7E4F-4762-921B-A15BB0DAD317}">
      <dgm:prSet/>
      <dgm:spPr/>
      <dgm:t>
        <a:bodyPr/>
        <a:lstStyle/>
        <a:p>
          <a:pPr rtl="1"/>
          <a:endParaRPr lang="ar-SA"/>
        </a:p>
      </dgm:t>
    </dgm:pt>
    <dgm:pt modelId="{6674ACCA-1738-4816-A9B1-64A2D39A703F}" type="sibTrans" cxnId="{75838BE6-7E4F-4762-921B-A15BB0DAD317}">
      <dgm:prSet/>
      <dgm:spPr/>
      <dgm:t>
        <a:bodyPr/>
        <a:lstStyle/>
        <a:p>
          <a:pPr rtl="1"/>
          <a:endParaRPr lang="ar-SA"/>
        </a:p>
      </dgm:t>
    </dgm:pt>
    <dgm:pt modelId="{3EBB2C1F-6B29-442B-8682-33F25268EAA7}">
      <dgm:prSet/>
      <dgm:spPr/>
      <dgm:t>
        <a:bodyPr/>
        <a:lstStyle/>
        <a:p>
          <a:pPr rtl="1"/>
          <a:r>
            <a:rPr lang="en-US" dirty="0" smtClean="0"/>
            <a:t>memory</a:t>
          </a:r>
          <a:endParaRPr lang="ar-SA" dirty="0"/>
        </a:p>
      </dgm:t>
    </dgm:pt>
    <dgm:pt modelId="{648C3473-F77B-436A-98EB-19D346298434}" type="parTrans" cxnId="{90F1C2AD-28C5-4273-BC0C-603899EAC415}">
      <dgm:prSet/>
      <dgm:spPr/>
      <dgm:t>
        <a:bodyPr/>
        <a:lstStyle/>
        <a:p>
          <a:pPr rtl="1"/>
          <a:endParaRPr lang="ar-SA"/>
        </a:p>
      </dgm:t>
    </dgm:pt>
    <dgm:pt modelId="{534FA212-C0E9-40A9-A151-E246CFD0A782}" type="sibTrans" cxnId="{90F1C2AD-28C5-4273-BC0C-603899EAC415}">
      <dgm:prSet/>
      <dgm:spPr/>
      <dgm:t>
        <a:bodyPr/>
        <a:lstStyle/>
        <a:p>
          <a:pPr rtl="1"/>
          <a:endParaRPr lang="ar-SA"/>
        </a:p>
      </dgm:t>
    </dgm:pt>
    <dgm:pt modelId="{70250285-D7A1-4C21-9255-5181F5D00CC9}">
      <dgm:prSet custT="1"/>
      <dgm:spPr/>
      <dgm:t>
        <a:bodyPr/>
        <a:lstStyle/>
        <a:p>
          <a:pPr rtl="1"/>
          <a:r>
            <a:rPr lang="en-US" sz="1600" dirty="0" smtClean="0"/>
            <a:t>Central Processing Unit</a:t>
          </a:r>
          <a:endParaRPr lang="ar-SA" sz="1600" dirty="0" smtClean="0"/>
        </a:p>
      </dgm:t>
    </dgm:pt>
    <dgm:pt modelId="{6DF06594-9CEA-4FD3-84C8-C835A3AFAED2}" type="parTrans" cxnId="{418EEC55-5F89-452B-957A-35D7B8043CE3}">
      <dgm:prSet/>
      <dgm:spPr/>
      <dgm:t>
        <a:bodyPr/>
        <a:lstStyle/>
        <a:p>
          <a:pPr rtl="1"/>
          <a:endParaRPr lang="ar-SA"/>
        </a:p>
      </dgm:t>
    </dgm:pt>
    <dgm:pt modelId="{A148532C-7CF7-4324-9777-306C92439417}" type="sibTrans" cxnId="{418EEC55-5F89-452B-957A-35D7B8043CE3}">
      <dgm:prSet/>
      <dgm:spPr/>
      <dgm:t>
        <a:bodyPr/>
        <a:lstStyle/>
        <a:p>
          <a:pPr rtl="1"/>
          <a:endParaRPr lang="ar-SA"/>
        </a:p>
      </dgm:t>
    </dgm:pt>
    <dgm:pt modelId="{FB2324F4-AE49-4450-823A-EEC434F71684}">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effectLst/>
              <a:latin typeface="Arial" pitchFamily="34" charset="0"/>
              <a:cs typeface="Arial" pitchFamily="34" charset="0"/>
            </a:rPr>
            <a:t>Storage device</a:t>
          </a:r>
        </a:p>
      </dgm:t>
    </dgm:pt>
    <dgm:pt modelId="{E1B28516-3475-40B5-802C-353511B6A079}" type="sibTrans" cxnId="{BC9C765F-F35A-4AE2-AFF1-C83B72BC79F8}">
      <dgm:prSet/>
      <dgm:spPr/>
      <dgm:t>
        <a:bodyPr/>
        <a:lstStyle/>
        <a:p>
          <a:pPr rtl="1"/>
          <a:endParaRPr lang="ar-SA"/>
        </a:p>
      </dgm:t>
    </dgm:pt>
    <dgm:pt modelId="{F2C4BEBD-80A5-4A82-84E1-83502E360845}" type="parTrans" cxnId="{BC9C765F-F35A-4AE2-AFF1-C83B72BC79F8}">
      <dgm:prSet/>
      <dgm:spPr/>
      <dgm:t>
        <a:bodyPr/>
        <a:lstStyle/>
        <a:p>
          <a:pPr rtl="1"/>
          <a:endParaRPr lang="ar-SA"/>
        </a:p>
      </dgm:t>
    </dgm:pt>
    <dgm:pt modelId="{6B0670AA-50FA-4D03-973B-2535F4C7DE37}" type="pres">
      <dgm:prSet presAssocID="{CA9CF6B3-26C4-4BE1-80CE-1C0A58A4C305}" presName="hierChild1" presStyleCnt="0">
        <dgm:presLayoutVars>
          <dgm:orgChart val="1"/>
          <dgm:chPref val="1"/>
          <dgm:dir/>
          <dgm:animOne val="branch"/>
          <dgm:animLvl val="lvl"/>
          <dgm:resizeHandles/>
        </dgm:presLayoutVars>
      </dgm:prSet>
      <dgm:spPr/>
    </dgm:pt>
    <dgm:pt modelId="{2FA42E6E-87A6-4176-92CC-13594DE1AEFF}" type="pres">
      <dgm:prSet presAssocID="{B381E4BE-C07C-4B06-83EC-6AE36317A028}" presName="hierRoot1" presStyleCnt="0">
        <dgm:presLayoutVars>
          <dgm:hierBranch/>
        </dgm:presLayoutVars>
      </dgm:prSet>
      <dgm:spPr/>
    </dgm:pt>
    <dgm:pt modelId="{5D180ACE-B8CB-4242-992C-6B0EA2FF62D1}" type="pres">
      <dgm:prSet presAssocID="{B381E4BE-C07C-4B06-83EC-6AE36317A028}" presName="rootComposite1" presStyleCnt="0"/>
      <dgm:spPr/>
    </dgm:pt>
    <dgm:pt modelId="{7955E0C1-8F57-4184-A0B3-5ECE0D59DAD6}" type="pres">
      <dgm:prSet presAssocID="{B381E4BE-C07C-4B06-83EC-6AE36317A028}" presName="rootText1" presStyleLbl="node0" presStyleIdx="0" presStyleCnt="1" custScaleX="180081">
        <dgm:presLayoutVars>
          <dgm:chPref val="3"/>
        </dgm:presLayoutVars>
      </dgm:prSet>
      <dgm:spPr/>
      <dgm:t>
        <a:bodyPr/>
        <a:lstStyle/>
        <a:p>
          <a:pPr rtl="1"/>
          <a:endParaRPr lang="ar-SA"/>
        </a:p>
      </dgm:t>
    </dgm:pt>
    <dgm:pt modelId="{D6ADFB68-AE0D-4452-A7CB-43F4E6FDA281}" type="pres">
      <dgm:prSet presAssocID="{B381E4BE-C07C-4B06-83EC-6AE36317A028}" presName="rootConnector1" presStyleLbl="node1" presStyleIdx="0" presStyleCnt="0"/>
      <dgm:spPr/>
      <dgm:t>
        <a:bodyPr/>
        <a:lstStyle/>
        <a:p>
          <a:pPr rtl="1"/>
          <a:endParaRPr lang="ar-SA"/>
        </a:p>
      </dgm:t>
    </dgm:pt>
    <dgm:pt modelId="{5EE1A3B3-D9E2-485E-8C71-3BD5494FBD09}" type="pres">
      <dgm:prSet presAssocID="{B381E4BE-C07C-4B06-83EC-6AE36317A028}" presName="hierChild2" presStyleCnt="0"/>
      <dgm:spPr/>
    </dgm:pt>
    <dgm:pt modelId="{80C37DC6-C318-4865-948F-E66B12A54B71}" type="pres">
      <dgm:prSet presAssocID="{F2C4BEBD-80A5-4A82-84E1-83502E360845}" presName="Name35" presStyleLbl="parChTrans1D2" presStyleIdx="0" presStyleCnt="5"/>
      <dgm:spPr/>
      <dgm:t>
        <a:bodyPr/>
        <a:lstStyle/>
        <a:p>
          <a:pPr rtl="1"/>
          <a:endParaRPr lang="ar-SA"/>
        </a:p>
      </dgm:t>
    </dgm:pt>
    <dgm:pt modelId="{60E2417E-3EB5-4A7A-97FF-09D10BB19323}" type="pres">
      <dgm:prSet presAssocID="{FB2324F4-AE49-4450-823A-EEC434F71684}" presName="hierRoot2" presStyleCnt="0">
        <dgm:presLayoutVars>
          <dgm:hierBranch/>
        </dgm:presLayoutVars>
      </dgm:prSet>
      <dgm:spPr/>
    </dgm:pt>
    <dgm:pt modelId="{E677A186-1683-462C-9B42-3E3AAE774E1D}" type="pres">
      <dgm:prSet presAssocID="{FB2324F4-AE49-4450-823A-EEC434F71684}" presName="rootComposite" presStyleCnt="0"/>
      <dgm:spPr/>
    </dgm:pt>
    <dgm:pt modelId="{22C8BFD0-50AA-4819-B4CC-B2FC24A9F955}" type="pres">
      <dgm:prSet presAssocID="{FB2324F4-AE49-4450-823A-EEC434F71684}" presName="rootText" presStyleLbl="node2" presStyleIdx="0" presStyleCnt="5">
        <dgm:presLayoutVars>
          <dgm:chPref val="3"/>
        </dgm:presLayoutVars>
      </dgm:prSet>
      <dgm:spPr/>
      <dgm:t>
        <a:bodyPr/>
        <a:lstStyle/>
        <a:p>
          <a:pPr rtl="1"/>
          <a:endParaRPr lang="ar-SA"/>
        </a:p>
      </dgm:t>
    </dgm:pt>
    <dgm:pt modelId="{C378ED88-0ECB-4F52-BE79-4A8E11A1CE06}" type="pres">
      <dgm:prSet presAssocID="{FB2324F4-AE49-4450-823A-EEC434F71684}" presName="rootConnector" presStyleLbl="node2" presStyleIdx="0" presStyleCnt="5"/>
      <dgm:spPr/>
      <dgm:t>
        <a:bodyPr/>
        <a:lstStyle/>
        <a:p>
          <a:pPr rtl="1"/>
          <a:endParaRPr lang="ar-SA"/>
        </a:p>
      </dgm:t>
    </dgm:pt>
    <dgm:pt modelId="{6BF5F574-FC8D-4F3A-8EAA-37E2D76F0328}" type="pres">
      <dgm:prSet presAssocID="{FB2324F4-AE49-4450-823A-EEC434F71684}" presName="hierChild4" presStyleCnt="0"/>
      <dgm:spPr/>
    </dgm:pt>
    <dgm:pt modelId="{14D90FF6-B1A1-4A38-B103-66C1B9CEDACA}" type="pres">
      <dgm:prSet presAssocID="{FB2324F4-AE49-4450-823A-EEC434F71684}" presName="hierChild5" presStyleCnt="0"/>
      <dgm:spPr/>
    </dgm:pt>
    <dgm:pt modelId="{E3105F06-31F7-4461-80F1-302F5BA3DCE5}" type="pres">
      <dgm:prSet presAssocID="{D527951C-59EB-4B14-8B2B-A3C6340FD0A8}" presName="Name35" presStyleLbl="parChTrans1D2" presStyleIdx="1" presStyleCnt="5"/>
      <dgm:spPr/>
      <dgm:t>
        <a:bodyPr/>
        <a:lstStyle/>
        <a:p>
          <a:pPr rtl="1"/>
          <a:endParaRPr lang="ar-SA"/>
        </a:p>
      </dgm:t>
    </dgm:pt>
    <dgm:pt modelId="{DFAB9256-4060-4914-9EC5-0A45C75D1A60}" type="pres">
      <dgm:prSet presAssocID="{11BC1C20-2F24-4387-B40D-ACC1CBF78A17}" presName="hierRoot2" presStyleCnt="0">
        <dgm:presLayoutVars>
          <dgm:hierBranch/>
        </dgm:presLayoutVars>
      </dgm:prSet>
      <dgm:spPr/>
    </dgm:pt>
    <dgm:pt modelId="{FCE28D1D-DF23-401E-865A-99BF90F978FC}" type="pres">
      <dgm:prSet presAssocID="{11BC1C20-2F24-4387-B40D-ACC1CBF78A17}" presName="rootComposite" presStyleCnt="0"/>
      <dgm:spPr/>
    </dgm:pt>
    <dgm:pt modelId="{8C4D7751-6DFA-4F21-A264-05C59D1CCC1A}" type="pres">
      <dgm:prSet presAssocID="{11BC1C20-2F24-4387-B40D-ACC1CBF78A17}" presName="rootText" presStyleLbl="node2" presStyleIdx="1" presStyleCnt="5">
        <dgm:presLayoutVars>
          <dgm:chPref val="3"/>
        </dgm:presLayoutVars>
      </dgm:prSet>
      <dgm:spPr/>
      <dgm:t>
        <a:bodyPr/>
        <a:lstStyle/>
        <a:p>
          <a:pPr rtl="1"/>
          <a:endParaRPr lang="ar-SA"/>
        </a:p>
      </dgm:t>
    </dgm:pt>
    <dgm:pt modelId="{7DA7FEFE-D4B0-4FF8-BF3A-E8D073841B7F}" type="pres">
      <dgm:prSet presAssocID="{11BC1C20-2F24-4387-B40D-ACC1CBF78A17}" presName="rootConnector" presStyleLbl="node2" presStyleIdx="1" presStyleCnt="5"/>
      <dgm:spPr/>
      <dgm:t>
        <a:bodyPr/>
        <a:lstStyle/>
        <a:p>
          <a:pPr rtl="1"/>
          <a:endParaRPr lang="ar-SA"/>
        </a:p>
      </dgm:t>
    </dgm:pt>
    <dgm:pt modelId="{0EE98037-C4AE-4FB6-BBDD-649686D2B426}" type="pres">
      <dgm:prSet presAssocID="{11BC1C20-2F24-4387-B40D-ACC1CBF78A17}" presName="hierChild4" presStyleCnt="0"/>
      <dgm:spPr/>
    </dgm:pt>
    <dgm:pt modelId="{11D9CBCC-8563-4522-9363-3D69B8C612BA}" type="pres">
      <dgm:prSet presAssocID="{11BC1C20-2F24-4387-B40D-ACC1CBF78A17}" presName="hierChild5" presStyleCnt="0"/>
      <dgm:spPr/>
    </dgm:pt>
    <dgm:pt modelId="{51ED3B72-7308-49E3-A889-1C9153A06133}" type="pres">
      <dgm:prSet presAssocID="{BDF19529-3723-4D86-B36B-9E3FDEC04D24}" presName="Name35" presStyleLbl="parChTrans1D2" presStyleIdx="2" presStyleCnt="5"/>
      <dgm:spPr/>
      <dgm:t>
        <a:bodyPr/>
        <a:lstStyle/>
        <a:p>
          <a:endParaRPr lang="en-GB"/>
        </a:p>
      </dgm:t>
    </dgm:pt>
    <dgm:pt modelId="{42C204AE-6B97-4C50-B1D2-D521BFAE6CB8}" type="pres">
      <dgm:prSet presAssocID="{D19FE62A-6D2A-4631-AF3F-7DCC6F071E35}" presName="hierRoot2" presStyleCnt="0">
        <dgm:presLayoutVars>
          <dgm:hierBranch val="init"/>
        </dgm:presLayoutVars>
      </dgm:prSet>
      <dgm:spPr/>
    </dgm:pt>
    <dgm:pt modelId="{951B0694-1F07-4FE7-9552-AFEFDE011CE5}" type="pres">
      <dgm:prSet presAssocID="{D19FE62A-6D2A-4631-AF3F-7DCC6F071E35}" presName="rootComposite" presStyleCnt="0"/>
      <dgm:spPr/>
    </dgm:pt>
    <dgm:pt modelId="{04D63227-6C0A-4DCD-BC85-B0DB7CB0C3D0}" type="pres">
      <dgm:prSet presAssocID="{D19FE62A-6D2A-4631-AF3F-7DCC6F071E35}" presName="rootText" presStyleLbl="node2" presStyleIdx="2" presStyleCnt="5">
        <dgm:presLayoutVars>
          <dgm:chPref val="3"/>
        </dgm:presLayoutVars>
      </dgm:prSet>
      <dgm:spPr/>
      <dgm:t>
        <a:bodyPr/>
        <a:lstStyle/>
        <a:p>
          <a:pPr rtl="1"/>
          <a:endParaRPr lang="ar-SA"/>
        </a:p>
      </dgm:t>
    </dgm:pt>
    <dgm:pt modelId="{F33D5C7D-C02B-4D31-8DC1-5372F5571689}" type="pres">
      <dgm:prSet presAssocID="{D19FE62A-6D2A-4631-AF3F-7DCC6F071E35}" presName="rootConnector" presStyleLbl="node2" presStyleIdx="2" presStyleCnt="5"/>
      <dgm:spPr/>
      <dgm:t>
        <a:bodyPr/>
        <a:lstStyle/>
        <a:p>
          <a:pPr rtl="1"/>
          <a:endParaRPr lang="ar-SA"/>
        </a:p>
      </dgm:t>
    </dgm:pt>
    <dgm:pt modelId="{DD106CCB-E068-4A68-8F09-0247A37B5604}" type="pres">
      <dgm:prSet presAssocID="{D19FE62A-6D2A-4631-AF3F-7DCC6F071E35}" presName="hierChild4" presStyleCnt="0"/>
      <dgm:spPr/>
    </dgm:pt>
    <dgm:pt modelId="{644CA454-7983-4F04-947A-C7D0B700BC06}" type="pres">
      <dgm:prSet presAssocID="{D19FE62A-6D2A-4631-AF3F-7DCC6F071E35}" presName="hierChild5" presStyleCnt="0"/>
      <dgm:spPr/>
    </dgm:pt>
    <dgm:pt modelId="{13B435E0-1DA4-4640-87B1-B52FA23FE268}" type="pres">
      <dgm:prSet presAssocID="{648C3473-F77B-436A-98EB-19D346298434}" presName="Name35" presStyleLbl="parChTrans1D2" presStyleIdx="3" presStyleCnt="5"/>
      <dgm:spPr/>
      <dgm:t>
        <a:bodyPr/>
        <a:lstStyle/>
        <a:p>
          <a:endParaRPr lang="en-GB"/>
        </a:p>
      </dgm:t>
    </dgm:pt>
    <dgm:pt modelId="{9C713B9E-1DAB-4738-BC07-3572204442D1}" type="pres">
      <dgm:prSet presAssocID="{3EBB2C1F-6B29-442B-8682-33F25268EAA7}" presName="hierRoot2" presStyleCnt="0">
        <dgm:presLayoutVars>
          <dgm:hierBranch val="init"/>
        </dgm:presLayoutVars>
      </dgm:prSet>
      <dgm:spPr/>
    </dgm:pt>
    <dgm:pt modelId="{E7494709-99ED-4A95-B4FB-921B53380A31}" type="pres">
      <dgm:prSet presAssocID="{3EBB2C1F-6B29-442B-8682-33F25268EAA7}" presName="rootComposite" presStyleCnt="0"/>
      <dgm:spPr/>
    </dgm:pt>
    <dgm:pt modelId="{5F5EEBED-05EB-425E-A553-D5242FAAC861}" type="pres">
      <dgm:prSet presAssocID="{3EBB2C1F-6B29-442B-8682-33F25268EAA7}" presName="rootText" presStyleLbl="node2" presStyleIdx="3" presStyleCnt="5">
        <dgm:presLayoutVars>
          <dgm:chPref val="3"/>
        </dgm:presLayoutVars>
      </dgm:prSet>
      <dgm:spPr/>
      <dgm:t>
        <a:bodyPr/>
        <a:lstStyle/>
        <a:p>
          <a:pPr rtl="1"/>
          <a:endParaRPr lang="ar-SA"/>
        </a:p>
      </dgm:t>
    </dgm:pt>
    <dgm:pt modelId="{D1A046A4-9DA1-40FC-ABE9-62196F122528}" type="pres">
      <dgm:prSet presAssocID="{3EBB2C1F-6B29-442B-8682-33F25268EAA7}" presName="rootConnector" presStyleLbl="node2" presStyleIdx="3" presStyleCnt="5"/>
      <dgm:spPr/>
      <dgm:t>
        <a:bodyPr/>
        <a:lstStyle/>
        <a:p>
          <a:pPr rtl="1"/>
          <a:endParaRPr lang="ar-SA"/>
        </a:p>
      </dgm:t>
    </dgm:pt>
    <dgm:pt modelId="{BC46DD9C-138C-4D5D-80EA-2ADAA6E948CA}" type="pres">
      <dgm:prSet presAssocID="{3EBB2C1F-6B29-442B-8682-33F25268EAA7}" presName="hierChild4" presStyleCnt="0"/>
      <dgm:spPr/>
    </dgm:pt>
    <dgm:pt modelId="{80B0FE46-E92D-4D32-81C2-605B6CCE31A4}" type="pres">
      <dgm:prSet presAssocID="{3EBB2C1F-6B29-442B-8682-33F25268EAA7}" presName="hierChild5" presStyleCnt="0"/>
      <dgm:spPr/>
    </dgm:pt>
    <dgm:pt modelId="{46F60CC2-A892-437D-8B4F-30F0B9A08E05}" type="pres">
      <dgm:prSet presAssocID="{6DF06594-9CEA-4FD3-84C8-C835A3AFAED2}" presName="Name35" presStyleLbl="parChTrans1D2" presStyleIdx="4" presStyleCnt="5"/>
      <dgm:spPr/>
      <dgm:t>
        <a:bodyPr/>
        <a:lstStyle/>
        <a:p>
          <a:endParaRPr lang="en-GB"/>
        </a:p>
      </dgm:t>
    </dgm:pt>
    <dgm:pt modelId="{93D952CF-C8AB-437C-BB92-0737D8E146C0}" type="pres">
      <dgm:prSet presAssocID="{70250285-D7A1-4C21-9255-5181F5D00CC9}" presName="hierRoot2" presStyleCnt="0">
        <dgm:presLayoutVars>
          <dgm:hierBranch val="init"/>
        </dgm:presLayoutVars>
      </dgm:prSet>
      <dgm:spPr/>
    </dgm:pt>
    <dgm:pt modelId="{8FEFF727-3C77-4361-814E-494EA8C89B0A}" type="pres">
      <dgm:prSet presAssocID="{70250285-D7A1-4C21-9255-5181F5D00CC9}" presName="rootComposite" presStyleCnt="0"/>
      <dgm:spPr/>
    </dgm:pt>
    <dgm:pt modelId="{B7EAC2B7-3928-4289-A37D-20FA58DA0D20}" type="pres">
      <dgm:prSet presAssocID="{70250285-D7A1-4C21-9255-5181F5D00CC9}" presName="rootText" presStyleLbl="node2" presStyleIdx="4" presStyleCnt="5" custScaleX="112010" custScaleY="157431">
        <dgm:presLayoutVars>
          <dgm:chPref val="3"/>
        </dgm:presLayoutVars>
      </dgm:prSet>
      <dgm:spPr/>
      <dgm:t>
        <a:bodyPr/>
        <a:lstStyle/>
        <a:p>
          <a:pPr rtl="1"/>
          <a:endParaRPr lang="ar-SA"/>
        </a:p>
      </dgm:t>
    </dgm:pt>
    <dgm:pt modelId="{E6B9527F-7B7E-438A-B2EC-32E31B530381}" type="pres">
      <dgm:prSet presAssocID="{70250285-D7A1-4C21-9255-5181F5D00CC9}" presName="rootConnector" presStyleLbl="node2" presStyleIdx="4" presStyleCnt="5"/>
      <dgm:spPr/>
      <dgm:t>
        <a:bodyPr/>
        <a:lstStyle/>
        <a:p>
          <a:pPr rtl="1"/>
          <a:endParaRPr lang="ar-SA"/>
        </a:p>
      </dgm:t>
    </dgm:pt>
    <dgm:pt modelId="{7347CFED-E8BE-410D-9891-E268B16342EF}" type="pres">
      <dgm:prSet presAssocID="{70250285-D7A1-4C21-9255-5181F5D00CC9}" presName="hierChild4" presStyleCnt="0"/>
      <dgm:spPr/>
    </dgm:pt>
    <dgm:pt modelId="{9386B439-DC27-4018-A96C-39699F195B26}" type="pres">
      <dgm:prSet presAssocID="{70250285-D7A1-4C21-9255-5181F5D00CC9}" presName="hierChild5" presStyleCnt="0"/>
      <dgm:spPr/>
    </dgm:pt>
    <dgm:pt modelId="{1528850C-A3FB-4107-B459-A66E0EEBEEFE}" type="pres">
      <dgm:prSet presAssocID="{B381E4BE-C07C-4B06-83EC-6AE36317A028}" presName="hierChild3" presStyleCnt="0"/>
      <dgm:spPr/>
    </dgm:pt>
  </dgm:ptLst>
  <dgm:cxnLst>
    <dgm:cxn modelId="{543DB43B-1590-4017-8688-9275E23242B8}" type="presOf" srcId="{3EBB2C1F-6B29-442B-8682-33F25268EAA7}" destId="{D1A046A4-9DA1-40FC-ABE9-62196F122528}" srcOrd="1" destOrd="0" presId="urn:microsoft.com/office/officeart/2005/8/layout/orgChart1"/>
    <dgm:cxn modelId="{FC2A1534-2585-47F1-B80D-5F824AF28899}" type="presOf" srcId="{11BC1C20-2F24-4387-B40D-ACC1CBF78A17}" destId="{7DA7FEFE-D4B0-4FF8-BF3A-E8D073841B7F}" srcOrd="1" destOrd="0" presId="urn:microsoft.com/office/officeart/2005/8/layout/orgChart1"/>
    <dgm:cxn modelId="{501C040A-D4CA-40C1-BC9C-E3F339A466F0}" type="presOf" srcId="{FB2324F4-AE49-4450-823A-EEC434F71684}" destId="{C378ED88-0ECB-4F52-BE79-4A8E11A1CE06}" srcOrd="1" destOrd="0" presId="urn:microsoft.com/office/officeart/2005/8/layout/orgChart1"/>
    <dgm:cxn modelId="{104A084B-7CD6-42A5-817E-6F36A708996D}" type="presOf" srcId="{CA9CF6B3-26C4-4BE1-80CE-1C0A58A4C305}" destId="{6B0670AA-50FA-4D03-973B-2535F4C7DE37}" srcOrd="0" destOrd="0" presId="urn:microsoft.com/office/officeart/2005/8/layout/orgChart1"/>
    <dgm:cxn modelId="{AE4692B8-06B8-46BF-B19B-81861C890714}" type="presOf" srcId="{6DF06594-9CEA-4FD3-84C8-C835A3AFAED2}" destId="{46F60CC2-A892-437D-8B4F-30F0B9A08E05}" srcOrd="0" destOrd="0" presId="urn:microsoft.com/office/officeart/2005/8/layout/orgChart1"/>
    <dgm:cxn modelId="{401E8476-8192-4728-9AAC-1774A461671E}" type="presOf" srcId="{B381E4BE-C07C-4B06-83EC-6AE36317A028}" destId="{D6ADFB68-AE0D-4452-A7CB-43F4E6FDA281}" srcOrd="1" destOrd="0" presId="urn:microsoft.com/office/officeart/2005/8/layout/orgChart1"/>
    <dgm:cxn modelId="{8344FA3E-CDEF-42CB-89DC-21F12E588726}" type="presOf" srcId="{70250285-D7A1-4C21-9255-5181F5D00CC9}" destId="{E6B9527F-7B7E-438A-B2EC-32E31B530381}" srcOrd="1" destOrd="0" presId="urn:microsoft.com/office/officeart/2005/8/layout/orgChart1"/>
    <dgm:cxn modelId="{FF695BA5-CE50-4D20-AB2A-1AE0F72F6063}" type="presOf" srcId="{648C3473-F77B-436A-98EB-19D346298434}" destId="{13B435E0-1DA4-4640-87B1-B52FA23FE268}" srcOrd="0" destOrd="0" presId="urn:microsoft.com/office/officeart/2005/8/layout/orgChart1"/>
    <dgm:cxn modelId="{FBACA2C6-B453-49D4-83A6-FA579616D2A1}" type="presOf" srcId="{11BC1C20-2F24-4387-B40D-ACC1CBF78A17}" destId="{8C4D7751-6DFA-4F21-A264-05C59D1CCC1A}" srcOrd="0" destOrd="0" presId="urn:microsoft.com/office/officeart/2005/8/layout/orgChart1"/>
    <dgm:cxn modelId="{418EEC55-5F89-452B-957A-35D7B8043CE3}" srcId="{B381E4BE-C07C-4B06-83EC-6AE36317A028}" destId="{70250285-D7A1-4C21-9255-5181F5D00CC9}" srcOrd="4" destOrd="0" parTransId="{6DF06594-9CEA-4FD3-84C8-C835A3AFAED2}" sibTransId="{A148532C-7CF7-4324-9777-306C92439417}"/>
    <dgm:cxn modelId="{10BD9E2B-C673-4C9B-A94F-CF9625D730A9}" type="presOf" srcId="{D19FE62A-6D2A-4631-AF3F-7DCC6F071E35}" destId="{F33D5C7D-C02B-4D31-8DC1-5372F5571689}" srcOrd="1" destOrd="0" presId="urn:microsoft.com/office/officeart/2005/8/layout/orgChart1"/>
    <dgm:cxn modelId="{1852C470-EC32-439E-B3C9-D1B367919F26}" type="presOf" srcId="{D527951C-59EB-4B14-8B2B-A3C6340FD0A8}" destId="{E3105F06-31F7-4461-80F1-302F5BA3DCE5}" srcOrd="0" destOrd="0" presId="urn:microsoft.com/office/officeart/2005/8/layout/orgChart1"/>
    <dgm:cxn modelId="{75232164-A55B-43DF-8176-664DB885518E}" type="presOf" srcId="{BDF19529-3723-4D86-B36B-9E3FDEC04D24}" destId="{51ED3B72-7308-49E3-A889-1C9153A06133}" srcOrd="0" destOrd="0" presId="urn:microsoft.com/office/officeart/2005/8/layout/orgChart1"/>
    <dgm:cxn modelId="{8C323395-B6A3-4923-A90E-DD0A3ABFF443}" type="presOf" srcId="{B381E4BE-C07C-4B06-83EC-6AE36317A028}" destId="{7955E0C1-8F57-4184-A0B3-5ECE0D59DAD6}" srcOrd="0" destOrd="0" presId="urn:microsoft.com/office/officeart/2005/8/layout/orgChart1"/>
    <dgm:cxn modelId="{75838BE6-7E4F-4762-921B-A15BB0DAD317}" srcId="{B381E4BE-C07C-4B06-83EC-6AE36317A028}" destId="{D19FE62A-6D2A-4631-AF3F-7DCC6F071E35}" srcOrd="2" destOrd="0" parTransId="{BDF19529-3723-4D86-B36B-9E3FDEC04D24}" sibTransId="{6674ACCA-1738-4816-A9B1-64A2D39A703F}"/>
    <dgm:cxn modelId="{2C019326-3152-4688-8A1F-73C8D9C2DA6B}" type="presOf" srcId="{3EBB2C1F-6B29-442B-8682-33F25268EAA7}" destId="{5F5EEBED-05EB-425E-A553-D5242FAAC861}" srcOrd="0" destOrd="0" presId="urn:microsoft.com/office/officeart/2005/8/layout/orgChart1"/>
    <dgm:cxn modelId="{CACCAE2C-D39A-4CEF-B2C8-97E735F03930}" type="presOf" srcId="{F2C4BEBD-80A5-4A82-84E1-83502E360845}" destId="{80C37DC6-C318-4865-948F-E66B12A54B71}" srcOrd="0" destOrd="0" presId="urn:microsoft.com/office/officeart/2005/8/layout/orgChart1"/>
    <dgm:cxn modelId="{90F1C2AD-28C5-4273-BC0C-603899EAC415}" srcId="{B381E4BE-C07C-4B06-83EC-6AE36317A028}" destId="{3EBB2C1F-6B29-442B-8682-33F25268EAA7}" srcOrd="3" destOrd="0" parTransId="{648C3473-F77B-436A-98EB-19D346298434}" sibTransId="{534FA212-C0E9-40A9-A151-E246CFD0A782}"/>
    <dgm:cxn modelId="{DA307E18-C8F7-4E54-9ADF-C3D1DCF9E361}" srcId="{B381E4BE-C07C-4B06-83EC-6AE36317A028}" destId="{11BC1C20-2F24-4387-B40D-ACC1CBF78A17}" srcOrd="1" destOrd="0" parTransId="{D527951C-59EB-4B14-8B2B-A3C6340FD0A8}" sibTransId="{B5A5DE2C-90E1-45D9-B0E8-CBD794E2BD98}"/>
    <dgm:cxn modelId="{EC7B1CC9-FBCB-45AD-9326-19E12D7B1CB4}" type="presOf" srcId="{FB2324F4-AE49-4450-823A-EEC434F71684}" destId="{22C8BFD0-50AA-4819-B4CC-B2FC24A9F955}" srcOrd="0" destOrd="0" presId="urn:microsoft.com/office/officeart/2005/8/layout/orgChart1"/>
    <dgm:cxn modelId="{CE0F0086-6C18-4B5B-9487-EFDF4704DC23}" type="presOf" srcId="{70250285-D7A1-4C21-9255-5181F5D00CC9}" destId="{B7EAC2B7-3928-4289-A37D-20FA58DA0D20}" srcOrd="0" destOrd="0" presId="urn:microsoft.com/office/officeart/2005/8/layout/orgChart1"/>
    <dgm:cxn modelId="{CF0F2F77-1A6A-438F-A0F3-675D671CA00B}" srcId="{CA9CF6B3-26C4-4BE1-80CE-1C0A58A4C305}" destId="{B381E4BE-C07C-4B06-83EC-6AE36317A028}" srcOrd="0" destOrd="0" parTransId="{9F3EB88E-2EB5-45C0-A7C2-331C2297FEA0}" sibTransId="{0D1587ED-3B28-4013-8345-2B53C92B541E}"/>
    <dgm:cxn modelId="{8263F8EE-00A9-4716-8DFB-15AB4AA4EF55}" type="presOf" srcId="{D19FE62A-6D2A-4631-AF3F-7DCC6F071E35}" destId="{04D63227-6C0A-4DCD-BC85-B0DB7CB0C3D0}" srcOrd="0" destOrd="0" presId="urn:microsoft.com/office/officeart/2005/8/layout/orgChart1"/>
    <dgm:cxn modelId="{BC9C765F-F35A-4AE2-AFF1-C83B72BC79F8}" srcId="{B381E4BE-C07C-4B06-83EC-6AE36317A028}" destId="{FB2324F4-AE49-4450-823A-EEC434F71684}" srcOrd="0" destOrd="0" parTransId="{F2C4BEBD-80A5-4A82-84E1-83502E360845}" sibTransId="{E1B28516-3475-40B5-802C-353511B6A079}"/>
    <dgm:cxn modelId="{F6A48615-31A8-479A-84CF-38F0FFC0A449}" type="presParOf" srcId="{6B0670AA-50FA-4D03-973B-2535F4C7DE37}" destId="{2FA42E6E-87A6-4176-92CC-13594DE1AEFF}" srcOrd="0" destOrd="0" presId="urn:microsoft.com/office/officeart/2005/8/layout/orgChart1"/>
    <dgm:cxn modelId="{FEAE75B3-741C-4EF1-A0D2-19E27CF858EA}" type="presParOf" srcId="{2FA42E6E-87A6-4176-92CC-13594DE1AEFF}" destId="{5D180ACE-B8CB-4242-992C-6B0EA2FF62D1}" srcOrd="0" destOrd="0" presId="urn:microsoft.com/office/officeart/2005/8/layout/orgChart1"/>
    <dgm:cxn modelId="{EFB4D964-BE71-41C2-991D-E96874691D46}" type="presParOf" srcId="{5D180ACE-B8CB-4242-992C-6B0EA2FF62D1}" destId="{7955E0C1-8F57-4184-A0B3-5ECE0D59DAD6}" srcOrd="0" destOrd="0" presId="urn:microsoft.com/office/officeart/2005/8/layout/orgChart1"/>
    <dgm:cxn modelId="{857987FE-20B5-47F0-9109-78A1400033D2}" type="presParOf" srcId="{5D180ACE-B8CB-4242-992C-6B0EA2FF62D1}" destId="{D6ADFB68-AE0D-4452-A7CB-43F4E6FDA281}" srcOrd="1" destOrd="0" presId="urn:microsoft.com/office/officeart/2005/8/layout/orgChart1"/>
    <dgm:cxn modelId="{847DDC91-0C57-4E61-8F8D-DAC9876EABE9}" type="presParOf" srcId="{2FA42E6E-87A6-4176-92CC-13594DE1AEFF}" destId="{5EE1A3B3-D9E2-485E-8C71-3BD5494FBD09}" srcOrd="1" destOrd="0" presId="urn:microsoft.com/office/officeart/2005/8/layout/orgChart1"/>
    <dgm:cxn modelId="{E6C7451C-0036-477E-A2FA-472822AB5641}" type="presParOf" srcId="{5EE1A3B3-D9E2-485E-8C71-3BD5494FBD09}" destId="{80C37DC6-C318-4865-948F-E66B12A54B71}" srcOrd="0" destOrd="0" presId="urn:microsoft.com/office/officeart/2005/8/layout/orgChart1"/>
    <dgm:cxn modelId="{3B0B5EE0-D7D1-467D-98B9-6C5C27DC05DD}" type="presParOf" srcId="{5EE1A3B3-D9E2-485E-8C71-3BD5494FBD09}" destId="{60E2417E-3EB5-4A7A-97FF-09D10BB19323}" srcOrd="1" destOrd="0" presId="urn:microsoft.com/office/officeart/2005/8/layout/orgChart1"/>
    <dgm:cxn modelId="{5DE4E6FB-199F-4895-8ED2-DBB214DEFE14}" type="presParOf" srcId="{60E2417E-3EB5-4A7A-97FF-09D10BB19323}" destId="{E677A186-1683-462C-9B42-3E3AAE774E1D}" srcOrd="0" destOrd="0" presId="urn:microsoft.com/office/officeart/2005/8/layout/orgChart1"/>
    <dgm:cxn modelId="{4017536B-64E7-4D0A-911B-B4C2331B8AED}" type="presParOf" srcId="{E677A186-1683-462C-9B42-3E3AAE774E1D}" destId="{22C8BFD0-50AA-4819-B4CC-B2FC24A9F955}" srcOrd="0" destOrd="0" presId="urn:microsoft.com/office/officeart/2005/8/layout/orgChart1"/>
    <dgm:cxn modelId="{A2387A91-408F-4318-9160-EFAA9DC2363A}" type="presParOf" srcId="{E677A186-1683-462C-9B42-3E3AAE774E1D}" destId="{C378ED88-0ECB-4F52-BE79-4A8E11A1CE06}" srcOrd="1" destOrd="0" presId="urn:microsoft.com/office/officeart/2005/8/layout/orgChart1"/>
    <dgm:cxn modelId="{2E5C812A-93D7-4237-B6D6-4C251E1E277C}" type="presParOf" srcId="{60E2417E-3EB5-4A7A-97FF-09D10BB19323}" destId="{6BF5F574-FC8D-4F3A-8EAA-37E2D76F0328}" srcOrd="1" destOrd="0" presId="urn:microsoft.com/office/officeart/2005/8/layout/orgChart1"/>
    <dgm:cxn modelId="{03046D79-94CD-4FE2-B431-A3091D17AA90}" type="presParOf" srcId="{60E2417E-3EB5-4A7A-97FF-09D10BB19323}" destId="{14D90FF6-B1A1-4A38-B103-66C1B9CEDACA}" srcOrd="2" destOrd="0" presId="urn:microsoft.com/office/officeart/2005/8/layout/orgChart1"/>
    <dgm:cxn modelId="{3760FC87-4D46-477C-B310-4F47A0201BE1}" type="presParOf" srcId="{5EE1A3B3-D9E2-485E-8C71-3BD5494FBD09}" destId="{E3105F06-31F7-4461-80F1-302F5BA3DCE5}" srcOrd="2" destOrd="0" presId="urn:microsoft.com/office/officeart/2005/8/layout/orgChart1"/>
    <dgm:cxn modelId="{1B1A1E96-B803-458A-9CE8-F655F058DC4F}" type="presParOf" srcId="{5EE1A3B3-D9E2-485E-8C71-3BD5494FBD09}" destId="{DFAB9256-4060-4914-9EC5-0A45C75D1A60}" srcOrd="3" destOrd="0" presId="urn:microsoft.com/office/officeart/2005/8/layout/orgChart1"/>
    <dgm:cxn modelId="{97D5C068-02A4-4649-9470-137343307C97}" type="presParOf" srcId="{DFAB9256-4060-4914-9EC5-0A45C75D1A60}" destId="{FCE28D1D-DF23-401E-865A-99BF90F978FC}" srcOrd="0" destOrd="0" presId="urn:microsoft.com/office/officeart/2005/8/layout/orgChart1"/>
    <dgm:cxn modelId="{10AFE967-2726-4558-B087-2E4E1A131EFA}" type="presParOf" srcId="{FCE28D1D-DF23-401E-865A-99BF90F978FC}" destId="{8C4D7751-6DFA-4F21-A264-05C59D1CCC1A}" srcOrd="0" destOrd="0" presId="urn:microsoft.com/office/officeart/2005/8/layout/orgChart1"/>
    <dgm:cxn modelId="{9E14A9CB-8C41-4C51-A9EC-7689F8444A55}" type="presParOf" srcId="{FCE28D1D-DF23-401E-865A-99BF90F978FC}" destId="{7DA7FEFE-D4B0-4FF8-BF3A-E8D073841B7F}" srcOrd="1" destOrd="0" presId="urn:microsoft.com/office/officeart/2005/8/layout/orgChart1"/>
    <dgm:cxn modelId="{9D344A49-CD6A-4A20-85D1-EAF22AA8B769}" type="presParOf" srcId="{DFAB9256-4060-4914-9EC5-0A45C75D1A60}" destId="{0EE98037-C4AE-4FB6-BBDD-649686D2B426}" srcOrd="1" destOrd="0" presId="urn:microsoft.com/office/officeart/2005/8/layout/orgChart1"/>
    <dgm:cxn modelId="{16217244-328B-42FC-B8D8-1A31579D1662}" type="presParOf" srcId="{DFAB9256-4060-4914-9EC5-0A45C75D1A60}" destId="{11D9CBCC-8563-4522-9363-3D69B8C612BA}" srcOrd="2" destOrd="0" presId="urn:microsoft.com/office/officeart/2005/8/layout/orgChart1"/>
    <dgm:cxn modelId="{B3489288-8352-4336-BF9B-3A25E4AD78EE}" type="presParOf" srcId="{5EE1A3B3-D9E2-485E-8C71-3BD5494FBD09}" destId="{51ED3B72-7308-49E3-A889-1C9153A06133}" srcOrd="4" destOrd="0" presId="urn:microsoft.com/office/officeart/2005/8/layout/orgChart1"/>
    <dgm:cxn modelId="{5F4E1BB4-D839-4B86-81AD-601BB73E01FD}" type="presParOf" srcId="{5EE1A3B3-D9E2-485E-8C71-3BD5494FBD09}" destId="{42C204AE-6B97-4C50-B1D2-D521BFAE6CB8}" srcOrd="5" destOrd="0" presId="urn:microsoft.com/office/officeart/2005/8/layout/orgChart1"/>
    <dgm:cxn modelId="{D9E5A76F-BD4D-42AE-8A4F-BBF5C749214E}" type="presParOf" srcId="{42C204AE-6B97-4C50-B1D2-D521BFAE6CB8}" destId="{951B0694-1F07-4FE7-9552-AFEFDE011CE5}" srcOrd="0" destOrd="0" presId="urn:microsoft.com/office/officeart/2005/8/layout/orgChart1"/>
    <dgm:cxn modelId="{9E9765DE-7582-4307-9253-A983BE367344}" type="presParOf" srcId="{951B0694-1F07-4FE7-9552-AFEFDE011CE5}" destId="{04D63227-6C0A-4DCD-BC85-B0DB7CB0C3D0}" srcOrd="0" destOrd="0" presId="urn:microsoft.com/office/officeart/2005/8/layout/orgChart1"/>
    <dgm:cxn modelId="{708A3E26-C4F9-4848-8D2C-3CA6902BAFCF}" type="presParOf" srcId="{951B0694-1F07-4FE7-9552-AFEFDE011CE5}" destId="{F33D5C7D-C02B-4D31-8DC1-5372F5571689}" srcOrd="1" destOrd="0" presId="urn:microsoft.com/office/officeart/2005/8/layout/orgChart1"/>
    <dgm:cxn modelId="{6A8A60B9-0E34-436E-9655-AEBB7056E63C}" type="presParOf" srcId="{42C204AE-6B97-4C50-B1D2-D521BFAE6CB8}" destId="{DD106CCB-E068-4A68-8F09-0247A37B5604}" srcOrd="1" destOrd="0" presId="urn:microsoft.com/office/officeart/2005/8/layout/orgChart1"/>
    <dgm:cxn modelId="{EBB5137B-631B-428B-A3D8-186153D42623}" type="presParOf" srcId="{42C204AE-6B97-4C50-B1D2-D521BFAE6CB8}" destId="{644CA454-7983-4F04-947A-C7D0B700BC06}" srcOrd="2" destOrd="0" presId="urn:microsoft.com/office/officeart/2005/8/layout/orgChart1"/>
    <dgm:cxn modelId="{F97ADE5B-AB42-4158-8B7C-1F608180F753}" type="presParOf" srcId="{5EE1A3B3-D9E2-485E-8C71-3BD5494FBD09}" destId="{13B435E0-1DA4-4640-87B1-B52FA23FE268}" srcOrd="6" destOrd="0" presId="urn:microsoft.com/office/officeart/2005/8/layout/orgChart1"/>
    <dgm:cxn modelId="{AF200886-BDE0-4DAA-9A08-F9152346FC4F}" type="presParOf" srcId="{5EE1A3B3-D9E2-485E-8C71-3BD5494FBD09}" destId="{9C713B9E-1DAB-4738-BC07-3572204442D1}" srcOrd="7" destOrd="0" presId="urn:microsoft.com/office/officeart/2005/8/layout/orgChart1"/>
    <dgm:cxn modelId="{3F2E1A42-072A-4717-A78A-726F924F1F3C}" type="presParOf" srcId="{9C713B9E-1DAB-4738-BC07-3572204442D1}" destId="{E7494709-99ED-4A95-B4FB-921B53380A31}" srcOrd="0" destOrd="0" presId="urn:microsoft.com/office/officeart/2005/8/layout/orgChart1"/>
    <dgm:cxn modelId="{F35A5A97-ED90-4235-9AA8-5899083522B3}" type="presParOf" srcId="{E7494709-99ED-4A95-B4FB-921B53380A31}" destId="{5F5EEBED-05EB-425E-A553-D5242FAAC861}" srcOrd="0" destOrd="0" presId="urn:microsoft.com/office/officeart/2005/8/layout/orgChart1"/>
    <dgm:cxn modelId="{D5CB87EC-D40D-42D8-9D03-FC6C3186C1C2}" type="presParOf" srcId="{E7494709-99ED-4A95-B4FB-921B53380A31}" destId="{D1A046A4-9DA1-40FC-ABE9-62196F122528}" srcOrd="1" destOrd="0" presId="urn:microsoft.com/office/officeart/2005/8/layout/orgChart1"/>
    <dgm:cxn modelId="{D02FF07D-BFE9-47F7-A2CB-261EB0E6B022}" type="presParOf" srcId="{9C713B9E-1DAB-4738-BC07-3572204442D1}" destId="{BC46DD9C-138C-4D5D-80EA-2ADAA6E948CA}" srcOrd="1" destOrd="0" presId="urn:microsoft.com/office/officeart/2005/8/layout/orgChart1"/>
    <dgm:cxn modelId="{E24C2A74-8F6A-4B8A-913F-C49EB8E3AE87}" type="presParOf" srcId="{9C713B9E-1DAB-4738-BC07-3572204442D1}" destId="{80B0FE46-E92D-4D32-81C2-605B6CCE31A4}" srcOrd="2" destOrd="0" presId="urn:microsoft.com/office/officeart/2005/8/layout/orgChart1"/>
    <dgm:cxn modelId="{B1C706E5-E13D-4D5C-939F-4FAE0C24F7C8}" type="presParOf" srcId="{5EE1A3B3-D9E2-485E-8C71-3BD5494FBD09}" destId="{46F60CC2-A892-437D-8B4F-30F0B9A08E05}" srcOrd="8" destOrd="0" presId="urn:microsoft.com/office/officeart/2005/8/layout/orgChart1"/>
    <dgm:cxn modelId="{B4131BBA-DFF6-4493-8BF4-EDB28EA0B6A3}" type="presParOf" srcId="{5EE1A3B3-D9E2-485E-8C71-3BD5494FBD09}" destId="{93D952CF-C8AB-437C-BB92-0737D8E146C0}" srcOrd="9" destOrd="0" presId="urn:microsoft.com/office/officeart/2005/8/layout/orgChart1"/>
    <dgm:cxn modelId="{4745FE9D-C42E-4B10-BA5F-B7A004388298}" type="presParOf" srcId="{93D952CF-C8AB-437C-BB92-0737D8E146C0}" destId="{8FEFF727-3C77-4361-814E-494EA8C89B0A}" srcOrd="0" destOrd="0" presId="urn:microsoft.com/office/officeart/2005/8/layout/orgChart1"/>
    <dgm:cxn modelId="{5F9D8FFD-FC3D-43DC-8B62-CE5751743F70}" type="presParOf" srcId="{8FEFF727-3C77-4361-814E-494EA8C89B0A}" destId="{B7EAC2B7-3928-4289-A37D-20FA58DA0D20}" srcOrd="0" destOrd="0" presId="urn:microsoft.com/office/officeart/2005/8/layout/orgChart1"/>
    <dgm:cxn modelId="{F74609D2-BDF9-40AC-B222-1BAD6AACC3AC}" type="presParOf" srcId="{8FEFF727-3C77-4361-814E-494EA8C89B0A}" destId="{E6B9527F-7B7E-438A-B2EC-32E31B530381}" srcOrd="1" destOrd="0" presId="urn:microsoft.com/office/officeart/2005/8/layout/orgChart1"/>
    <dgm:cxn modelId="{9C45E975-979C-4E04-B901-DADE2613149C}" type="presParOf" srcId="{93D952CF-C8AB-437C-BB92-0737D8E146C0}" destId="{7347CFED-E8BE-410D-9891-E268B16342EF}" srcOrd="1" destOrd="0" presId="urn:microsoft.com/office/officeart/2005/8/layout/orgChart1"/>
    <dgm:cxn modelId="{1250908A-694A-4A9C-830D-023B77500FAE}" type="presParOf" srcId="{93D952CF-C8AB-437C-BB92-0737D8E146C0}" destId="{9386B439-DC27-4018-A96C-39699F195B26}" srcOrd="2" destOrd="0" presId="urn:microsoft.com/office/officeart/2005/8/layout/orgChart1"/>
    <dgm:cxn modelId="{477BFE8A-35B7-41F0-AF1A-53C147BB36A9}" type="presParOf" srcId="{2FA42E6E-87A6-4176-92CC-13594DE1AEFF}" destId="{1528850C-A3FB-4107-B459-A66E0EEBEEFE}"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78C2899-24A2-4F83-9A4C-4323E0F08B7C}" type="doc">
      <dgm:prSet loTypeId="urn:microsoft.com/office/officeart/2005/8/layout/orgChart1" loCatId="hierarchy" qsTypeId="urn:microsoft.com/office/officeart/2005/8/quickstyle/simple3" qsCatId="simple" csTypeId="urn:microsoft.com/office/officeart/2005/8/colors/accent1_2" csCatId="accent1" phldr="1"/>
      <dgm:spPr/>
    </dgm:pt>
    <dgm:pt modelId="{5CA641F4-7E92-44BF-BCED-3EE8B1BA4888}">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lang="en-US" dirty="0" smtClean="0"/>
            <a:t>Computer components</a:t>
          </a:r>
          <a:endParaRPr kumimoji="0" lang="en-US" b="0" i="0" u="none" strike="noStrike" cap="none" normalizeH="0" baseline="0" dirty="0" smtClean="0">
            <a:ln/>
            <a:effectLst/>
            <a:latin typeface="Times New Roman" pitchFamily="18" charset="0"/>
          </a:endParaRPr>
        </a:p>
      </dgm:t>
    </dgm:pt>
    <dgm:pt modelId="{37EA55F4-743D-4392-A6B2-4FE0099C35AC}" type="parTrans" cxnId="{AF5ACB6F-4A22-46DD-AF10-9DE8CFDB5436}">
      <dgm:prSet/>
      <dgm:spPr/>
      <dgm:t>
        <a:bodyPr/>
        <a:lstStyle/>
        <a:p>
          <a:pPr rtl="1"/>
          <a:endParaRPr lang="ar-SA"/>
        </a:p>
      </dgm:t>
    </dgm:pt>
    <dgm:pt modelId="{68FEAF95-1180-45A6-B902-21FF2E9816D8}" type="sibTrans" cxnId="{AF5ACB6F-4A22-46DD-AF10-9DE8CFDB5436}">
      <dgm:prSet/>
      <dgm:spPr/>
      <dgm:t>
        <a:bodyPr/>
        <a:lstStyle/>
        <a:p>
          <a:pPr rtl="1"/>
          <a:endParaRPr lang="ar-SA"/>
        </a:p>
      </dgm:t>
    </dgm:pt>
    <dgm:pt modelId="{DCC79E82-83C1-4C3A-9BC1-2F46B3B7DAD2}">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effectLst/>
              <a:latin typeface="Times New Roman" pitchFamily="18" charset="0"/>
            </a:rPr>
            <a:t> </a:t>
          </a:r>
          <a:r>
            <a:rPr kumimoji="0" lang="en-US" b="0" i="0" u="none" strike="noStrike" cap="none" normalizeH="0" baseline="0" dirty="0" smtClean="0">
              <a:ln/>
              <a:effectLst/>
              <a:latin typeface="Times New Roman" pitchFamily="18" charset="0"/>
              <a:cs typeface="Times New Roman" pitchFamily="18" charset="0"/>
            </a:rPr>
            <a:t>Software</a:t>
          </a:r>
        </a:p>
      </dgm:t>
    </dgm:pt>
    <dgm:pt modelId="{630742A6-217D-41F0-A512-FD260A8FBC6D}" type="parTrans" cxnId="{5A5DC156-C86A-4C8B-AC4F-2D67947C4602}">
      <dgm:prSet/>
      <dgm:spPr/>
      <dgm:t>
        <a:bodyPr/>
        <a:lstStyle/>
        <a:p>
          <a:pPr rtl="1"/>
          <a:endParaRPr lang="ar-SA"/>
        </a:p>
      </dgm:t>
    </dgm:pt>
    <dgm:pt modelId="{B6F047A2-6BB5-40C8-8773-25B7D8BD4835}" type="sibTrans" cxnId="{5A5DC156-C86A-4C8B-AC4F-2D67947C4602}">
      <dgm:prSet/>
      <dgm:spPr/>
      <dgm:t>
        <a:bodyPr/>
        <a:lstStyle/>
        <a:p>
          <a:pPr rtl="1"/>
          <a:endParaRPr lang="ar-SA"/>
        </a:p>
      </dgm:t>
    </dgm:pt>
    <dgm:pt modelId="{2C670F18-B336-4EEA-92DA-67C2815FAFFB}">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effectLst/>
              <a:latin typeface="Times New Roman" pitchFamily="18" charset="0"/>
              <a:cs typeface="Times New Roman" pitchFamily="18" charset="0"/>
            </a:rPr>
            <a:t>Hardware</a:t>
          </a:r>
        </a:p>
      </dgm:t>
    </dgm:pt>
    <dgm:pt modelId="{0B137543-A14A-4018-A233-1F49D675D8F0}" type="parTrans" cxnId="{1C9E26BD-5A39-41AE-9484-D6C31ED2593D}">
      <dgm:prSet/>
      <dgm:spPr/>
      <dgm:t>
        <a:bodyPr/>
        <a:lstStyle/>
        <a:p>
          <a:pPr rtl="1"/>
          <a:endParaRPr lang="ar-SA"/>
        </a:p>
      </dgm:t>
    </dgm:pt>
    <dgm:pt modelId="{4F6D6072-38FF-4E51-9A82-DB03DB913414}" type="sibTrans" cxnId="{1C9E26BD-5A39-41AE-9484-D6C31ED2593D}">
      <dgm:prSet/>
      <dgm:spPr/>
      <dgm:t>
        <a:bodyPr/>
        <a:lstStyle/>
        <a:p>
          <a:pPr rtl="1"/>
          <a:endParaRPr lang="ar-SA"/>
        </a:p>
      </dgm:t>
    </dgm:pt>
    <dgm:pt modelId="{BFC65E3F-D845-4247-A53F-6332789F613F}" type="pres">
      <dgm:prSet presAssocID="{778C2899-24A2-4F83-9A4C-4323E0F08B7C}" presName="hierChild1" presStyleCnt="0">
        <dgm:presLayoutVars>
          <dgm:orgChart val="1"/>
          <dgm:chPref val="1"/>
          <dgm:dir/>
          <dgm:animOne val="branch"/>
          <dgm:animLvl val="lvl"/>
          <dgm:resizeHandles/>
        </dgm:presLayoutVars>
      </dgm:prSet>
      <dgm:spPr/>
    </dgm:pt>
    <dgm:pt modelId="{2339E9F8-B60D-4D6E-9870-1D810A8A4612}" type="pres">
      <dgm:prSet presAssocID="{5CA641F4-7E92-44BF-BCED-3EE8B1BA4888}" presName="hierRoot1" presStyleCnt="0">
        <dgm:presLayoutVars>
          <dgm:hierBranch/>
        </dgm:presLayoutVars>
      </dgm:prSet>
      <dgm:spPr/>
    </dgm:pt>
    <dgm:pt modelId="{902D74CF-989F-48DB-8090-5A61C5EA46AA}" type="pres">
      <dgm:prSet presAssocID="{5CA641F4-7E92-44BF-BCED-3EE8B1BA4888}" presName="rootComposite1" presStyleCnt="0"/>
      <dgm:spPr/>
    </dgm:pt>
    <dgm:pt modelId="{1AD97878-D194-4142-8444-CAE3A92EA742}" type="pres">
      <dgm:prSet presAssocID="{5CA641F4-7E92-44BF-BCED-3EE8B1BA4888}" presName="rootText1" presStyleLbl="node0" presStyleIdx="0" presStyleCnt="1" custScaleX="166193">
        <dgm:presLayoutVars>
          <dgm:chPref val="3"/>
        </dgm:presLayoutVars>
      </dgm:prSet>
      <dgm:spPr/>
      <dgm:t>
        <a:bodyPr/>
        <a:lstStyle/>
        <a:p>
          <a:pPr rtl="1"/>
          <a:endParaRPr lang="ar-SA"/>
        </a:p>
      </dgm:t>
    </dgm:pt>
    <dgm:pt modelId="{860A785C-B77B-41E8-A072-3D555528591A}" type="pres">
      <dgm:prSet presAssocID="{5CA641F4-7E92-44BF-BCED-3EE8B1BA4888}" presName="rootConnector1" presStyleLbl="node1" presStyleIdx="0" presStyleCnt="0"/>
      <dgm:spPr/>
      <dgm:t>
        <a:bodyPr/>
        <a:lstStyle/>
        <a:p>
          <a:pPr rtl="1"/>
          <a:endParaRPr lang="ar-SA"/>
        </a:p>
      </dgm:t>
    </dgm:pt>
    <dgm:pt modelId="{851ECE1F-128B-473B-8DC2-B707F2A08BCA}" type="pres">
      <dgm:prSet presAssocID="{5CA641F4-7E92-44BF-BCED-3EE8B1BA4888}" presName="hierChild2" presStyleCnt="0"/>
      <dgm:spPr/>
    </dgm:pt>
    <dgm:pt modelId="{7F972D4E-642C-426E-8C81-21BABE189E74}" type="pres">
      <dgm:prSet presAssocID="{630742A6-217D-41F0-A512-FD260A8FBC6D}" presName="Name35" presStyleLbl="parChTrans1D2" presStyleIdx="0" presStyleCnt="2"/>
      <dgm:spPr/>
      <dgm:t>
        <a:bodyPr/>
        <a:lstStyle/>
        <a:p>
          <a:pPr rtl="1"/>
          <a:endParaRPr lang="ar-SA"/>
        </a:p>
      </dgm:t>
    </dgm:pt>
    <dgm:pt modelId="{02EB46C5-1796-4941-B444-224BACDB1978}" type="pres">
      <dgm:prSet presAssocID="{DCC79E82-83C1-4C3A-9BC1-2F46B3B7DAD2}" presName="hierRoot2" presStyleCnt="0">
        <dgm:presLayoutVars>
          <dgm:hierBranch val="l"/>
        </dgm:presLayoutVars>
      </dgm:prSet>
      <dgm:spPr/>
    </dgm:pt>
    <dgm:pt modelId="{FE20132D-8920-4F98-A994-9A7F798366C8}" type="pres">
      <dgm:prSet presAssocID="{DCC79E82-83C1-4C3A-9BC1-2F46B3B7DAD2}" presName="rootComposite" presStyleCnt="0"/>
      <dgm:spPr/>
    </dgm:pt>
    <dgm:pt modelId="{CFC3E601-25F0-45C7-A8EB-58B112DFAAB8}" type="pres">
      <dgm:prSet presAssocID="{DCC79E82-83C1-4C3A-9BC1-2F46B3B7DAD2}" presName="rootText" presStyleLbl="node2" presStyleIdx="0" presStyleCnt="2" custScaleX="169479">
        <dgm:presLayoutVars>
          <dgm:chPref val="3"/>
        </dgm:presLayoutVars>
      </dgm:prSet>
      <dgm:spPr/>
      <dgm:t>
        <a:bodyPr/>
        <a:lstStyle/>
        <a:p>
          <a:pPr rtl="1"/>
          <a:endParaRPr lang="ar-SA"/>
        </a:p>
      </dgm:t>
    </dgm:pt>
    <dgm:pt modelId="{43254F67-174D-4306-80F4-F60A8477AC2B}" type="pres">
      <dgm:prSet presAssocID="{DCC79E82-83C1-4C3A-9BC1-2F46B3B7DAD2}" presName="rootConnector" presStyleLbl="node2" presStyleIdx="0" presStyleCnt="2"/>
      <dgm:spPr/>
      <dgm:t>
        <a:bodyPr/>
        <a:lstStyle/>
        <a:p>
          <a:pPr rtl="1"/>
          <a:endParaRPr lang="ar-SA"/>
        </a:p>
      </dgm:t>
    </dgm:pt>
    <dgm:pt modelId="{514AF97C-D67C-479B-809D-947778BB3443}" type="pres">
      <dgm:prSet presAssocID="{DCC79E82-83C1-4C3A-9BC1-2F46B3B7DAD2}" presName="hierChild4" presStyleCnt="0"/>
      <dgm:spPr/>
    </dgm:pt>
    <dgm:pt modelId="{2C49BDA8-D298-46B3-9E50-EA0AA9EB9390}" type="pres">
      <dgm:prSet presAssocID="{DCC79E82-83C1-4C3A-9BC1-2F46B3B7DAD2}" presName="hierChild5" presStyleCnt="0"/>
      <dgm:spPr/>
    </dgm:pt>
    <dgm:pt modelId="{7E4346DC-6300-46C4-87AD-BC39838BFA6E}" type="pres">
      <dgm:prSet presAssocID="{0B137543-A14A-4018-A233-1F49D675D8F0}" presName="Name35" presStyleLbl="parChTrans1D2" presStyleIdx="1" presStyleCnt="2"/>
      <dgm:spPr/>
      <dgm:t>
        <a:bodyPr/>
        <a:lstStyle/>
        <a:p>
          <a:pPr rtl="1"/>
          <a:endParaRPr lang="ar-SA"/>
        </a:p>
      </dgm:t>
    </dgm:pt>
    <dgm:pt modelId="{05CFC36E-63F5-43C3-AEB6-3A4ACE73E137}" type="pres">
      <dgm:prSet presAssocID="{2C670F18-B336-4EEA-92DA-67C2815FAFFB}" presName="hierRoot2" presStyleCnt="0">
        <dgm:presLayoutVars>
          <dgm:hierBranch val="r"/>
        </dgm:presLayoutVars>
      </dgm:prSet>
      <dgm:spPr/>
    </dgm:pt>
    <dgm:pt modelId="{5CC5EB1F-AE19-4176-9559-B03703B3245C}" type="pres">
      <dgm:prSet presAssocID="{2C670F18-B336-4EEA-92DA-67C2815FAFFB}" presName="rootComposite" presStyleCnt="0"/>
      <dgm:spPr/>
    </dgm:pt>
    <dgm:pt modelId="{9FF73C76-C154-4EA2-A84B-3E97BAF92FF3}" type="pres">
      <dgm:prSet presAssocID="{2C670F18-B336-4EEA-92DA-67C2815FAFFB}" presName="rootText" presStyleLbl="node2" presStyleIdx="1" presStyleCnt="2" custScaleX="144725">
        <dgm:presLayoutVars>
          <dgm:chPref val="3"/>
        </dgm:presLayoutVars>
      </dgm:prSet>
      <dgm:spPr/>
      <dgm:t>
        <a:bodyPr/>
        <a:lstStyle/>
        <a:p>
          <a:pPr rtl="1"/>
          <a:endParaRPr lang="ar-SA"/>
        </a:p>
      </dgm:t>
    </dgm:pt>
    <dgm:pt modelId="{14BF01CE-2C66-4198-87F1-8245E4FA89DC}" type="pres">
      <dgm:prSet presAssocID="{2C670F18-B336-4EEA-92DA-67C2815FAFFB}" presName="rootConnector" presStyleLbl="node2" presStyleIdx="1" presStyleCnt="2"/>
      <dgm:spPr/>
      <dgm:t>
        <a:bodyPr/>
        <a:lstStyle/>
        <a:p>
          <a:pPr rtl="1"/>
          <a:endParaRPr lang="ar-SA"/>
        </a:p>
      </dgm:t>
    </dgm:pt>
    <dgm:pt modelId="{FBE0CEED-EC65-4DAC-860A-C1C08F3C666B}" type="pres">
      <dgm:prSet presAssocID="{2C670F18-B336-4EEA-92DA-67C2815FAFFB}" presName="hierChild4" presStyleCnt="0"/>
      <dgm:spPr/>
    </dgm:pt>
    <dgm:pt modelId="{8755791D-7E19-46CD-A6E8-AA45D5E3D988}" type="pres">
      <dgm:prSet presAssocID="{2C670F18-B336-4EEA-92DA-67C2815FAFFB}" presName="hierChild5" presStyleCnt="0"/>
      <dgm:spPr/>
    </dgm:pt>
    <dgm:pt modelId="{A2EA8AEB-FBF3-4DDB-A7A3-B6D48CABA897}" type="pres">
      <dgm:prSet presAssocID="{5CA641F4-7E92-44BF-BCED-3EE8B1BA4888}" presName="hierChild3" presStyleCnt="0"/>
      <dgm:spPr/>
    </dgm:pt>
  </dgm:ptLst>
  <dgm:cxnLst>
    <dgm:cxn modelId="{4620A3A0-4489-401B-9CD5-20BC349F9AFF}" type="presOf" srcId="{2C670F18-B336-4EEA-92DA-67C2815FAFFB}" destId="{9FF73C76-C154-4EA2-A84B-3E97BAF92FF3}" srcOrd="0" destOrd="0" presId="urn:microsoft.com/office/officeart/2005/8/layout/orgChart1"/>
    <dgm:cxn modelId="{1C9E26BD-5A39-41AE-9484-D6C31ED2593D}" srcId="{5CA641F4-7E92-44BF-BCED-3EE8B1BA4888}" destId="{2C670F18-B336-4EEA-92DA-67C2815FAFFB}" srcOrd="1" destOrd="0" parTransId="{0B137543-A14A-4018-A233-1F49D675D8F0}" sibTransId="{4F6D6072-38FF-4E51-9A82-DB03DB913414}"/>
    <dgm:cxn modelId="{258E4359-F793-4378-AFE0-80D927D92BB8}" type="presOf" srcId="{0B137543-A14A-4018-A233-1F49D675D8F0}" destId="{7E4346DC-6300-46C4-87AD-BC39838BFA6E}" srcOrd="0" destOrd="0" presId="urn:microsoft.com/office/officeart/2005/8/layout/orgChart1"/>
    <dgm:cxn modelId="{CBDD2EC8-F197-4ABB-A164-61CF2E748DC2}" type="presOf" srcId="{DCC79E82-83C1-4C3A-9BC1-2F46B3B7DAD2}" destId="{43254F67-174D-4306-80F4-F60A8477AC2B}" srcOrd="1" destOrd="0" presId="urn:microsoft.com/office/officeart/2005/8/layout/orgChart1"/>
    <dgm:cxn modelId="{64D366E1-3FA3-4557-A4B8-1FAA5EE2ED4B}" type="presOf" srcId="{630742A6-217D-41F0-A512-FD260A8FBC6D}" destId="{7F972D4E-642C-426E-8C81-21BABE189E74}" srcOrd="0" destOrd="0" presId="urn:microsoft.com/office/officeart/2005/8/layout/orgChart1"/>
    <dgm:cxn modelId="{C07B47B1-7EBA-4174-9D8C-90356D1594D7}" type="presOf" srcId="{778C2899-24A2-4F83-9A4C-4323E0F08B7C}" destId="{BFC65E3F-D845-4247-A53F-6332789F613F}" srcOrd="0" destOrd="0" presId="urn:microsoft.com/office/officeart/2005/8/layout/orgChart1"/>
    <dgm:cxn modelId="{5CE60B7E-C716-4DE2-B2E8-F4EC7EE6C205}" type="presOf" srcId="{DCC79E82-83C1-4C3A-9BC1-2F46B3B7DAD2}" destId="{CFC3E601-25F0-45C7-A8EB-58B112DFAAB8}" srcOrd="0" destOrd="0" presId="urn:microsoft.com/office/officeart/2005/8/layout/orgChart1"/>
    <dgm:cxn modelId="{7B833FE5-FEAC-4688-99C2-E43FE3DA1412}" type="presOf" srcId="{5CA641F4-7E92-44BF-BCED-3EE8B1BA4888}" destId="{1AD97878-D194-4142-8444-CAE3A92EA742}" srcOrd="0" destOrd="0" presId="urn:microsoft.com/office/officeart/2005/8/layout/orgChart1"/>
    <dgm:cxn modelId="{66D31C3D-4376-429B-AA39-4465659E3F3F}" type="presOf" srcId="{2C670F18-B336-4EEA-92DA-67C2815FAFFB}" destId="{14BF01CE-2C66-4198-87F1-8245E4FA89DC}" srcOrd="1" destOrd="0" presId="urn:microsoft.com/office/officeart/2005/8/layout/orgChart1"/>
    <dgm:cxn modelId="{5A5DC156-C86A-4C8B-AC4F-2D67947C4602}" srcId="{5CA641F4-7E92-44BF-BCED-3EE8B1BA4888}" destId="{DCC79E82-83C1-4C3A-9BC1-2F46B3B7DAD2}" srcOrd="0" destOrd="0" parTransId="{630742A6-217D-41F0-A512-FD260A8FBC6D}" sibTransId="{B6F047A2-6BB5-40C8-8773-25B7D8BD4835}"/>
    <dgm:cxn modelId="{AF5ACB6F-4A22-46DD-AF10-9DE8CFDB5436}" srcId="{778C2899-24A2-4F83-9A4C-4323E0F08B7C}" destId="{5CA641F4-7E92-44BF-BCED-3EE8B1BA4888}" srcOrd="0" destOrd="0" parTransId="{37EA55F4-743D-4392-A6B2-4FE0099C35AC}" sibTransId="{68FEAF95-1180-45A6-B902-21FF2E9816D8}"/>
    <dgm:cxn modelId="{F0162812-6902-4713-BED9-2A58D10F1CC8}" type="presOf" srcId="{5CA641F4-7E92-44BF-BCED-3EE8B1BA4888}" destId="{860A785C-B77B-41E8-A072-3D555528591A}" srcOrd="1" destOrd="0" presId="urn:microsoft.com/office/officeart/2005/8/layout/orgChart1"/>
    <dgm:cxn modelId="{0C2AF2DE-572C-41B6-A535-0D457D42FB71}" type="presParOf" srcId="{BFC65E3F-D845-4247-A53F-6332789F613F}" destId="{2339E9F8-B60D-4D6E-9870-1D810A8A4612}" srcOrd="0" destOrd="0" presId="urn:microsoft.com/office/officeart/2005/8/layout/orgChart1"/>
    <dgm:cxn modelId="{1CAE9F48-61A0-4B34-A6A1-87D6ED6F6A0E}" type="presParOf" srcId="{2339E9F8-B60D-4D6E-9870-1D810A8A4612}" destId="{902D74CF-989F-48DB-8090-5A61C5EA46AA}" srcOrd="0" destOrd="0" presId="urn:microsoft.com/office/officeart/2005/8/layout/orgChart1"/>
    <dgm:cxn modelId="{A70CA5DD-66E6-4A58-9DDE-32E5AEB15F7A}" type="presParOf" srcId="{902D74CF-989F-48DB-8090-5A61C5EA46AA}" destId="{1AD97878-D194-4142-8444-CAE3A92EA742}" srcOrd="0" destOrd="0" presId="urn:microsoft.com/office/officeart/2005/8/layout/orgChart1"/>
    <dgm:cxn modelId="{CE51E51D-F304-4D84-BBA2-9EE05BCAAEF0}" type="presParOf" srcId="{902D74CF-989F-48DB-8090-5A61C5EA46AA}" destId="{860A785C-B77B-41E8-A072-3D555528591A}" srcOrd="1" destOrd="0" presId="urn:microsoft.com/office/officeart/2005/8/layout/orgChart1"/>
    <dgm:cxn modelId="{4DD552D6-EA86-4585-B940-A011DE5F5EFF}" type="presParOf" srcId="{2339E9F8-B60D-4D6E-9870-1D810A8A4612}" destId="{851ECE1F-128B-473B-8DC2-B707F2A08BCA}" srcOrd="1" destOrd="0" presId="urn:microsoft.com/office/officeart/2005/8/layout/orgChart1"/>
    <dgm:cxn modelId="{9D4D3F6E-4D57-4894-BE73-942A300D854E}" type="presParOf" srcId="{851ECE1F-128B-473B-8DC2-B707F2A08BCA}" destId="{7F972D4E-642C-426E-8C81-21BABE189E74}" srcOrd="0" destOrd="0" presId="urn:microsoft.com/office/officeart/2005/8/layout/orgChart1"/>
    <dgm:cxn modelId="{06178921-C880-4994-A30C-4BEDA6271483}" type="presParOf" srcId="{851ECE1F-128B-473B-8DC2-B707F2A08BCA}" destId="{02EB46C5-1796-4941-B444-224BACDB1978}" srcOrd="1" destOrd="0" presId="urn:microsoft.com/office/officeart/2005/8/layout/orgChart1"/>
    <dgm:cxn modelId="{02B57477-59F4-46B2-8ABD-E03D56E8015F}" type="presParOf" srcId="{02EB46C5-1796-4941-B444-224BACDB1978}" destId="{FE20132D-8920-4F98-A994-9A7F798366C8}" srcOrd="0" destOrd="0" presId="urn:microsoft.com/office/officeart/2005/8/layout/orgChart1"/>
    <dgm:cxn modelId="{37444290-D8E8-415C-A0F0-1231B88B9037}" type="presParOf" srcId="{FE20132D-8920-4F98-A994-9A7F798366C8}" destId="{CFC3E601-25F0-45C7-A8EB-58B112DFAAB8}" srcOrd="0" destOrd="0" presId="urn:microsoft.com/office/officeart/2005/8/layout/orgChart1"/>
    <dgm:cxn modelId="{3B37674D-6599-4C14-824E-E02F799538D1}" type="presParOf" srcId="{FE20132D-8920-4F98-A994-9A7F798366C8}" destId="{43254F67-174D-4306-80F4-F60A8477AC2B}" srcOrd="1" destOrd="0" presId="urn:microsoft.com/office/officeart/2005/8/layout/orgChart1"/>
    <dgm:cxn modelId="{C2ABA3D1-D38A-4B4A-BA11-B886B0DA825A}" type="presParOf" srcId="{02EB46C5-1796-4941-B444-224BACDB1978}" destId="{514AF97C-D67C-479B-809D-947778BB3443}" srcOrd="1" destOrd="0" presId="urn:microsoft.com/office/officeart/2005/8/layout/orgChart1"/>
    <dgm:cxn modelId="{AC66F31F-9F81-4BB4-AFE1-B8611E45AC6B}" type="presParOf" srcId="{02EB46C5-1796-4941-B444-224BACDB1978}" destId="{2C49BDA8-D298-46B3-9E50-EA0AA9EB9390}" srcOrd="2" destOrd="0" presId="urn:microsoft.com/office/officeart/2005/8/layout/orgChart1"/>
    <dgm:cxn modelId="{FF126273-C3F2-4954-A86A-CAEC09ABA175}" type="presParOf" srcId="{851ECE1F-128B-473B-8DC2-B707F2A08BCA}" destId="{7E4346DC-6300-46C4-87AD-BC39838BFA6E}" srcOrd="2" destOrd="0" presId="urn:microsoft.com/office/officeart/2005/8/layout/orgChart1"/>
    <dgm:cxn modelId="{510980B8-46FA-4FAF-8F60-66C1E9B4526E}" type="presParOf" srcId="{851ECE1F-128B-473B-8DC2-B707F2A08BCA}" destId="{05CFC36E-63F5-43C3-AEB6-3A4ACE73E137}" srcOrd="3" destOrd="0" presId="urn:microsoft.com/office/officeart/2005/8/layout/orgChart1"/>
    <dgm:cxn modelId="{5ED65B80-6371-409D-9EA3-B0062068F92A}" type="presParOf" srcId="{05CFC36E-63F5-43C3-AEB6-3A4ACE73E137}" destId="{5CC5EB1F-AE19-4176-9559-B03703B3245C}" srcOrd="0" destOrd="0" presId="urn:microsoft.com/office/officeart/2005/8/layout/orgChart1"/>
    <dgm:cxn modelId="{9C466F72-4E96-4F30-94FB-E6AF97BDB0A3}" type="presParOf" srcId="{5CC5EB1F-AE19-4176-9559-B03703B3245C}" destId="{9FF73C76-C154-4EA2-A84B-3E97BAF92FF3}" srcOrd="0" destOrd="0" presId="urn:microsoft.com/office/officeart/2005/8/layout/orgChart1"/>
    <dgm:cxn modelId="{5B65C5E5-B2B2-4E4C-B455-CA9FA0FDF270}" type="presParOf" srcId="{5CC5EB1F-AE19-4176-9559-B03703B3245C}" destId="{14BF01CE-2C66-4198-87F1-8245E4FA89DC}" srcOrd="1" destOrd="0" presId="urn:microsoft.com/office/officeart/2005/8/layout/orgChart1"/>
    <dgm:cxn modelId="{0E63C79F-1196-4949-A73F-D7F6E7BBB697}" type="presParOf" srcId="{05CFC36E-63F5-43C3-AEB6-3A4ACE73E137}" destId="{FBE0CEED-EC65-4DAC-860A-C1C08F3C666B}" srcOrd="1" destOrd="0" presId="urn:microsoft.com/office/officeart/2005/8/layout/orgChart1"/>
    <dgm:cxn modelId="{954898C3-C0E6-41A2-B8B2-05C6C3F8218F}" type="presParOf" srcId="{05CFC36E-63F5-43C3-AEB6-3A4ACE73E137}" destId="{8755791D-7E19-46CD-A6E8-AA45D5E3D988}" srcOrd="2" destOrd="0" presId="urn:microsoft.com/office/officeart/2005/8/layout/orgChart1"/>
    <dgm:cxn modelId="{18BC598B-71F1-4B71-AAB0-FACADF0EDE8A}" type="presParOf" srcId="{2339E9F8-B60D-4D6E-9870-1D810A8A4612}" destId="{A2EA8AEB-FBF3-4DDB-A7A3-B6D48CABA897}"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4346DC-6300-46C4-87AD-BC39838BFA6E}">
      <dsp:nvSpPr>
        <dsp:cNvPr id="0" name=""/>
        <dsp:cNvSpPr/>
      </dsp:nvSpPr>
      <dsp:spPr>
        <a:xfrm>
          <a:off x="3907645" y="1054431"/>
          <a:ext cx="2005732" cy="442257"/>
        </a:xfrm>
        <a:custGeom>
          <a:avLst/>
          <a:gdLst/>
          <a:ahLst/>
          <a:cxnLst/>
          <a:rect l="0" t="0" r="0" b="0"/>
          <a:pathLst>
            <a:path>
              <a:moveTo>
                <a:pt x="0" y="0"/>
              </a:moveTo>
              <a:lnTo>
                <a:pt x="0" y="221128"/>
              </a:lnTo>
              <a:lnTo>
                <a:pt x="2005732" y="221128"/>
              </a:lnTo>
              <a:lnTo>
                <a:pt x="2005732" y="442257"/>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F972D4E-642C-426E-8C81-21BABE189E74}">
      <dsp:nvSpPr>
        <dsp:cNvPr id="0" name=""/>
        <dsp:cNvSpPr/>
      </dsp:nvSpPr>
      <dsp:spPr>
        <a:xfrm>
          <a:off x="2162571" y="1054431"/>
          <a:ext cx="1745074" cy="442257"/>
        </a:xfrm>
        <a:custGeom>
          <a:avLst/>
          <a:gdLst/>
          <a:ahLst/>
          <a:cxnLst/>
          <a:rect l="0" t="0" r="0" b="0"/>
          <a:pathLst>
            <a:path>
              <a:moveTo>
                <a:pt x="1745074" y="0"/>
              </a:moveTo>
              <a:lnTo>
                <a:pt x="1745074" y="221128"/>
              </a:lnTo>
              <a:lnTo>
                <a:pt x="0" y="221128"/>
              </a:lnTo>
              <a:lnTo>
                <a:pt x="0" y="442257"/>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AD97878-D194-4142-8444-CAE3A92EA742}">
      <dsp:nvSpPr>
        <dsp:cNvPr id="0" name=""/>
        <dsp:cNvSpPr/>
      </dsp:nvSpPr>
      <dsp:spPr>
        <a:xfrm>
          <a:off x="2157643" y="1437"/>
          <a:ext cx="3500005" cy="1052994"/>
        </a:xfrm>
        <a:prstGeom prst="rect">
          <a:avLst/>
        </a:prstGeom>
        <a:gradFill rotWithShape="0">
          <a:gsLst>
            <a:gs pos="0">
              <a:schemeClr val="accent1">
                <a:hueOff val="0"/>
                <a:satOff val="0"/>
                <a:lumOff val="0"/>
                <a:alphaOff val="0"/>
                <a:tint val="45000"/>
                <a:satMod val="220000"/>
              </a:schemeClr>
            </a:gs>
            <a:gs pos="30000">
              <a:schemeClr val="accent1">
                <a:hueOff val="0"/>
                <a:satOff val="0"/>
                <a:lumOff val="0"/>
                <a:alphaOff val="0"/>
                <a:tint val="61000"/>
                <a:satMod val="220000"/>
              </a:schemeClr>
            </a:gs>
            <a:gs pos="45000">
              <a:schemeClr val="accent1">
                <a:hueOff val="0"/>
                <a:satOff val="0"/>
                <a:lumOff val="0"/>
                <a:alphaOff val="0"/>
                <a:tint val="66000"/>
                <a:satMod val="240000"/>
              </a:schemeClr>
            </a:gs>
            <a:gs pos="55000">
              <a:schemeClr val="accent1">
                <a:hueOff val="0"/>
                <a:satOff val="0"/>
                <a:lumOff val="0"/>
                <a:alphaOff val="0"/>
                <a:tint val="66000"/>
                <a:satMod val="220000"/>
              </a:schemeClr>
            </a:gs>
            <a:gs pos="73000">
              <a:schemeClr val="accent1">
                <a:hueOff val="0"/>
                <a:satOff val="0"/>
                <a:lumOff val="0"/>
                <a:alphaOff val="0"/>
                <a:tint val="61000"/>
                <a:satMod val="220000"/>
              </a:schemeClr>
            </a:gs>
            <a:gs pos="100000">
              <a:schemeClr val="accent1">
                <a:hueOff val="0"/>
                <a:satOff val="0"/>
                <a:lumOff val="0"/>
                <a:alphaOff val="0"/>
                <a:tint val="45000"/>
                <a:satMod val="220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lang="en-US" sz="3200" kern="1200" dirty="0" smtClean="0"/>
            <a:t>Computer components</a:t>
          </a:r>
          <a:endParaRPr kumimoji="0" lang="en-US" sz="3200" b="0" i="0" u="none" strike="noStrike" kern="1200" cap="none" normalizeH="0" baseline="0" dirty="0" smtClean="0">
            <a:ln/>
            <a:effectLst/>
            <a:latin typeface="Times New Roman" pitchFamily="18" charset="0"/>
          </a:endParaRPr>
        </a:p>
      </dsp:txBody>
      <dsp:txXfrm>
        <a:off x="2157643" y="1437"/>
        <a:ext cx="3500005" cy="1052994"/>
      </dsp:txXfrm>
    </dsp:sp>
    <dsp:sp modelId="{CFC3E601-25F0-45C7-A8EB-58B112DFAAB8}">
      <dsp:nvSpPr>
        <dsp:cNvPr id="0" name=""/>
        <dsp:cNvSpPr/>
      </dsp:nvSpPr>
      <dsp:spPr>
        <a:xfrm>
          <a:off x="377967" y="1496688"/>
          <a:ext cx="3569208" cy="1052994"/>
        </a:xfrm>
        <a:prstGeom prst="rect">
          <a:avLst/>
        </a:prstGeom>
        <a:gradFill rotWithShape="0">
          <a:gsLst>
            <a:gs pos="0">
              <a:schemeClr val="accent1">
                <a:hueOff val="0"/>
                <a:satOff val="0"/>
                <a:lumOff val="0"/>
                <a:alphaOff val="0"/>
                <a:tint val="45000"/>
                <a:satMod val="220000"/>
              </a:schemeClr>
            </a:gs>
            <a:gs pos="30000">
              <a:schemeClr val="accent1">
                <a:hueOff val="0"/>
                <a:satOff val="0"/>
                <a:lumOff val="0"/>
                <a:alphaOff val="0"/>
                <a:tint val="61000"/>
                <a:satMod val="220000"/>
              </a:schemeClr>
            </a:gs>
            <a:gs pos="45000">
              <a:schemeClr val="accent1">
                <a:hueOff val="0"/>
                <a:satOff val="0"/>
                <a:lumOff val="0"/>
                <a:alphaOff val="0"/>
                <a:tint val="66000"/>
                <a:satMod val="240000"/>
              </a:schemeClr>
            </a:gs>
            <a:gs pos="55000">
              <a:schemeClr val="accent1">
                <a:hueOff val="0"/>
                <a:satOff val="0"/>
                <a:lumOff val="0"/>
                <a:alphaOff val="0"/>
                <a:tint val="66000"/>
                <a:satMod val="220000"/>
              </a:schemeClr>
            </a:gs>
            <a:gs pos="73000">
              <a:schemeClr val="accent1">
                <a:hueOff val="0"/>
                <a:satOff val="0"/>
                <a:lumOff val="0"/>
                <a:alphaOff val="0"/>
                <a:tint val="61000"/>
                <a:satMod val="220000"/>
              </a:schemeClr>
            </a:gs>
            <a:gs pos="100000">
              <a:schemeClr val="accent1">
                <a:hueOff val="0"/>
                <a:satOff val="0"/>
                <a:lumOff val="0"/>
                <a:alphaOff val="0"/>
                <a:tint val="45000"/>
                <a:satMod val="220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3200" b="0" i="0" u="none" strike="noStrike" kern="1200" cap="none" normalizeH="0" baseline="0" dirty="0" smtClean="0">
              <a:ln/>
              <a:effectLst/>
              <a:latin typeface="Times New Roman" pitchFamily="18" charset="0"/>
            </a:rPr>
            <a:t> </a:t>
          </a:r>
          <a:r>
            <a:rPr kumimoji="0" lang="en-US" sz="3200" b="0" i="0" u="none" strike="noStrike" kern="1200" cap="none" normalizeH="0" baseline="0" dirty="0" smtClean="0">
              <a:ln/>
              <a:effectLst/>
              <a:latin typeface="Times New Roman" pitchFamily="18" charset="0"/>
              <a:cs typeface="Times New Roman" pitchFamily="18" charset="0"/>
            </a:rPr>
            <a:t>Software</a:t>
          </a:r>
        </a:p>
      </dsp:txBody>
      <dsp:txXfrm>
        <a:off x="377967" y="1496688"/>
        <a:ext cx="3569208" cy="1052994"/>
      </dsp:txXfrm>
    </dsp:sp>
    <dsp:sp modelId="{9FF73C76-C154-4EA2-A84B-3E97BAF92FF3}">
      <dsp:nvSpPr>
        <dsp:cNvPr id="0" name=""/>
        <dsp:cNvSpPr/>
      </dsp:nvSpPr>
      <dsp:spPr>
        <a:xfrm>
          <a:off x="4389432" y="1496688"/>
          <a:ext cx="3047891" cy="1052994"/>
        </a:xfrm>
        <a:prstGeom prst="rect">
          <a:avLst/>
        </a:prstGeom>
        <a:gradFill rotWithShape="0">
          <a:gsLst>
            <a:gs pos="0">
              <a:schemeClr val="accent1">
                <a:hueOff val="0"/>
                <a:satOff val="0"/>
                <a:lumOff val="0"/>
                <a:alphaOff val="0"/>
                <a:tint val="45000"/>
                <a:satMod val="220000"/>
              </a:schemeClr>
            </a:gs>
            <a:gs pos="30000">
              <a:schemeClr val="accent1">
                <a:hueOff val="0"/>
                <a:satOff val="0"/>
                <a:lumOff val="0"/>
                <a:alphaOff val="0"/>
                <a:tint val="61000"/>
                <a:satMod val="220000"/>
              </a:schemeClr>
            </a:gs>
            <a:gs pos="45000">
              <a:schemeClr val="accent1">
                <a:hueOff val="0"/>
                <a:satOff val="0"/>
                <a:lumOff val="0"/>
                <a:alphaOff val="0"/>
                <a:tint val="66000"/>
                <a:satMod val="240000"/>
              </a:schemeClr>
            </a:gs>
            <a:gs pos="55000">
              <a:schemeClr val="accent1">
                <a:hueOff val="0"/>
                <a:satOff val="0"/>
                <a:lumOff val="0"/>
                <a:alphaOff val="0"/>
                <a:tint val="66000"/>
                <a:satMod val="220000"/>
              </a:schemeClr>
            </a:gs>
            <a:gs pos="73000">
              <a:schemeClr val="accent1">
                <a:hueOff val="0"/>
                <a:satOff val="0"/>
                <a:lumOff val="0"/>
                <a:alphaOff val="0"/>
                <a:tint val="61000"/>
                <a:satMod val="220000"/>
              </a:schemeClr>
            </a:gs>
            <a:gs pos="100000">
              <a:schemeClr val="accent1">
                <a:hueOff val="0"/>
                <a:satOff val="0"/>
                <a:lumOff val="0"/>
                <a:alphaOff val="0"/>
                <a:tint val="45000"/>
                <a:satMod val="220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3200" b="0" i="0" u="none" strike="noStrike" kern="1200" cap="none" normalizeH="0" baseline="0" dirty="0" smtClean="0">
              <a:ln/>
              <a:effectLst/>
              <a:latin typeface="Times New Roman" pitchFamily="18" charset="0"/>
              <a:cs typeface="Times New Roman" pitchFamily="18" charset="0"/>
            </a:rPr>
            <a:t>Hardware</a:t>
          </a:r>
        </a:p>
      </dsp:txBody>
      <dsp:txXfrm>
        <a:off x="4389432" y="1496688"/>
        <a:ext cx="3047891" cy="105299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F60CC2-A892-437D-8B4F-30F0B9A08E05}">
      <dsp:nvSpPr>
        <dsp:cNvPr id="0" name=""/>
        <dsp:cNvSpPr/>
      </dsp:nvSpPr>
      <dsp:spPr>
        <a:xfrm>
          <a:off x="3816349" y="1653803"/>
          <a:ext cx="3094681" cy="268546"/>
        </a:xfrm>
        <a:custGeom>
          <a:avLst/>
          <a:gdLst/>
          <a:ahLst/>
          <a:cxnLst/>
          <a:rect l="0" t="0" r="0" b="0"/>
          <a:pathLst>
            <a:path>
              <a:moveTo>
                <a:pt x="0" y="0"/>
              </a:moveTo>
              <a:lnTo>
                <a:pt x="0" y="134273"/>
              </a:lnTo>
              <a:lnTo>
                <a:pt x="3094681" y="134273"/>
              </a:lnTo>
              <a:lnTo>
                <a:pt x="3094681" y="268546"/>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3B435E0-1DA4-4640-87B1-B52FA23FE268}">
      <dsp:nvSpPr>
        <dsp:cNvPr id="0" name=""/>
        <dsp:cNvSpPr/>
      </dsp:nvSpPr>
      <dsp:spPr>
        <a:xfrm>
          <a:off x="3816349" y="1653803"/>
          <a:ext cx="1470549" cy="268546"/>
        </a:xfrm>
        <a:custGeom>
          <a:avLst/>
          <a:gdLst/>
          <a:ahLst/>
          <a:cxnLst/>
          <a:rect l="0" t="0" r="0" b="0"/>
          <a:pathLst>
            <a:path>
              <a:moveTo>
                <a:pt x="0" y="0"/>
              </a:moveTo>
              <a:lnTo>
                <a:pt x="0" y="134273"/>
              </a:lnTo>
              <a:lnTo>
                <a:pt x="1470549" y="134273"/>
              </a:lnTo>
              <a:lnTo>
                <a:pt x="1470549" y="268546"/>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1ED3B72-7308-49E3-A889-1C9153A06133}">
      <dsp:nvSpPr>
        <dsp:cNvPr id="0" name=""/>
        <dsp:cNvSpPr/>
      </dsp:nvSpPr>
      <dsp:spPr>
        <a:xfrm>
          <a:off x="3693838" y="1653803"/>
          <a:ext cx="91440" cy="268546"/>
        </a:xfrm>
        <a:custGeom>
          <a:avLst/>
          <a:gdLst/>
          <a:ahLst/>
          <a:cxnLst/>
          <a:rect l="0" t="0" r="0" b="0"/>
          <a:pathLst>
            <a:path>
              <a:moveTo>
                <a:pt x="122511" y="0"/>
              </a:moveTo>
              <a:lnTo>
                <a:pt x="122511" y="134273"/>
              </a:lnTo>
              <a:lnTo>
                <a:pt x="45720" y="134273"/>
              </a:lnTo>
              <a:lnTo>
                <a:pt x="45720" y="268546"/>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105F06-31F7-4461-80F1-302F5BA3DCE5}">
      <dsp:nvSpPr>
        <dsp:cNvPr id="0" name=""/>
        <dsp:cNvSpPr/>
      </dsp:nvSpPr>
      <dsp:spPr>
        <a:xfrm>
          <a:off x="2192217" y="1653803"/>
          <a:ext cx="1624132" cy="268546"/>
        </a:xfrm>
        <a:custGeom>
          <a:avLst/>
          <a:gdLst/>
          <a:ahLst/>
          <a:cxnLst/>
          <a:rect l="0" t="0" r="0" b="0"/>
          <a:pathLst>
            <a:path>
              <a:moveTo>
                <a:pt x="1624132" y="0"/>
              </a:moveTo>
              <a:lnTo>
                <a:pt x="1624132" y="134273"/>
              </a:lnTo>
              <a:lnTo>
                <a:pt x="0" y="134273"/>
              </a:lnTo>
              <a:lnTo>
                <a:pt x="0" y="268546"/>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0C37DC6-C318-4865-948F-E66B12A54B71}">
      <dsp:nvSpPr>
        <dsp:cNvPr id="0" name=""/>
        <dsp:cNvSpPr/>
      </dsp:nvSpPr>
      <dsp:spPr>
        <a:xfrm>
          <a:off x="644876" y="1653803"/>
          <a:ext cx="3171473" cy="268546"/>
        </a:xfrm>
        <a:custGeom>
          <a:avLst/>
          <a:gdLst/>
          <a:ahLst/>
          <a:cxnLst/>
          <a:rect l="0" t="0" r="0" b="0"/>
          <a:pathLst>
            <a:path>
              <a:moveTo>
                <a:pt x="3171473" y="0"/>
              </a:moveTo>
              <a:lnTo>
                <a:pt x="3171473" y="134273"/>
              </a:lnTo>
              <a:lnTo>
                <a:pt x="0" y="134273"/>
              </a:lnTo>
              <a:lnTo>
                <a:pt x="0" y="268546"/>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955E0C1-8F57-4184-A0B3-5ECE0D59DAD6}">
      <dsp:nvSpPr>
        <dsp:cNvPr id="0" name=""/>
        <dsp:cNvSpPr/>
      </dsp:nvSpPr>
      <dsp:spPr>
        <a:xfrm>
          <a:off x="2664917" y="1014406"/>
          <a:ext cx="2302865" cy="639397"/>
        </a:xfrm>
        <a:prstGeom prst="rect">
          <a:avLst/>
        </a:prstGeom>
        <a:gradFill rotWithShape="0">
          <a:gsLst>
            <a:gs pos="0">
              <a:schemeClr val="accent1">
                <a:hueOff val="0"/>
                <a:satOff val="0"/>
                <a:lumOff val="0"/>
                <a:alphaOff val="0"/>
                <a:tint val="45000"/>
                <a:satMod val="220000"/>
              </a:schemeClr>
            </a:gs>
            <a:gs pos="30000">
              <a:schemeClr val="accent1">
                <a:hueOff val="0"/>
                <a:satOff val="0"/>
                <a:lumOff val="0"/>
                <a:alphaOff val="0"/>
                <a:tint val="61000"/>
                <a:satMod val="220000"/>
              </a:schemeClr>
            </a:gs>
            <a:gs pos="45000">
              <a:schemeClr val="accent1">
                <a:hueOff val="0"/>
                <a:satOff val="0"/>
                <a:lumOff val="0"/>
                <a:alphaOff val="0"/>
                <a:tint val="66000"/>
                <a:satMod val="240000"/>
              </a:schemeClr>
            </a:gs>
            <a:gs pos="55000">
              <a:schemeClr val="accent1">
                <a:hueOff val="0"/>
                <a:satOff val="0"/>
                <a:lumOff val="0"/>
                <a:alphaOff val="0"/>
                <a:tint val="66000"/>
                <a:satMod val="220000"/>
              </a:schemeClr>
            </a:gs>
            <a:gs pos="73000">
              <a:schemeClr val="accent1">
                <a:hueOff val="0"/>
                <a:satOff val="0"/>
                <a:lumOff val="0"/>
                <a:alphaOff val="0"/>
                <a:tint val="61000"/>
                <a:satMod val="220000"/>
              </a:schemeClr>
            </a:gs>
            <a:gs pos="100000">
              <a:schemeClr val="accent1">
                <a:hueOff val="0"/>
                <a:satOff val="0"/>
                <a:lumOff val="0"/>
                <a:alphaOff val="0"/>
                <a:tint val="45000"/>
                <a:satMod val="220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kern="1200" cap="none" normalizeH="0" baseline="0" dirty="0" smtClean="0">
              <a:ln/>
              <a:solidFill>
                <a:schemeClr val="tx2">
                  <a:lumMod val="50000"/>
                </a:schemeClr>
              </a:solidFill>
              <a:effectLst/>
              <a:latin typeface="Arial" pitchFamily="34" charset="0"/>
              <a:cs typeface="Arial" pitchFamily="34" charset="0"/>
            </a:rPr>
            <a:t>Computer hardware</a:t>
          </a:r>
        </a:p>
      </dsp:txBody>
      <dsp:txXfrm>
        <a:off x="2664917" y="1014406"/>
        <a:ext cx="2302865" cy="639397"/>
      </dsp:txXfrm>
    </dsp:sp>
    <dsp:sp modelId="{22C8BFD0-50AA-4819-B4CC-B2FC24A9F955}">
      <dsp:nvSpPr>
        <dsp:cNvPr id="0" name=""/>
        <dsp:cNvSpPr/>
      </dsp:nvSpPr>
      <dsp:spPr>
        <a:xfrm>
          <a:off x="5479" y="1922349"/>
          <a:ext cx="1278794" cy="639397"/>
        </a:xfrm>
        <a:prstGeom prst="rect">
          <a:avLst/>
        </a:prstGeom>
        <a:gradFill rotWithShape="0">
          <a:gsLst>
            <a:gs pos="0">
              <a:schemeClr val="accent1">
                <a:hueOff val="0"/>
                <a:satOff val="0"/>
                <a:lumOff val="0"/>
                <a:alphaOff val="0"/>
                <a:tint val="45000"/>
                <a:satMod val="220000"/>
              </a:schemeClr>
            </a:gs>
            <a:gs pos="30000">
              <a:schemeClr val="accent1">
                <a:hueOff val="0"/>
                <a:satOff val="0"/>
                <a:lumOff val="0"/>
                <a:alphaOff val="0"/>
                <a:tint val="61000"/>
                <a:satMod val="220000"/>
              </a:schemeClr>
            </a:gs>
            <a:gs pos="45000">
              <a:schemeClr val="accent1">
                <a:hueOff val="0"/>
                <a:satOff val="0"/>
                <a:lumOff val="0"/>
                <a:alphaOff val="0"/>
                <a:tint val="66000"/>
                <a:satMod val="240000"/>
              </a:schemeClr>
            </a:gs>
            <a:gs pos="55000">
              <a:schemeClr val="accent1">
                <a:hueOff val="0"/>
                <a:satOff val="0"/>
                <a:lumOff val="0"/>
                <a:alphaOff val="0"/>
                <a:tint val="66000"/>
                <a:satMod val="220000"/>
              </a:schemeClr>
            </a:gs>
            <a:gs pos="73000">
              <a:schemeClr val="accent1">
                <a:hueOff val="0"/>
                <a:satOff val="0"/>
                <a:lumOff val="0"/>
                <a:alphaOff val="0"/>
                <a:tint val="61000"/>
                <a:satMod val="220000"/>
              </a:schemeClr>
            </a:gs>
            <a:gs pos="100000">
              <a:schemeClr val="accent1">
                <a:hueOff val="0"/>
                <a:satOff val="0"/>
                <a:lumOff val="0"/>
                <a:alphaOff val="0"/>
                <a:tint val="45000"/>
                <a:satMod val="220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065" tIns="12065" rIns="12065" bIns="1206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900" b="1" i="0" u="none" strike="noStrike" kern="1200" cap="none" normalizeH="0" baseline="0" smtClean="0">
              <a:ln/>
              <a:effectLst/>
              <a:latin typeface="Arial" pitchFamily="34" charset="0"/>
              <a:cs typeface="Arial" pitchFamily="34" charset="0"/>
            </a:rPr>
            <a:t>?</a:t>
          </a:r>
          <a:endParaRPr kumimoji="0" lang="en-US" sz="1900" b="1" i="0" u="none" strike="noStrike" kern="1200" cap="none" normalizeH="0" baseline="0" dirty="0" smtClean="0">
            <a:ln/>
            <a:effectLst/>
            <a:latin typeface="Arial" pitchFamily="34" charset="0"/>
            <a:cs typeface="Arial" pitchFamily="34" charset="0"/>
          </a:endParaRPr>
        </a:p>
      </dsp:txBody>
      <dsp:txXfrm>
        <a:off x="5479" y="1922349"/>
        <a:ext cx="1278794" cy="639397"/>
      </dsp:txXfrm>
    </dsp:sp>
    <dsp:sp modelId="{8C4D7751-6DFA-4F21-A264-05C59D1CCC1A}">
      <dsp:nvSpPr>
        <dsp:cNvPr id="0" name=""/>
        <dsp:cNvSpPr/>
      </dsp:nvSpPr>
      <dsp:spPr>
        <a:xfrm>
          <a:off x="1552820" y="1922349"/>
          <a:ext cx="1278794" cy="639397"/>
        </a:xfrm>
        <a:prstGeom prst="rect">
          <a:avLst/>
        </a:prstGeom>
        <a:gradFill rotWithShape="0">
          <a:gsLst>
            <a:gs pos="0">
              <a:schemeClr val="accent1">
                <a:hueOff val="0"/>
                <a:satOff val="0"/>
                <a:lumOff val="0"/>
                <a:alphaOff val="0"/>
                <a:tint val="45000"/>
                <a:satMod val="220000"/>
              </a:schemeClr>
            </a:gs>
            <a:gs pos="30000">
              <a:schemeClr val="accent1">
                <a:hueOff val="0"/>
                <a:satOff val="0"/>
                <a:lumOff val="0"/>
                <a:alphaOff val="0"/>
                <a:tint val="61000"/>
                <a:satMod val="220000"/>
              </a:schemeClr>
            </a:gs>
            <a:gs pos="45000">
              <a:schemeClr val="accent1">
                <a:hueOff val="0"/>
                <a:satOff val="0"/>
                <a:lumOff val="0"/>
                <a:alphaOff val="0"/>
                <a:tint val="66000"/>
                <a:satMod val="240000"/>
              </a:schemeClr>
            </a:gs>
            <a:gs pos="55000">
              <a:schemeClr val="accent1">
                <a:hueOff val="0"/>
                <a:satOff val="0"/>
                <a:lumOff val="0"/>
                <a:alphaOff val="0"/>
                <a:tint val="66000"/>
                <a:satMod val="220000"/>
              </a:schemeClr>
            </a:gs>
            <a:gs pos="73000">
              <a:schemeClr val="accent1">
                <a:hueOff val="0"/>
                <a:satOff val="0"/>
                <a:lumOff val="0"/>
                <a:alphaOff val="0"/>
                <a:tint val="61000"/>
                <a:satMod val="220000"/>
              </a:schemeClr>
            </a:gs>
            <a:gs pos="100000">
              <a:schemeClr val="accent1">
                <a:hueOff val="0"/>
                <a:satOff val="0"/>
                <a:lumOff val="0"/>
                <a:alphaOff val="0"/>
                <a:tint val="45000"/>
                <a:satMod val="220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065" tIns="12065" rIns="12065" bIns="12065" numCol="1" spcCol="1270" anchor="ctr" anchorCtr="0">
          <a:noAutofit/>
        </a:bodyPr>
        <a:lstStyle/>
        <a:p>
          <a:pPr marL="0" lvl="0" indent="0" algn="ctr" defTabSz="914400" rtl="1">
            <a:lnSpc>
              <a:spcPct val="100000"/>
            </a:lnSpc>
            <a:spcBef>
              <a:spcPct val="0"/>
            </a:spcBef>
            <a:spcAft>
              <a:spcPct val="0"/>
            </a:spcAft>
            <a:buNone/>
          </a:pPr>
          <a:r>
            <a:rPr lang="en-US" sz="1900" kern="1200" dirty="0" smtClean="0"/>
            <a:t>Output devices</a:t>
          </a:r>
          <a:endParaRPr kumimoji="0" lang="en-US" sz="1900" b="1" i="0" u="none" strike="noStrike" kern="1200" cap="none" normalizeH="0" baseline="0" dirty="0" smtClean="0">
            <a:ln/>
            <a:effectLst/>
            <a:latin typeface="Arial" pitchFamily="34" charset="0"/>
            <a:cs typeface="Arial" pitchFamily="34" charset="0"/>
          </a:endParaRPr>
        </a:p>
      </dsp:txBody>
      <dsp:txXfrm>
        <a:off x="1552820" y="1922349"/>
        <a:ext cx="1278794" cy="639397"/>
      </dsp:txXfrm>
    </dsp:sp>
    <dsp:sp modelId="{04D63227-6C0A-4DCD-BC85-B0DB7CB0C3D0}">
      <dsp:nvSpPr>
        <dsp:cNvPr id="0" name=""/>
        <dsp:cNvSpPr/>
      </dsp:nvSpPr>
      <dsp:spPr>
        <a:xfrm>
          <a:off x="3100161" y="1922349"/>
          <a:ext cx="1278794" cy="639397"/>
        </a:xfrm>
        <a:prstGeom prst="rect">
          <a:avLst/>
        </a:prstGeom>
        <a:gradFill rotWithShape="0">
          <a:gsLst>
            <a:gs pos="0">
              <a:schemeClr val="accent1">
                <a:hueOff val="0"/>
                <a:satOff val="0"/>
                <a:lumOff val="0"/>
                <a:alphaOff val="0"/>
                <a:tint val="45000"/>
                <a:satMod val="220000"/>
              </a:schemeClr>
            </a:gs>
            <a:gs pos="30000">
              <a:schemeClr val="accent1">
                <a:hueOff val="0"/>
                <a:satOff val="0"/>
                <a:lumOff val="0"/>
                <a:alphaOff val="0"/>
                <a:tint val="61000"/>
                <a:satMod val="220000"/>
              </a:schemeClr>
            </a:gs>
            <a:gs pos="45000">
              <a:schemeClr val="accent1">
                <a:hueOff val="0"/>
                <a:satOff val="0"/>
                <a:lumOff val="0"/>
                <a:alphaOff val="0"/>
                <a:tint val="66000"/>
                <a:satMod val="240000"/>
              </a:schemeClr>
            </a:gs>
            <a:gs pos="55000">
              <a:schemeClr val="accent1">
                <a:hueOff val="0"/>
                <a:satOff val="0"/>
                <a:lumOff val="0"/>
                <a:alphaOff val="0"/>
                <a:tint val="66000"/>
                <a:satMod val="220000"/>
              </a:schemeClr>
            </a:gs>
            <a:gs pos="73000">
              <a:schemeClr val="accent1">
                <a:hueOff val="0"/>
                <a:satOff val="0"/>
                <a:lumOff val="0"/>
                <a:alphaOff val="0"/>
                <a:tint val="61000"/>
                <a:satMod val="220000"/>
              </a:schemeClr>
            </a:gs>
            <a:gs pos="100000">
              <a:schemeClr val="accent1">
                <a:hueOff val="0"/>
                <a:satOff val="0"/>
                <a:lumOff val="0"/>
                <a:alphaOff val="0"/>
                <a:tint val="45000"/>
                <a:satMod val="220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065" tIns="12065" rIns="12065" bIns="12065" numCol="1" spcCol="1270" anchor="ctr" anchorCtr="0">
          <a:noAutofit/>
        </a:bodyPr>
        <a:lstStyle/>
        <a:p>
          <a:pPr lvl="0" algn="ctr" defTabSz="844550" rtl="1">
            <a:lnSpc>
              <a:spcPct val="90000"/>
            </a:lnSpc>
            <a:spcBef>
              <a:spcPct val="0"/>
            </a:spcBef>
            <a:spcAft>
              <a:spcPct val="35000"/>
            </a:spcAft>
          </a:pPr>
          <a:r>
            <a:rPr lang="en-US" sz="1900" kern="1200" dirty="0" smtClean="0"/>
            <a:t>Input devices</a:t>
          </a:r>
          <a:endParaRPr lang="ar-SA" sz="1900" kern="1200" dirty="0"/>
        </a:p>
      </dsp:txBody>
      <dsp:txXfrm>
        <a:off x="3100161" y="1922349"/>
        <a:ext cx="1278794" cy="639397"/>
      </dsp:txXfrm>
    </dsp:sp>
    <dsp:sp modelId="{5F5EEBED-05EB-425E-A553-D5242FAAC861}">
      <dsp:nvSpPr>
        <dsp:cNvPr id="0" name=""/>
        <dsp:cNvSpPr/>
      </dsp:nvSpPr>
      <dsp:spPr>
        <a:xfrm>
          <a:off x="4647502" y="1922349"/>
          <a:ext cx="1278794" cy="639397"/>
        </a:xfrm>
        <a:prstGeom prst="rect">
          <a:avLst/>
        </a:prstGeom>
        <a:gradFill rotWithShape="0">
          <a:gsLst>
            <a:gs pos="0">
              <a:schemeClr val="accent1">
                <a:hueOff val="0"/>
                <a:satOff val="0"/>
                <a:lumOff val="0"/>
                <a:alphaOff val="0"/>
                <a:tint val="45000"/>
                <a:satMod val="220000"/>
              </a:schemeClr>
            </a:gs>
            <a:gs pos="30000">
              <a:schemeClr val="accent1">
                <a:hueOff val="0"/>
                <a:satOff val="0"/>
                <a:lumOff val="0"/>
                <a:alphaOff val="0"/>
                <a:tint val="61000"/>
                <a:satMod val="220000"/>
              </a:schemeClr>
            </a:gs>
            <a:gs pos="45000">
              <a:schemeClr val="accent1">
                <a:hueOff val="0"/>
                <a:satOff val="0"/>
                <a:lumOff val="0"/>
                <a:alphaOff val="0"/>
                <a:tint val="66000"/>
                <a:satMod val="240000"/>
              </a:schemeClr>
            </a:gs>
            <a:gs pos="55000">
              <a:schemeClr val="accent1">
                <a:hueOff val="0"/>
                <a:satOff val="0"/>
                <a:lumOff val="0"/>
                <a:alphaOff val="0"/>
                <a:tint val="66000"/>
                <a:satMod val="220000"/>
              </a:schemeClr>
            </a:gs>
            <a:gs pos="73000">
              <a:schemeClr val="accent1">
                <a:hueOff val="0"/>
                <a:satOff val="0"/>
                <a:lumOff val="0"/>
                <a:alphaOff val="0"/>
                <a:tint val="61000"/>
                <a:satMod val="220000"/>
              </a:schemeClr>
            </a:gs>
            <a:gs pos="100000">
              <a:schemeClr val="accent1">
                <a:hueOff val="0"/>
                <a:satOff val="0"/>
                <a:lumOff val="0"/>
                <a:alphaOff val="0"/>
                <a:tint val="45000"/>
                <a:satMod val="220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065" tIns="12065" rIns="12065" bIns="12065" numCol="1" spcCol="1270" anchor="ctr" anchorCtr="0">
          <a:noAutofit/>
        </a:bodyPr>
        <a:lstStyle/>
        <a:p>
          <a:pPr lvl="0" algn="ctr" defTabSz="844550" rtl="1">
            <a:lnSpc>
              <a:spcPct val="90000"/>
            </a:lnSpc>
            <a:spcBef>
              <a:spcPct val="0"/>
            </a:spcBef>
            <a:spcAft>
              <a:spcPct val="35000"/>
            </a:spcAft>
          </a:pPr>
          <a:r>
            <a:rPr lang="en-US" sz="1900" kern="1200" dirty="0" smtClean="0"/>
            <a:t>memory</a:t>
          </a:r>
          <a:endParaRPr lang="ar-SA" sz="1900" kern="1200" dirty="0"/>
        </a:p>
      </dsp:txBody>
      <dsp:txXfrm>
        <a:off x="4647502" y="1922349"/>
        <a:ext cx="1278794" cy="639397"/>
      </dsp:txXfrm>
    </dsp:sp>
    <dsp:sp modelId="{B7EAC2B7-3928-4289-A37D-20FA58DA0D20}">
      <dsp:nvSpPr>
        <dsp:cNvPr id="0" name=""/>
        <dsp:cNvSpPr/>
      </dsp:nvSpPr>
      <dsp:spPr>
        <a:xfrm>
          <a:off x="6194842" y="1922349"/>
          <a:ext cx="1432377" cy="1006609"/>
        </a:xfrm>
        <a:prstGeom prst="rect">
          <a:avLst/>
        </a:prstGeom>
        <a:gradFill rotWithShape="0">
          <a:gsLst>
            <a:gs pos="0">
              <a:schemeClr val="accent1">
                <a:hueOff val="0"/>
                <a:satOff val="0"/>
                <a:lumOff val="0"/>
                <a:alphaOff val="0"/>
                <a:tint val="45000"/>
                <a:satMod val="220000"/>
              </a:schemeClr>
            </a:gs>
            <a:gs pos="30000">
              <a:schemeClr val="accent1">
                <a:hueOff val="0"/>
                <a:satOff val="0"/>
                <a:lumOff val="0"/>
                <a:alphaOff val="0"/>
                <a:tint val="61000"/>
                <a:satMod val="220000"/>
              </a:schemeClr>
            </a:gs>
            <a:gs pos="45000">
              <a:schemeClr val="accent1">
                <a:hueOff val="0"/>
                <a:satOff val="0"/>
                <a:lumOff val="0"/>
                <a:alphaOff val="0"/>
                <a:tint val="66000"/>
                <a:satMod val="240000"/>
              </a:schemeClr>
            </a:gs>
            <a:gs pos="55000">
              <a:schemeClr val="accent1">
                <a:hueOff val="0"/>
                <a:satOff val="0"/>
                <a:lumOff val="0"/>
                <a:alphaOff val="0"/>
                <a:tint val="66000"/>
                <a:satMod val="220000"/>
              </a:schemeClr>
            </a:gs>
            <a:gs pos="73000">
              <a:schemeClr val="accent1">
                <a:hueOff val="0"/>
                <a:satOff val="0"/>
                <a:lumOff val="0"/>
                <a:alphaOff val="0"/>
                <a:tint val="61000"/>
                <a:satMod val="220000"/>
              </a:schemeClr>
            </a:gs>
            <a:gs pos="100000">
              <a:schemeClr val="accent1">
                <a:hueOff val="0"/>
                <a:satOff val="0"/>
                <a:lumOff val="0"/>
                <a:alphaOff val="0"/>
                <a:tint val="45000"/>
                <a:satMod val="220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en-US" sz="1600" kern="1200" dirty="0" smtClean="0"/>
            <a:t>Central Processing Unit</a:t>
          </a:r>
          <a:endParaRPr lang="ar-SA" sz="1600" kern="1200" dirty="0" smtClean="0"/>
        </a:p>
        <a:p>
          <a:pPr lvl="0" algn="ctr" defTabSz="711200" rtl="1">
            <a:lnSpc>
              <a:spcPct val="90000"/>
            </a:lnSpc>
            <a:spcBef>
              <a:spcPct val="0"/>
            </a:spcBef>
            <a:spcAft>
              <a:spcPct val="35000"/>
            </a:spcAft>
          </a:pPr>
          <a:r>
            <a:rPr lang="en-US" sz="2000" kern="1200" dirty="0" smtClean="0"/>
            <a:t>CPU</a:t>
          </a:r>
        </a:p>
      </dsp:txBody>
      <dsp:txXfrm>
        <a:off x="6194842" y="1922349"/>
        <a:ext cx="1432377" cy="100660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B07B85-22AD-4135-B69B-FBEBBDA36C4D}">
      <dsp:nvSpPr>
        <dsp:cNvPr id="0" name=""/>
        <dsp:cNvSpPr/>
      </dsp:nvSpPr>
      <dsp:spPr>
        <a:xfrm>
          <a:off x="4217640" y="1989986"/>
          <a:ext cx="2308092" cy="801155"/>
        </a:xfrm>
        <a:custGeom>
          <a:avLst/>
          <a:gdLst/>
          <a:ahLst/>
          <a:cxnLst/>
          <a:rect l="0" t="0" r="0" b="0"/>
          <a:pathLst>
            <a:path>
              <a:moveTo>
                <a:pt x="0" y="0"/>
              </a:moveTo>
              <a:lnTo>
                <a:pt x="0" y="400577"/>
              </a:lnTo>
              <a:lnTo>
                <a:pt x="2308092" y="400577"/>
              </a:lnTo>
              <a:lnTo>
                <a:pt x="2308092" y="801155"/>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7B48F71-0339-4ECD-A438-DB6710C4D059}">
      <dsp:nvSpPr>
        <dsp:cNvPr id="0" name=""/>
        <dsp:cNvSpPr/>
      </dsp:nvSpPr>
      <dsp:spPr>
        <a:xfrm>
          <a:off x="1909547" y="1989986"/>
          <a:ext cx="2308092" cy="801155"/>
        </a:xfrm>
        <a:custGeom>
          <a:avLst/>
          <a:gdLst/>
          <a:ahLst/>
          <a:cxnLst/>
          <a:rect l="0" t="0" r="0" b="0"/>
          <a:pathLst>
            <a:path>
              <a:moveTo>
                <a:pt x="2308092" y="0"/>
              </a:moveTo>
              <a:lnTo>
                <a:pt x="2308092" y="400577"/>
              </a:lnTo>
              <a:lnTo>
                <a:pt x="0" y="400577"/>
              </a:lnTo>
              <a:lnTo>
                <a:pt x="0" y="801155"/>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0376580-5237-4197-9FE6-C688F4B3FCB0}">
      <dsp:nvSpPr>
        <dsp:cNvPr id="0" name=""/>
        <dsp:cNvSpPr/>
      </dsp:nvSpPr>
      <dsp:spPr>
        <a:xfrm>
          <a:off x="2310125" y="82471"/>
          <a:ext cx="3815028" cy="1907514"/>
        </a:xfrm>
        <a:prstGeom prst="rect">
          <a:avLst/>
        </a:prstGeom>
        <a:gradFill rotWithShape="0">
          <a:gsLst>
            <a:gs pos="0">
              <a:schemeClr val="accent1">
                <a:hueOff val="0"/>
                <a:satOff val="0"/>
                <a:lumOff val="0"/>
                <a:alphaOff val="0"/>
                <a:tint val="45000"/>
                <a:satMod val="220000"/>
              </a:schemeClr>
            </a:gs>
            <a:gs pos="30000">
              <a:schemeClr val="accent1">
                <a:hueOff val="0"/>
                <a:satOff val="0"/>
                <a:lumOff val="0"/>
                <a:alphaOff val="0"/>
                <a:tint val="61000"/>
                <a:satMod val="220000"/>
              </a:schemeClr>
            </a:gs>
            <a:gs pos="45000">
              <a:schemeClr val="accent1">
                <a:hueOff val="0"/>
                <a:satOff val="0"/>
                <a:lumOff val="0"/>
                <a:alphaOff val="0"/>
                <a:tint val="66000"/>
                <a:satMod val="240000"/>
              </a:schemeClr>
            </a:gs>
            <a:gs pos="55000">
              <a:schemeClr val="accent1">
                <a:hueOff val="0"/>
                <a:satOff val="0"/>
                <a:lumOff val="0"/>
                <a:alphaOff val="0"/>
                <a:tint val="66000"/>
                <a:satMod val="220000"/>
              </a:schemeClr>
            </a:gs>
            <a:gs pos="73000">
              <a:schemeClr val="accent1">
                <a:hueOff val="0"/>
                <a:satOff val="0"/>
                <a:lumOff val="0"/>
                <a:alphaOff val="0"/>
                <a:tint val="61000"/>
                <a:satMod val="220000"/>
              </a:schemeClr>
            </a:gs>
            <a:gs pos="100000">
              <a:schemeClr val="accent1">
                <a:hueOff val="0"/>
                <a:satOff val="0"/>
                <a:lumOff val="0"/>
                <a:alphaOff val="0"/>
                <a:tint val="45000"/>
                <a:satMod val="220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13150" tIns="34290" rIns="34290" bIns="3429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5400" b="0" i="0" u="none" strike="noStrike" kern="1200" cap="none" normalizeH="0" baseline="0" dirty="0" smtClean="0">
              <a:ln/>
              <a:effectLst/>
              <a:latin typeface="Times New Roman" pitchFamily="18" charset="0"/>
            </a:rPr>
            <a:t>Memory</a:t>
          </a:r>
        </a:p>
      </dsp:txBody>
      <dsp:txXfrm>
        <a:off x="2310125" y="82471"/>
        <a:ext cx="3815028" cy="1907514"/>
      </dsp:txXfrm>
    </dsp:sp>
    <dsp:sp modelId="{B96FB0BD-12AD-4FFD-8B7A-BE7DA0A1BBB8}">
      <dsp:nvSpPr>
        <dsp:cNvPr id="0" name=""/>
        <dsp:cNvSpPr/>
      </dsp:nvSpPr>
      <dsp:spPr>
        <a:xfrm>
          <a:off x="2500877" y="273223"/>
          <a:ext cx="1144508" cy="1526011"/>
        </a:xfrm>
        <a:prstGeom prst="rect">
          <a:avLst/>
        </a:prstGeom>
        <a:solidFill>
          <a:schemeClr val="accent1">
            <a:tint val="50000"/>
            <a:hueOff val="0"/>
            <a:satOff val="0"/>
            <a:lumOff val="0"/>
            <a:alphaOff val="0"/>
          </a:schemeClr>
        </a:solidFill>
        <a:ln w="9525" cap="flat" cmpd="sng" algn="ctr">
          <a:solidFill>
            <a:schemeClr val="lt1">
              <a:hueOff val="0"/>
              <a:satOff val="0"/>
              <a:lumOff val="0"/>
              <a:alphaOff val="0"/>
            </a:schemeClr>
          </a:solidFill>
          <a:prstDash val="solid"/>
        </a:ln>
        <a:effectLst>
          <a:outerShdw blurRad="38100" dist="25400" dir="5400000" rotWithShape="0">
            <a:srgbClr val="000000">
              <a:alpha val="40000"/>
            </a:srgbClr>
          </a:outerShdw>
        </a:effectLst>
      </dsp:spPr>
      <dsp:style>
        <a:lnRef idx="1">
          <a:scrgbClr r="0" g="0" b="0"/>
        </a:lnRef>
        <a:fillRef idx="1">
          <a:scrgbClr r="0" g="0" b="0"/>
        </a:fillRef>
        <a:effectRef idx="1">
          <a:scrgbClr r="0" g="0" b="0"/>
        </a:effectRef>
        <a:fontRef idx="minor"/>
      </dsp:style>
    </dsp:sp>
    <dsp:sp modelId="{C1A6D19E-57FE-485A-9C9F-2A1EE661F8D2}">
      <dsp:nvSpPr>
        <dsp:cNvPr id="0" name=""/>
        <dsp:cNvSpPr/>
      </dsp:nvSpPr>
      <dsp:spPr>
        <a:xfrm>
          <a:off x="2033" y="2791141"/>
          <a:ext cx="3815028" cy="1907514"/>
        </a:xfrm>
        <a:prstGeom prst="rect">
          <a:avLst/>
        </a:prstGeom>
        <a:gradFill rotWithShape="0">
          <a:gsLst>
            <a:gs pos="0">
              <a:schemeClr val="accent1">
                <a:hueOff val="0"/>
                <a:satOff val="0"/>
                <a:lumOff val="0"/>
                <a:alphaOff val="0"/>
                <a:tint val="45000"/>
                <a:satMod val="220000"/>
              </a:schemeClr>
            </a:gs>
            <a:gs pos="30000">
              <a:schemeClr val="accent1">
                <a:hueOff val="0"/>
                <a:satOff val="0"/>
                <a:lumOff val="0"/>
                <a:alphaOff val="0"/>
                <a:tint val="61000"/>
                <a:satMod val="220000"/>
              </a:schemeClr>
            </a:gs>
            <a:gs pos="45000">
              <a:schemeClr val="accent1">
                <a:hueOff val="0"/>
                <a:satOff val="0"/>
                <a:lumOff val="0"/>
                <a:alphaOff val="0"/>
                <a:tint val="66000"/>
                <a:satMod val="240000"/>
              </a:schemeClr>
            </a:gs>
            <a:gs pos="55000">
              <a:schemeClr val="accent1">
                <a:hueOff val="0"/>
                <a:satOff val="0"/>
                <a:lumOff val="0"/>
                <a:alphaOff val="0"/>
                <a:tint val="66000"/>
                <a:satMod val="220000"/>
              </a:schemeClr>
            </a:gs>
            <a:gs pos="73000">
              <a:schemeClr val="accent1">
                <a:hueOff val="0"/>
                <a:satOff val="0"/>
                <a:lumOff val="0"/>
                <a:alphaOff val="0"/>
                <a:tint val="61000"/>
                <a:satMod val="220000"/>
              </a:schemeClr>
            </a:gs>
            <a:gs pos="100000">
              <a:schemeClr val="accent1">
                <a:hueOff val="0"/>
                <a:satOff val="0"/>
                <a:lumOff val="0"/>
                <a:alphaOff val="0"/>
                <a:tint val="45000"/>
                <a:satMod val="220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13150" tIns="34290" rIns="34290" bIns="3429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5400" b="0" i="0" u="none" strike="noStrike" kern="1200" cap="none" normalizeH="0" baseline="0" dirty="0" smtClean="0">
              <a:ln/>
              <a:effectLst/>
              <a:latin typeface="Times New Roman" pitchFamily="18" charset="0"/>
              <a:cs typeface="Arial" pitchFamily="34" charset="0"/>
            </a:rPr>
            <a:t>(RAM)</a:t>
          </a:r>
        </a:p>
      </dsp:txBody>
      <dsp:txXfrm>
        <a:off x="2033" y="2791141"/>
        <a:ext cx="3815028" cy="1907514"/>
      </dsp:txXfrm>
    </dsp:sp>
    <dsp:sp modelId="{EA19B97F-921B-49DB-A1CF-6FB6F169A7DB}">
      <dsp:nvSpPr>
        <dsp:cNvPr id="0" name=""/>
        <dsp:cNvSpPr/>
      </dsp:nvSpPr>
      <dsp:spPr>
        <a:xfrm>
          <a:off x="192785" y="2981893"/>
          <a:ext cx="1144508" cy="1526011"/>
        </a:xfrm>
        <a:prstGeom prst="rect">
          <a:avLst/>
        </a:prstGeom>
        <a:blipFill rotWithShape="1">
          <a:blip xmlns:r="http://schemas.openxmlformats.org/officeDocument/2006/relationships" r:embed="rId1"/>
          <a:stretch>
            <a:fillRect/>
          </a:stretch>
        </a:blipFill>
        <a:ln w="9525" cap="flat" cmpd="sng" algn="ctr">
          <a:solidFill>
            <a:schemeClr val="lt1">
              <a:hueOff val="0"/>
              <a:satOff val="0"/>
              <a:lumOff val="0"/>
              <a:alphaOff val="0"/>
            </a:schemeClr>
          </a:solidFill>
          <a:prstDash val="solid"/>
        </a:ln>
        <a:effectLst>
          <a:outerShdw blurRad="38100" dist="25400" dir="5400000" rotWithShape="0">
            <a:srgbClr val="000000">
              <a:alpha val="40000"/>
            </a:srgbClr>
          </a:outerShdw>
        </a:effectLst>
      </dsp:spPr>
      <dsp:style>
        <a:lnRef idx="1">
          <a:scrgbClr r="0" g="0" b="0"/>
        </a:lnRef>
        <a:fillRef idx="1">
          <a:scrgbClr r="0" g="0" b="0"/>
        </a:fillRef>
        <a:effectRef idx="1">
          <a:scrgbClr r="0" g="0" b="0"/>
        </a:effectRef>
        <a:fontRef idx="minor"/>
      </dsp:style>
    </dsp:sp>
    <dsp:sp modelId="{DF7852DC-BE51-492B-80FC-39C89C3B6339}">
      <dsp:nvSpPr>
        <dsp:cNvPr id="0" name=""/>
        <dsp:cNvSpPr/>
      </dsp:nvSpPr>
      <dsp:spPr>
        <a:xfrm>
          <a:off x="4618217" y="2791141"/>
          <a:ext cx="3815028" cy="1907514"/>
        </a:xfrm>
        <a:prstGeom prst="rect">
          <a:avLst/>
        </a:prstGeom>
        <a:gradFill rotWithShape="0">
          <a:gsLst>
            <a:gs pos="0">
              <a:schemeClr val="accent1">
                <a:hueOff val="0"/>
                <a:satOff val="0"/>
                <a:lumOff val="0"/>
                <a:alphaOff val="0"/>
                <a:tint val="45000"/>
                <a:satMod val="220000"/>
              </a:schemeClr>
            </a:gs>
            <a:gs pos="30000">
              <a:schemeClr val="accent1">
                <a:hueOff val="0"/>
                <a:satOff val="0"/>
                <a:lumOff val="0"/>
                <a:alphaOff val="0"/>
                <a:tint val="61000"/>
                <a:satMod val="220000"/>
              </a:schemeClr>
            </a:gs>
            <a:gs pos="45000">
              <a:schemeClr val="accent1">
                <a:hueOff val="0"/>
                <a:satOff val="0"/>
                <a:lumOff val="0"/>
                <a:alphaOff val="0"/>
                <a:tint val="66000"/>
                <a:satMod val="240000"/>
              </a:schemeClr>
            </a:gs>
            <a:gs pos="55000">
              <a:schemeClr val="accent1">
                <a:hueOff val="0"/>
                <a:satOff val="0"/>
                <a:lumOff val="0"/>
                <a:alphaOff val="0"/>
                <a:tint val="66000"/>
                <a:satMod val="220000"/>
              </a:schemeClr>
            </a:gs>
            <a:gs pos="73000">
              <a:schemeClr val="accent1">
                <a:hueOff val="0"/>
                <a:satOff val="0"/>
                <a:lumOff val="0"/>
                <a:alphaOff val="0"/>
                <a:tint val="61000"/>
                <a:satMod val="220000"/>
              </a:schemeClr>
            </a:gs>
            <a:gs pos="100000">
              <a:schemeClr val="accent1">
                <a:hueOff val="0"/>
                <a:satOff val="0"/>
                <a:lumOff val="0"/>
                <a:alphaOff val="0"/>
                <a:tint val="45000"/>
                <a:satMod val="220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13150" tIns="34290" rIns="34290" bIns="3429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5400" b="0" i="0" u="none" strike="noStrike" kern="1200" cap="none" normalizeH="0" baseline="0" dirty="0" smtClean="0">
              <a:ln/>
              <a:effectLst/>
              <a:latin typeface="Times New Roman" pitchFamily="18" charset="0"/>
            </a:rPr>
            <a:t>(ROM)</a:t>
          </a:r>
        </a:p>
      </dsp:txBody>
      <dsp:txXfrm>
        <a:off x="4618217" y="2791141"/>
        <a:ext cx="3815028" cy="1907514"/>
      </dsp:txXfrm>
    </dsp:sp>
    <dsp:sp modelId="{D777BC60-1EC1-41CF-84D5-A4AB4999DC30}">
      <dsp:nvSpPr>
        <dsp:cNvPr id="0" name=""/>
        <dsp:cNvSpPr/>
      </dsp:nvSpPr>
      <dsp:spPr>
        <a:xfrm>
          <a:off x="4808969" y="2981893"/>
          <a:ext cx="1144508" cy="1526011"/>
        </a:xfrm>
        <a:prstGeom prst="rect">
          <a:avLst/>
        </a:prstGeom>
        <a:blipFill rotWithShape="1">
          <a:blip xmlns:r="http://schemas.openxmlformats.org/officeDocument/2006/relationships" r:embed="rId2"/>
          <a:stretch>
            <a:fillRect/>
          </a:stretch>
        </a:blipFill>
        <a:ln w="9525" cap="flat" cmpd="sng" algn="ctr">
          <a:solidFill>
            <a:schemeClr val="lt1">
              <a:hueOff val="0"/>
              <a:satOff val="0"/>
              <a:lumOff val="0"/>
              <a:alphaOff val="0"/>
            </a:schemeClr>
          </a:solidFill>
          <a:prstDash val="solid"/>
        </a:ln>
        <a:effectLst>
          <a:outerShdw blurRad="38100" dist="25400" dir="5400000" rotWithShape="0">
            <a:srgbClr val="000000">
              <a:alpha val="40000"/>
            </a:srgbClr>
          </a:outerShdw>
        </a:effectLst>
      </dsp:spPr>
      <dsp:style>
        <a:lnRef idx="1">
          <a:scrgbClr r="0" g="0" b="0"/>
        </a:lnRef>
        <a:fillRef idx="1">
          <a:scrgbClr r="0" g="0" b="0"/>
        </a:fillRef>
        <a:effectRef idx="1">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F60CC2-A892-437D-8B4F-30F0B9A08E05}">
      <dsp:nvSpPr>
        <dsp:cNvPr id="0" name=""/>
        <dsp:cNvSpPr/>
      </dsp:nvSpPr>
      <dsp:spPr>
        <a:xfrm>
          <a:off x="3816349" y="1653803"/>
          <a:ext cx="3094681" cy="268546"/>
        </a:xfrm>
        <a:custGeom>
          <a:avLst/>
          <a:gdLst/>
          <a:ahLst/>
          <a:cxnLst/>
          <a:rect l="0" t="0" r="0" b="0"/>
          <a:pathLst>
            <a:path>
              <a:moveTo>
                <a:pt x="0" y="0"/>
              </a:moveTo>
              <a:lnTo>
                <a:pt x="0" y="134273"/>
              </a:lnTo>
              <a:lnTo>
                <a:pt x="3094681" y="134273"/>
              </a:lnTo>
              <a:lnTo>
                <a:pt x="3094681" y="268546"/>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3B435E0-1DA4-4640-87B1-B52FA23FE268}">
      <dsp:nvSpPr>
        <dsp:cNvPr id="0" name=""/>
        <dsp:cNvSpPr/>
      </dsp:nvSpPr>
      <dsp:spPr>
        <a:xfrm>
          <a:off x="3816349" y="1653803"/>
          <a:ext cx="1470549" cy="268546"/>
        </a:xfrm>
        <a:custGeom>
          <a:avLst/>
          <a:gdLst/>
          <a:ahLst/>
          <a:cxnLst/>
          <a:rect l="0" t="0" r="0" b="0"/>
          <a:pathLst>
            <a:path>
              <a:moveTo>
                <a:pt x="0" y="0"/>
              </a:moveTo>
              <a:lnTo>
                <a:pt x="0" y="134273"/>
              </a:lnTo>
              <a:lnTo>
                <a:pt x="1470549" y="134273"/>
              </a:lnTo>
              <a:lnTo>
                <a:pt x="1470549" y="268546"/>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1ED3B72-7308-49E3-A889-1C9153A06133}">
      <dsp:nvSpPr>
        <dsp:cNvPr id="0" name=""/>
        <dsp:cNvSpPr/>
      </dsp:nvSpPr>
      <dsp:spPr>
        <a:xfrm>
          <a:off x="3693838" y="1653803"/>
          <a:ext cx="91440" cy="268546"/>
        </a:xfrm>
        <a:custGeom>
          <a:avLst/>
          <a:gdLst/>
          <a:ahLst/>
          <a:cxnLst/>
          <a:rect l="0" t="0" r="0" b="0"/>
          <a:pathLst>
            <a:path>
              <a:moveTo>
                <a:pt x="122511" y="0"/>
              </a:moveTo>
              <a:lnTo>
                <a:pt x="122511" y="134273"/>
              </a:lnTo>
              <a:lnTo>
                <a:pt x="45720" y="134273"/>
              </a:lnTo>
              <a:lnTo>
                <a:pt x="45720" y="268546"/>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105F06-31F7-4461-80F1-302F5BA3DCE5}">
      <dsp:nvSpPr>
        <dsp:cNvPr id="0" name=""/>
        <dsp:cNvSpPr/>
      </dsp:nvSpPr>
      <dsp:spPr>
        <a:xfrm>
          <a:off x="2192217" y="1653803"/>
          <a:ext cx="1624132" cy="268546"/>
        </a:xfrm>
        <a:custGeom>
          <a:avLst/>
          <a:gdLst/>
          <a:ahLst/>
          <a:cxnLst/>
          <a:rect l="0" t="0" r="0" b="0"/>
          <a:pathLst>
            <a:path>
              <a:moveTo>
                <a:pt x="1624132" y="0"/>
              </a:moveTo>
              <a:lnTo>
                <a:pt x="1624132" y="134273"/>
              </a:lnTo>
              <a:lnTo>
                <a:pt x="0" y="134273"/>
              </a:lnTo>
              <a:lnTo>
                <a:pt x="0" y="268546"/>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0C37DC6-C318-4865-948F-E66B12A54B71}">
      <dsp:nvSpPr>
        <dsp:cNvPr id="0" name=""/>
        <dsp:cNvSpPr/>
      </dsp:nvSpPr>
      <dsp:spPr>
        <a:xfrm>
          <a:off x="644876" y="1653803"/>
          <a:ext cx="3171473" cy="268546"/>
        </a:xfrm>
        <a:custGeom>
          <a:avLst/>
          <a:gdLst/>
          <a:ahLst/>
          <a:cxnLst/>
          <a:rect l="0" t="0" r="0" b="0"/>
          <a:pathLst>
            <a:path>
              <a:moveTo>
                <a:pt x="3171473" y="0"/>
              </a:moveTo>
              <a:lnTo>
                <a:pt x="3171473" y="134273"/>
              </a:lnTo>
              <a:lnTo>
                <a:pt x="0" y="134273"/>
              </a:lnTo>
              <a:lnTo>
                <a:pt x="0" y="268546"/>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955E0C1-8F57-4184-A0B3-5ECE0D59DAD6}">
      <dsp:nvSpPr>
        <dsp:cNvPr id="0" name=""/>
        <dsp:cNvSpPr/>
      </dsp:nvSpPr>
      <dsp:spPr>
        <a:xfrm>
          <a:off x="2664917" y="1014406"/>
          <a:ext cx="2302865" cy="639397"/>
        </a:xfrm>
        <a:prstGeom prst="rect">
          <a:avLst/>
        </a:prstGeom>
        <a:gradFill rotWithShape="0">
          <a:gsLst>
            <a:gs pos="0">
              <a:schemeClr val="accent1">
                <a:hueOff val="0"/>
                <a:satOff val="0"/>
                <a:lumOff val="0"/>
                <a:alphaOff val="0"/>
                <a:tint val="45000"/>
                <a:satMod val="220000"/>
              </a:schemeClr>
            </a:gs>
            <a:gs pos="30000">
              <a:schemeClr val="accent1">
                <a:hueOff val="0"/>
                <a:satOff val="0"/>
                <a:lumOff val="0"/>
                <a:alphaOff val="0"/>
                <a:tint val="61000"/>
                <a:satMod val="220000"/>
              </a:schemeClr>
            </a:gs>
            <a:gs pos="45000">
              <a:schemeClr val="accent1">
                <a:hueOff val="0"/>
                <a:satOff val="0"/>
                <a:lumOff val="0"/>
                <a:alphaOff val="0"/>
                <a:tint val="66000"/>
                <a:satMod val="240000"/>
              </a:schemeClr>
            </a:gs>
            <a:gs pos="55000">
              <a:schemeClr val="accent1">
                <a:hueOff val="0"/>
                <a:satOff val="0"/>
                <a:lumOff val="0"/>
                <a:alphaOff val="0"/>
                <a:tint val="66000"/>
                <a:satMod val="220000"/>
              </a:schemeClr>
            </a:gs>
            <a:gs pos="73000">
              <a:schemeClr val="accent1">
                <a:hueOff val="0"/>
                <a:satOff val="0"/>
                <a:lumOff val="0"/>
                <a:alphaOff val="0"/>
                <a:tint val="61000"/>
                <a:satMod val="220000"/>
              </a:schemeClr>
            </a:gs>
            <a:gs pos="100000">
              <a:schemeClr val="accent1">
                <a:hueOff val="0"/>
                <a:satOff val="0"/>
                <a:lumOff val="0"/>
                <a:alphaOff val="0"/>
                <a:tint val="45000"/>
                <a:satMod val="220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kern="1200" cap="none" normalizeH="0" baseline="0" dirty="0" smtClean="0">
              <a:ln/>
              <a:solidFill>
                <a:schemeClr val="tx2">
                  <a:lumMod val="50000"/>
                </a:schemeClr>
              </a:solidFill>
              <a:effectLst/>
              <a:latin typeface="Arial" pitchFamily="34" charset="0"/>
              <a:cs typeface="Arial" pitchFamily="34" charset="0"/>
            </a:rPr>
            <a:t>Computer hardware</a:t>
          </a:r>
        </a:p>
      </dsp:txBody>
      <dsp:txXfrm>
        <a:off x="2664917" y="1014406"/>
        <a:ext cx="2302865" cy="639397"/>
      </dsp:txXfrm>
    </dsp:sp>
    <dsp:sp modelId="{22C8BFD0-50AA-4819-B4CC-B2FC24A9F955}">
      <dsp:nvSpPr>
        <dsp:cNvPr id="0" name=""/>
        <dsp:cNvSpPr/>
      </dsp:nvSpPr>
      <dsp:spPr>
        <a:xfrm>
          <a:off x="5479" y="1922349"/>
          <a:ext cx="1278794" cy="639397"/>
        </a:xfrm>
        <a:prstGeom prst="rect">
          <a:avLst/>
        </a:prstGeom>
        <a:gradFill rotWithShape="0">
          <a:gsLst>
            <a:gs pos="0">
              <a:schemeClr val="accent1">
                <a:hueOff val="0"/>
                <a:satOff val="0"/>
                <a:lumOff val="0"/>
                <a:alphaOff val="0"/>
                <a:tint val="45000"/>
                <a:satMod val="220000"/>
              </a:schemeClr>
            </a:gs>
            <a:gs pos="30000">
              <a:schemeClr val="accent1">
                <a:hueOff val="0"/>
                <a:satOff val="0"/>
                <a:lumOff val="0"/>
                <a:alphaOff val="0"/>
                <a:tint val="61000"/>
                <a:satMod val="220000"/>
              </a:schemeClr>
            </a:gs>
            <a:gs pos="45000">
              <a:schemeClr val="accent1">
                <a:hueOff val="0"/>
                <a:satOff val="0"/>
                <a:lumOff val="0"/>
                <a:alphaOff val="0"/>
                <a:tint val="66000"/>
                <a:satMod val="240000"/>
              </a:schemeClr>
            </a:gs>
            <a:gs pos="55000">
              <a:schemeClr val="accent1">
                <a:hueOff val="0"/>
                <a:satOff val="0"/>
                <a:lumOff val="0"/>
                <a:alphaOff val="0"/>
                <a:tint val="66000"/>
                <a:satMod val="220000"/>
              </a:schemeClr>
            </a:gs>
            <a:gs pos="73000">
              <a:schemeClr val="accent1">
                <a:hueOff val="0"/>
                <a:satOff val="0"/>
                <a:lumOff val="0"/>
                <a:alphaOff val="0"/>
                <a:tint val="61000"/>
                <a:satMod val="220000"/>
              </a:schemeClr>
            </a:gs>
            <a:gs pos="100000">
              <a:schemeClr val="accent1">
                <a:hueOff val="0"/>
                <a:satOff val="0"/>
                <a:lumOff val="0"/>
                <a:alphaOff val="0"/>
                <a:tint val="45000"/>
                <a:satMod val="220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065" tIns="12065" rIns="12065" bIns="1206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900" b="1" i="0" u="none" strike="noStrike" kern="1200" cap="none" normalizeH="0" baseline="0" dirty="0" smtClean="0">
              <a:ln/>
              <a:effectLst/>
              <a:latin typeface="Arial" pitchFamily="34" charset="0"/>
              <a:cs typeface="Arial" pitchFamily="34" charset="0"/>
            </a:rPr>
            <a:t>Storage device</a:t>
          </a:r>
        </a:p>
      </dsp:txBody>
      <dsp:txXfrm>
        <a:off x="5479" y="1922349"/>
        <a:ext cx="1278794" cy="639397"/>
      </dsp:txXfrm>
    </dsp:sp>
    <dsp:sp modelId="{8C4D7751-6DFA-4F21-A264-05C59D1CCC1A}">
      <dsp:nvSpPr>
        <dsp:cNvPr id="0" name=""/>
        <dsp:cNvSpPr/>
      </dsp:nvSpPr>
      <dsp:spPr>
        <a:xfrm>
          <a:off x="1552820" y="1922349"/>
          <a:ext cx="1278794" cy="639397"/>
        </a:xfrm>
        <a:prstGeom prst="rect">
          <a:avLst/>
        </a:prstGeom>
        <a:gradFill rotWithShape="0">
          <a:gsLst>
            <a:gs pos="0">
              <a:schemeClr val="accent1">
                <a:hueOff val="0"/>
                <a:satOff val="0"/>
                <a:lumOff val="0"/>
                <a:alphaOff val="0"/>
                <a:tint val="45000"/>
                <a:satMod val="220000"/>
              </a:schemeClr>
            </a:gs>
            <a:gs pos="30000">
              <a:schemeClr val="accent1">
                <a:hueOff val="0"/>
                <a:satOff val="0"/>
                <a:lumOff val="0"/>
                <a:alphaOff val="0"/>
                <a:tint val="61000"/>
                <a:satMod val="220000"/>
              </a:schemeClr>
            </a:gs>
            <a:gs pos="45000">
              <a:schemeClr val="accent1">
                <a:hueOff val="0"/>
                <a:satOff val="0"/>
                <a:lumOff val="0"/>
                <a:alphaOff val="0"/>
                <a:tint val="66000"/>
                <a:satMod val="240000"/>
              </a:schemeClr>
            </a:gs>
            <a:gs pos="55000">
              <a:schemeClr val="accent1">
                <a:hueOff val="0"/>
                <a:satOff val="0"/>
                <a:lumOff val="0"/>
                <a:alphaOff val="0"/>
                <a:tint val="66000"/>
                <a:satMod val="220000"/>
              </a:schemeClr>
            </a:gs>
            <a:gs pos="73000">
              <a:schemeClr val="accent1">
                <a:hueOff val="0"/>
                <a:satOff val="0"/>
                <a:lumOff val="0"/>
                <a:alphaOff val="0"/>
                <a:tint val="61000"/>
                <a:satMod val="220000"/>
              </a:schemeClr>
            </a:gs>
            <a:gs pos="100000">
              <a:schemeClr val="accent1">
                <a:hueOff val="0"/>
                <a:satOff val="0"/>
                <a:lumOff val="0"/>
                <a:alphaOff val="0"/>
                <a:tint val="45000"/>
                <a:satMod val="220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065" tIns="12065" rIns="12065" bIns="12065" numCol="1" spcCol="1270" anchor="ctr" anchorCtr="0">
          <a:noAutofit/>
        </a:bodyPr>
        <a:lstStyle/>
        <a:p>
          <a:pPr marL="0" lvl="0" indent="0" algn="ctr" defTabSz="914400" rtl="1">
            <a:lnSpc>
              <a:spcPct val="100000"/>
            </a:lnSpc>
            <a:spcBef>
              <a:spcPct val="0"/>
            </a:spcBef>
            <a:spcAft>
              <a:spcPct val="0"/>
            </a:spcAft>
            <a:buNone/>
          </a:pPr>
          <a:r>
            <a:rPr lang="en-US" sz="1900" kern="1200" dirty="0" smtClean="0"/>
            <a:t>Output devices</a:t>
          </a:r>
          <a:endParaRPr kumimoji="0" lang="en-US" sz="1900" b="1" i="0" u="none" strike="noStrike" kern="1200" cap="none" normalizeH="0" baseline="0" dirty="0" smtClean="0">
            <a:ln/>
            <a:effectLst/>
            <a:latin typeface="Arial" pitchFamily="34" charset="0"/>
            <a:cs typeface="Arial" pitchFamily="34" charset="0"/>
          </a:endParaRPr>
        </a:p>
      </dsp:txBody>
      <dsp:txXfrm>
        <a:off x="1552820" y="1922349"/>
        <a:ext cx="1278794" cy="639397"/>
      </dsp:txXfrm>
    </dsp:sp>
    <dsp:sp modelId="{04D63227-6C0A-4DCD-BC85-B0DB7CB0C3D0}">
      <dsp:nvSpPr>
        <dsp:cNvPr id="0" name=""/>
        <dsp:cNvSpPr/>
      </dsp:nvSpPr>
      <dsp:spPr>
        <a:xfrm>
          <a:off x="3100161" y="1922349"/>
          <a:ext cx="1278794" cy="639397"/>
        </a:xfrm>
        <a:prstGeom prst="rect">
          <a:avLst/>
        </a:prstGeom>
        <a:gradFill rotWithShape="0">
          <a:gsLst>
            <a:gs pos="0">
              <a:schemeClr val="accent1">
                <a:hueOff val="0"/>
                <a:satOff val="0"/>
                <a:lumOff val="0"/>
                <a:alphaOff val="0"/>
                <a:tint val="45000"/>
                <a:satMod val="220000"/>
              </a:schemeClr>
            </a:gs>
            <a:gs pos="30000">
              <a:schemeClr val="accent1">
                <a:hueOff val="0"/>
                <a:satOff val="0"/>
                <a:lumOff val="0"/>
                <a:alphaOff val="0"/>
                <a:tint val="61000"/>
                <a:satMod val="220000"/>
              </a:schemeClr>
            </a:gs>
            <a:gs pos="45000">
              <a:schemeClr val="accent1">
                <a:hueOff val="0"/>
                <a:satOff val="0"/>
                <a:lumOff val="0"/>
                <a:alphaOff val="0"/>
                <a:tint val="66000"/>
                <a:satMod val="240000"/>
              </a:schemeClr>
            </a:gs>
            <a:gs pos="55000">
              <a:schemeClr val="accent1">
                <a:hueOff val="0"/>
                <a:satOff val="0"/>
                <a:lumOff val="0"/>
                <a:alphaOff val="0"/>
                <a:tint val="66000"/>
                <a:satMod val="220000"/>
              </a:schemeClr>
            </a:gs>
            <a:gs pos="73000">
              <a:schemeClr val="accent1">
                <a:hueOff val="0"/>
                <a:satOff val="0"/>
                <a:lumOff val="0"/>
                <a:alphaOff val="0"/>
                <a:tint val="61000"/>
                <a:satMod val="220000"/>
              </a:schemeClr>
            </a:gs>
            <a:gs pos="100000">
              <a:schemeClr val="accent1">
                <a:hueOff val="0"/>
                <a:satOff val="0"/>
                <a:lumOff val="0"/>
                <a:alphaOff val="0"/>
                <a:tint val="45000"/>
                <a:satMod val="220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065" tIns="12065" rIns="12065" bIns="12065" numCol="1" spcCol="1270" anchor="ctr" anchorCtr="0">
          <a:noAutofit/>
        </a:bodyPr>
        <a:lstStyle/>
        <a:p>
          <a:pPr lvl="0" algn="ctr" defTabSz="844550" rtl="1">
            <a:lnSpc>
              <a:spcPct val="90000"/>
            </a:lnSpc>
            <a:spcBef>
              <a:spcPct val="0"/>
            </a:spcBef>
            <a:spcAft>
              <a:spcPct val="35000"/>
            </a:spcAft>
          </a:pPr>
          <a:r>
            <a:rPr lang="en-US" sz="1900" kern="1200" dirty="0" smtClean="0"/>
            <a:t>Input devices</a:t>
          </a:r>
          <a:endParaRPr lang="ar-SA" sz="1900" kern="1200" dirty="0"/>
        </a:p>
      </dsp:txBody>
      <dsp:txXfrm>
        <a:off x="3100161" y="1922349"/>
        <a:ext cx="1278794" cy="639397"/>
      </dsp:txXfrm>
    </dsp:sp>
    <dsp:sp modelId="{5F5EEBED-05EB-425E-A553-D5242FAAC861}">
      <dsp:nvSpPr>
        <dsp:cNvPr id="0" name=""/>
        <dsp:cNvSpPr/>
      </dsp:nvSpPr>
      <dsp:spPr>
        <a:xfrm>
          <a:off x="4647502" y="1922349"/>
          <a:ext cx="1278794" cy="639397"/>
        </a:xfrm>
        <a:prstGeom prst="rect">
          <a:avLst/>
        </a:prstGeom>
        <a:gradFill rotWithShape="0">
          <a:gsLst>
            <a:gs pos="0">
              <a:schemeClr val="accent1">
                <a:hueOff val="0"/>
                <a:satOff val="0"/>
                <a:lumOff val="0"/>
                <a:alphaOff val="0"/>
                <a:tint val="45000"/>
                <a:satMod val="220000"/>
              </a:schemeClr>
            </a:gs>
            <a:gs pos="30000">
              <a:schemeClr val="accent1">
                <a:hueOff val="0"/>
                <a:satOff val="0"/>
                <a:lumOff val="0"/>
                <a:alphaOff val="0"/>
                <a:tint val="61000"/>
                <a:satMod val="220000"/>
              </a:schemeClr>
            </a:gs>
            <a:gs pos="45000">
              <a:schemeClr val="accent1">
                <a:hueOff val="0"/>
                <a:satOff val="0"/>
                <a:lumOff val="0"/>
                <a:alphaOff val="0"/>
                <a:tint val="66000"/>
                <a:satMod val="240000"/>
              </a:schemeClr>
            </a:gs>
            <a:gs pos="55000">
              <a:schemeClr val="accent1">
                <a:hueOff val="0"/>
                <a:satOff val="0"/>
                <a:lumOff val="0"/>
                <a:alphaOff val="0"/>
                <a:tint val="66000"/>
                <a:satMod val="220000"/>
              </a:schemeClr>
            </a:gs>
            <a:gs pos="73000">
              <a:schemeClr val="accent1">
                <a:hueOff val="0"/>
                <a:satOff val="0"/>
                <a:lumOff val="0"/>
                <a:alphaOff val="0"/>
                <a:tint val="61000"/>
                <a:satMod val="220000"/>
              </a:schemeClr>
            </a:gs>
            <a:gs pos="100000">
              <a:schemeClr val="accent1">
                <a:hueOff val="0"/>
                <a:satOff val="0"/>
                <a:lumOff val="0"/>
                <a:alphaOff val="0"/>
                <a:tint val="45000"/>
                <a:satMod val="220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065" tIns="12065" rIns="12065" bIns="12065" numCol="1" spcCol="1270" anchor="ctr" anchorCtr="0">
          <a:noAutofit/>
        </a:bodyPr>
        <a:lstStyle/>
        <a:p>
          <a:pPr lvl="0" algn="ctr" defTabSz="844550" rtl="1">
            <a:lnSpc>
              <a:spcPct val="90000"/>
            </a:lnSpc>
            <a:spcBef>
              <a:spcPct val="0"/>
            </a:spcBef>
            <a:spcAft>
              <a:spcPct val="35000"/>
            </a:spcAft>
          </a:pPr>
          <a:r>
            <a:rPr lang="en-US" sz="1900" kern="1200" dirty="0" smtClean="0"/>
            <a:t>memory</a:t>
          </a:r>
          <a:endParaRPr lang="ar-SA" sz="1900" kern="1200" dirty="0"/>
        </a:p>
      </dsp:txBody>
      <dsp:txXfrm>
        <a:off x="4647502" y="1922349"/>
        <a:ext cx="1278794" cy="639397"/>
      </dsp:txXfrm>
    </dsp:sp>
    <dsp:sp modelId="{B7EAC2B7-3928-4289-A37D-20FA58DA0D20}">
      <dsp:nvSpPr>
        <dsp:cNvPr id="0" name=""/>
        <dsp:cNvSpPr/>
      </dsp:nvSpPr>
      <dsp:spPr>
        <a:xfrm>
          <a:off x="6194842" y="1922349"/>
          <a:ext cx="1432377" cy="1006609"/>
        </a:xfrm>
        <a:prstGeom prst="rect">
          <a:avLst/>
        </a:prstGeom>
        <a:gradFill rotWithShape="0">
          <a:gsLst>
            <a:gs pos="0">
              <a:schemeClr val="accent1">
                <a:hueOff val="0"/>
                <a:satOff val="0"/>
                <a:lumOff val="0"/>
                <a:alphaOff val="0"/>
                <a:tint val="45000"/>
                <a:satMod val="220000"/>
              </a:schemeClr>
            </a:gs>
            <a:gs pos="30000">
              <a:schemeClr val="accent1">
                <a:hueOff val="0"/>
                <a:satOff val="0"/>
                <a:lumOff val="0"/>
                <a:alphaOff val="0"/>
                <a:tint val="61000"/>
                <a:satMod val="220000"/>
              </a:schemeClr>
            </a:gs>
            <a:gs pos="45000">
              <a:schemeClr val="accent1">
                <a:hueOff val="0"/>
                <a:satOff val="0"/>
                <a:lumOff val="0"/>
                <a:alphaOff val="0"/>
                <a:tint val="66000"/>
                <a:satMod val="240000"/>
              </a:schemeClr>
            </a:gs>
            <a:gs pos="55000">
              <a:schemeClr val="accent1">
                <a:hueOff val="0"/>
                <a:satOff val="0"/>
                <a:lumOff val="0"/>
                <a:alphaOff val="0"/>
                <a:tint val="66000"/>
                <a:satMod val="220000"/>
              </a:schemeClr>
            </a:gs>
            <a:gs pos="73000">
              <a:schemeClr val="accent1">
                <a:hueOff val="0"/>
                <a:satOff val="0"/>
                <a:lumOff val="0"/>
                <a:alphaOff val="0"/>
                <a:tint val="61000"/>
                <a:satMod val="220000"/>
              </a:schemeClr>
            </a:gs>
            <a:gs pos="100000">
              <a:schemeClr val="accent1">
                <a:hueOff val="0"/>
                <a:satOff val="0"/>
                <a:lumOff val="0"/>
                <a:alphaOff val="0"/>
                <a:tint val="45000"/>
                <a:satMod val="220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en-US" sz="1600" kern="1200" dirty="0" smtClean="0"/>
            <a:t>Central Processing Unit</a:t>
          </a:r>
          <a:endParaRPr lang="ar-SA" sz="1600" kern="1200" dirty="0" smtClean="0"/>
        </a:p>
      </dsp:txBody>
      <dsp:txXfrm>
        <a:off x="6194842" y="1922349"/>
        <a:ext cx="1432377" cy="100660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4346DC-6300-46C4-87AD-BC39838BFA6E}">
      <dsp:nvSpPr>
        <dsp:cNvPr id="0" name=""/>
        <dsp:cNvSpPr/>
      </dsp:nvSpPr>
      <dsp:spPr>
        <a:xfrm>
          <a:off x="3907645" y="1054431"/>
          <a:ext cx="2005732" cy="442257"/>
        </a:xfrm>
        <a:custGeom>
          <a:avLst/>
          <a:gdLst/>
          <a:ahLst/>
          <a:cxnLst/>
          <a:rect l="0" t="0" r="0" b="0"/>
          <a:pathLst>
            <a:path>
              <a:moveTo>
                <a:pt x="0" y="0"/>
              </a:moveTo>
              <a:lnTo>
                <a:pt x="0" y="221128"/>
              </a:lnTo>
              <a:lnTo>
                <a:pt x="2005732" y="221128"/>
              </a:lnTo>
              <a:lnTo>
                <a:pt x="2005732" y="442257"/>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F972D4E-642C-426E-8C81-21BABE189E74}">
      <dsp:nvSpPr>
        <dsp:cNvPr id="0" name=""/>
        <dsp:cNvSpPr/>
      </dsp:nvSpPr>
      <dsp:spPr>
        <a:xfrm>
          <a:off x="2162571" y="1054431"/>
          <a:ext cx="1745074" cy="442257"/>
        </a:xfrm>
        <a:custGeom>
          <a:avLst/>
          <a:gdLst/>
          <a:ahLst/>
          <a:cxnLst/>
          <a:rect l="0" t="0" r="0" b="0"/>
          <a:pathLst>
            <a:path>
              <a:moveTo>
                <a:pt x="1745074" y="0"/>
              </a:moveTo>
              <a:lnTo>
                <a:pt x="1745074" y="221128"/>
              </a:lnTo>
              <a:lnTo>
                <a:pt x="0" y="221128"/>
              </a:lnTo>
              <a:lnTo>
                <a:pt x="0" y="442257"/>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AD97878-D194-4142-8444-CAE3A92EA742}">
      <dsp:nvSpPr>
        <dsp:cNvPr id="0" name=""/>
        <dsp:cNvSpPr/>
      </dsp:nvSpPr>
      <dsp:spPr>
        <a:xfrm>
          <a:off x="2157643" y="1437"/>
          <a:ext cx="3500005" cy="1052994"/>
        </a:xfrm>
        <a:prstGeom prst="rect">
          <a:avLst/>
        </a:prstGeom>
        <a:gradFill rotWithShape="0">
          <a:gsLst>
            <a:gs pos="0">
              <a:schemeClr val="accent1">
                <a:hueOff val="0"/>
                <a:satOff val="0"/>
                <a:lumOff val="0"/>
                <a:alphaOff val="0"/>
                <a:tint val="45000"/>
                <a:satMod val="220000"/>
              </a:schemeClr>
            </a:gs>
            <a:gs pos="30000">
              <a:schemeClr val="accent1">
                <a:hueOff val="0"/>
                <a:satOff val="0"/>
                <a:lumOff val="0"/>
                <a:alphaOff val="0"/>
                <a:tint val="61000"/>
                <a:satMod val="220000"/>
              </a:schemeClr>
            </a:gs>
            <a:gs pos="45000">
              <a:schemeClr val="accent1">
                <a:hueOff val="0"/>
                <a:satOff val="0"/>
                <a:lumOff val="0"/>
                <a:alphaOff val="0"/>
                <a:tint val="66000"/>
                <a:satMod val="240000"/>
              </a:schemeClr>
            </a:gs>
            <a:gs pos="55000">
              <a:schemeClr val="accent1">
                <a:hueOff val="0"/>
                <a:satOff val="0"/>
                <a:lumOff val="0"/>
                <a:alphaOff val="0"/>
                <a:tint val="66000"/>
                <a:satMod val="220000"/>
              </a:schemeClr>
            </a:gs>
            <a:gs pos="73000">
              <a:schemeClr val="accent1">
                <a:hueOff val="0"/>
                <a:satOff val="0"/>
                <a:lumOff val="0"/>
                <a:alphaOff val="0"/>
                <a:tint val="61000"/>
                <a:satMod val="220000"/>
              </a:schemeClr>
            </a:gs>
            <a:gs pos="100000">
              <a:schemeClr val="accent1">
                <a:hueOff val="0"/>
                <a:satOff val="0"/>
                <a:lumOff val="0"/>
                <a:alphaOff val="0"/>
                <a:tint val="45000"/>
                <a:satMod val="220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lang="en-US" sz="3200" kern="1200" dirty="0" smtClean="0"/>
            <a:t>Computer components</a:t>
          </a:r>
          <a:endParaRPr kumimoji="0" lang="en-US" sz="3200" b="0" i="0" u="none" strike="noStrike" kern="1200" cap="none" normalizeH="0" baseline="0" dirty="0" smtClean="0">
            <a:ln/>
            <a:effectLst/>
            <a:latin typeface="Times New Roman" pitchFamily="18" charset="0"/>
          </a:endParaRPr>
        </a:p>
      </dsp:txBody>
      <dsp:txXfrm>
        <a:off x="2157643" y="1437"/>
        <a:ext cx="3500005" cy="1052994"/>
      </dsp:txXfrm>
    </dsp:sp>
    <dsp:sp modelId="{CFC3E601-25F0-45C7-A8EB-58B112DFAAB8}">
      <dsp:nvSpPr>
        <dsp:cNvPr id="0" name=""/>
        <dsp:cNvSpPr/>
      </dsp:nvSpPr>
      <dsp:spPr>
        <a:xfrm>
          <a:off x="377967" y="1496688"/>
          <a:ext cx="3569208" cy="1052994"/>
        </a:xfrm>
        <a:prstGeom prst="rect">
          <a:avLst/>
        </a:prstGeom>
        <a:gradFill rotWithShape="0">
          <a:gsLst>
            <a:gs pos="0">
              <a:schemeClr val="accent1">
                <a:hueOff val="0"/>
                <a:satOff val="0"/>
                <a:lumOff val="0"/>
                <a:alphaOff val="0"/>
                <a:tint val="45000"/>
                <a:satMod val="220000"/>
              </a:schemeClr>
            </a:gs>
            <a:gs pos="30000">
              <a:schemeClr val="accent1">
                <a:hueOff val="0"/>
                <a:satOff val="0"/>
                <a:lumOff val="0"/>
                <a:alphaOff val="0"/>
                <a:tint val="61000"/>
                <a:satMod val="220000"/>
              </a:schemeClr>
            </a:gs>
            <a:gs pos="45000">
              <a:schemeClr val="accent1">
                <a:hueOff val="0"/>
                <a:satOff val="0"/>
                <a:lumOff val="0"/>
                <a:alphaOff val="0"/>
                <a:tint val="66000"/>
                <a:satMod val="240000"/>
              </a:schemeClr>
            </a:gs>
            <a:gs pos="55000">
              <a:schemeClr val="accent1">
                <a:hueOff val="0"/>
                <a:satOff val="0"/>
                <a:lumOff val="0"/>
                <a:alphaOff val="0"/>
                <a:tint val="66000"/>
                <a:satMod val="220000"/>
              </a:schemeClr>
            </a:gs>
            <a:gs pos="73000">
              <a:schemeClr val="accent1">
                <a:hueOff val="0"/>
                <a:satOff val="0"/>
                <a:lumOff val="0"/>
                <a:alphaOff val="0"/>
                <a:tint val="61000"/>
                <a:satMod val="220000"/>
              </a:schemeClr>
            </a:gs>
            <a:gs pos="100000">
              <a:schemeClr val="accent1">
                <a:hueOff val="0"/>
                <a:satOff val="0"/>
                <a:lumOff val="0"/>
                <a:alphaOff val="0"/>
                <a:tint val="45000"/>
                <a:satMod val="220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3200" b="0" i="0" u="none" strike="noStrike" kern="1200" cap="none" normalizeH="0" baseline="0" dirty="0" smtClean="0">
              <a:ln/>
              <a:effectLst/>
              <a:latin typeface="Times New Roman" pitchFamily="18" charset="0"/>
            </a:rPr>
            <a:t> </a:t>
          </a:r>
          <a:r>
            <a:rPr kumimoji="0" lang="en-US" sz="3200" b="0" i="0" u="none" strike="noStrike" kern="1200" cap="none" normalizeH="0" baseline="0" dirty="0" smtClean="0">
              <a:ln/>
              <a:effectLst/>
              <a:latin typeface="Times New Roman" pitchFamily="18" charset="0"/>
              <a:cs typeface="Times New Roman" pitchFamily="18" charset="0"/>
            </a:rPr>
            <a:t>Software</a:t>
          </a:r>
        </a:p>
      </dsp:txBody>
      <dsp:txXfrm>
        <a:off x="377967" y="1496688"/>
        <a:ext cx="3569208" cy="1052994"/>
      </dsp:txXfrm>
    </dsp:sp>
    <dsp:sp modelId="{9FF73C76-C154-4EA2-A84B-3E97BAF92FF3}">
      <dsp:nvSpPr>
        <dsp:cNvPr id="0" name=""/>
        <dsp:cNvSpPr/>
      </dsp:nvSpPr>
      <dsp:spPr>
        <a:xfrm>
          <a:off x="4389432" y="1496688"/>
          <a:ext cx="3047891" cy="1052994"/>
        </a:xfrm>
        <a:prstGeom prst="rect">
          <a:avLst/>
        </a:prstGeom>
        <a:gradFill rotWithShape="0">
          <a:gsLst>
            <a:gs pos="0">
              <a:schemeClr val="accent1">
                <a:hueOff val="0"/>
                <a:satOff val="0"/>
                <a:lumOff val="0"/>
                <a:alphaOff val="0"/>
                <a:tint val="45000"/>
                <a:satMod val="220000"/>
              </a:schemeClr>
            </a:gs>
            <a:gs pos="30000">
              <a:schemeClr val="accent1">
                <a:hueOff val="0"/>
                <a:satOff val="0"/>
                <a:lumOff val="0"/>
                <a:alphaOff val="0"/>
                <a:tint val="61000"/>
                <a:satMod val="220000"/>
              </a:schemeClr>
            </a:gs>
            <a:gs pos="45000">
              <a:schemeClr val="accent1">
                <a:hueOff val="0"/>
                <a:satOff val="0"/>
                <a:lumOff val="0"/>
                <a:alphaOff val="0"/>
                <a:tint val="66000"/>
                <a:satMod val="240000"/>
              </a:schemeClr>
            </a:gs>
            <a:gs pos="55000">
              <a:schemeClr val="accent1">
                <a:hueOff val="0"/>
                <a:satOff val="0"/>
                <a:lumOff val="0"/>
                <a:alphaOff val="0"/>
                <a:tint val="66000"/>
                <a:satMod val="220000"/>
              </a:schemeClr>
            </a:gs>
            <a:gs pos="73000">
              <a:schemeClr val="accent1">
                <a:hueOff val="0"/>
                <a:satOff val="0"/>
                <a:lumOff val="0"/>
                <a:alphaOff val="0"/>
                <a:tint val="61000"/>
                <a:satMod val="220000"/>
              </a:schemeClr>
            </a:gs>
            <a:gs pos="100000">
              <a:schemeClr val="accent1">
                <a:hueOff val="0"/>
                <a:satOff val="0"/>
                <a:lumOff val="0"/>
                <a:alphaOff val="0"/>
                <a:tint val="45000"/>
                <a:satMod val="220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3200" b="0" i="0" u="none" strike="noStrike" kern="1200" cap="none" normalizeH="0" baseline="0" dirty="0" smtClean="0">
              <a:ln/>
              <a:effectLst/>
              <a:latin typeface="Times New Roman" pitchFamily="18" charset="0"/>
              <a:cs typeface="Times New Roman" pitchFamily="18" charset="0"/>
            </a:rPr>
            <a:t>Hardware</a:t>
          </a:r>
        </a:p>
      </dsp:txBody>
      <dsp:txXfrm>
        <a:off x="4389432" y="1496688"/>
        <a:ext cx="3047891" cy="1052994"/>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ictureOrgChart+Icon">
  <dgm:title val="Picture Organization Chart"/>
  <dgm:desc val="Use to show hierarchical information or reporting relationships in an organization, with corresponding pictures. The assistant shape and the Org Chart hanging layouts are available with this layout."/>
  <dgm:catLst>
    <dgm:cat type="hierarchy" pri="1050"/>
    <dgm:cat type="officeonline" pri="1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Marg" for="ch" forName="rootText1" refType="w" fact="1.05"/>
                  <dgm:constr type="l" for="ch" forName="rootPict1" refType="w" refFor="ch" refForName="rootText1" op="equ" fact="0.05"/>
                  <dgm:constr type="t" for="ch" forName="rootPict1" refType="h" refFor="ch" refForName="rootText1" op="equ" fact="0.1"/>
                  <dgm:constr type="w" for="ch" forName="rootPict1" refType="w" refFor="ch" refForName="rootText1" op="equ" fact="0.3"/>
                  <dgm:constr type="h" for="ch" forName="rootPict1" refType="h" refFor="ch" refForName="rootText1" op="equ" fact="0.8"/>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lMarg" for="ch" forName="rootText1" refType="w" fact="1.05"/>
                  <dgm:constr type="l" for="ch" forName="rootPict1" refType="w" refFor="ch" refForName="rootText1" op="equ" fact="0.05"/>
                  <dgm:constr type="t" for="ch" forName="rootPict1" refType="h" refFor="ch" refForName="rootText1" op="equ" fact="0.1"/>
                  <dgm:constr type="w" for="ch" forName="rootPict1" refType="w" refFor="ch" refForName="rootText1" op="equ" fact="0.3"/>
                  <dgm:constr type="h" for="ch" forName="rootPict1" refType="h" refFor="ch" refForName="rootText1" op="equ" fact="0.8"/>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Marg" for="ch" forName="rootText1" refType="w" fact="1.05"/>
                  <dgm:constr type="l" for="ch" forName="rootPict1" refType="w" refFor="ch" refForName="rootText1" op="equ" fact="0.05"/>
                  <dgm:constr type="t" for="ch" forName="rootPict1" refType="h" refFor="ch" refForName="rootText1" op="equ" fact="0.1"/>
                  <dgm:constr type="w" for="ch" forName="rootPict1" refType="w" refFor="ch" refForName="rootText1" op="equ" fact="0.3"/>
                  <dgm:constr type="h" for="ch" forName="rootPict1" refType="h" refFor="ch" refForName="rootText1" op="equ" fact="0.8"/>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lMarg" for="ch" forName="rootText1" refType="w" fact="1.05"/>
                  <dgm:constr type="l" for="ch" forName="rootPict1" refType="w" refFor="ch" refForName="rootText1" op="equ" fact="0.05"/>
                  <dgm:constr type="t" for="ch" forName="rootPict1" refType="h" refFor="ch" refForName="rootText1" op="equ" fact="0.1"/>
                  <dgm:constr type="w" for="ch" forName="rootPict1" refType="w" refFor="ch" refForName="rootText1" op="equ" fact="0.3"/>
                  <dgm:constr type="h" for="ch" forName="rootPict1" refType="h" refFor="ch" refForName="rootText1" op="equ" fact="0.8"/>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Pict1" styleLbl="alignImgPlace1">
              <dgm:alg type="sp"/>
              <dgm:shape xmlns:r="http://schemas.openxmlformats.org/officeDocument/2006/relationships" type="rect" r:blip="" blipPhldr="1">
                <dgm:adjLst/>
              </dgm:shape>
              <dgm:presOf/>
              <dgm:constrLst/>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Marg" for="ch" forName="rootText" refType="w" fact="1.05"/>
                        <dgm:constr type="l" for="ch" forName="rootPict" refType="w" fact="0.05"/>
                        <dgm:constr type="t" for="ch" forName="rootPict" refType="h" refFor="ch" refForName="rootText" fact="0.1"/>
                        <dgm:constr type="w" for="ch" forName="rootPict" refType="w" fact="0.3"/>
                        <dgm:constr type="h" for="ch" forName="rootPict" refType="h" refFor="ch" refForName="rootText" fact="0.8"/>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lMarg" for="ch" forName="rootText" refType="w" fact="1.05"/>
                        <dgm:constr type="l" for="ch" forName="rootPict" refType="w" fact="0.05"/>
                        <dgm:constr type="t" for="ch" forName="rootPict" refType="h" refFor="ch" refForName="rootText" fact="0.1"/>
                        <dgm:constr type="w" for="ch" forName="rootPict" refType="w" fact="0.3"/>
                        <dgm:constr type="h" for="ch" forName="rootPict" refType="h" refFor="ch" refForName="rootText" fact="0.8"/>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Marg" for="ch" forName="rootText" refType="w" fact="1.05"/>
                        <dgm:constr type="l" for="ch" forName="rootPict" refType="w" fact="0.05"/>
                        <dgm:constr type="t" for="ch" forName="rootPict" refType="h" refFor="ch" refForName="rootText" fact="0.1"/>
                        <dgm:constr type="w" for="ch" forName="rootPict" refType="w" fact="0.3"/>
                        <dgm:constr type="h" for="ch" forName="rootPict" refType="h" refFor="ch" refForName="rootText" fact="0.8"/>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lMarg" for="ch" forName="rootText" refType="w" fact="1.05"/>
                        <dgm:constr type="l" for="ch" forName="rootPict" refType="w" fact="0.05"/>
                        <dgm:constr type="t" for="ch" forName="rootPict" refType="h" refFor="ch" refForName="rootText" fact="0.1"/>
                        <dgm:constr type="w" for="ch" forName="rootPict" refType="w" fact="0.3"/>
                        <dgm:constr type="h" for="ch" forName="rootPict" refType="h" refFor="ch" refForName="rootText" fact="0.8"/>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Pict" styleLbl="alignImgPlace1">
                    <dgm:alg type="sp"/>
                    <dgm:shape xmlns:r="http://schemas.openxmlformats.org/officeDocument/2006/relationships" type="rect" r:blip="" blipPhldr="1">
                      <dgm:adjLst/>
                    </dgm:shape>
                    <dgm:presOf/>
                    <dgm:constrLst/>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Marg" for="ch" forName="rootText3" refType="w" fact="1.05"/>
                        <dgm:constr type="l" for="ch" forName="rootPict3" refType="w" fact="0.05"/>
                        <dgm:constr type="t" for="ch" forName="rootPict3" refType="h" refFor="ch" refForName="rootText3" fact="0.1"/>
                        <dgm:constr type="w" for="ch" forName="rootPict3" refType="w" fact="0.3"/>
                        <dgm:constr type="h" for="ch" forName="rootPict3" refType="h" refFor="ch" refForName="rootText3" fact="0.8"/>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lMarg" for="ch" forName="rootText3" refType="w" fact="1.05"/>
                        <dgm:constr type="l" for="ch" forName="rootPict3" refType="w" fact="0.05"/>
                        <dgm:constr type="t" for="ch" forName="rootPict3" refType="h" refFor="ch" refForName="rootText3" fact="0.1"/>
                        <dgm:constr type="w" for="ch" forName="rootPict3" refType="w" fact="0.3"/>
                        <dgm:constr type="h" for="ch" forName="rootPict3" refType="h" refFor="ch" refForName="rootText3" fact="0.8"/>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Marg" for="ch" forName="rootText3" refType="w" fact="1.05"/>
                        <dgm:constr type="l" for="ch" forName="rootPict3" refType="w" fact="0.05"/>
                        <dgm:constr type="t" for="ch" forName="rootPict3" refType="h" refFor="ch" refForName="rootText3" fact="0.1"/>
                        <dgm:constr type="w" for="ch" forName="rootPict3" refType="w" fact="0.3"/>
                        <dgm:constr type="h" for="ch" forName="rootPict3" refType="h" refFor="ch" refForName="rootText3" fact="0.8"/>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lMarg" for="ch" forName="rootText3" refType="w" fact="1.05"/>
                        <dgm:constr type="l" for="ch" forName="rootPict3" refType="w" fact="0.05"/>
                        <dgm:constr type="t" for="ch" forName="rootPict3" refType="h" refFor="ch" refForName="rootText3" fact="0.1"/>
                        <dgm:constr type="w" for="ch" forName="rootPict3" refType="w" fact="0.3"/>
                        <dgm:constr type="h" for="ch" forName="rootPict3" refType="h" refFor="ch" refForName="rootText3" fact="0.8"/>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Pict3" styleLbl="alignImgPlace1">
                    <dgm:alg type="sp"/>
                    <dgm:shape xmlns:r="http://schemas.openxmlformats.org/officeDocument/2006/relationships" type="rect" r:blip="" blipPhldr="1">
                      <dgm:adjLst/>
                    </dgm:shape>
                    <dgm:presOf/>
                    <dgm:constrLst/>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GB" smtClean="0"/>
              <a:t>King Saud University- College OF Applied Studies</a:t>
            </a:r>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E881C16-D5B4-47F6-829C-8F5FA4D0A19D}" type="datetimeFigureOut">
              <a:rPr lang="en-GB" smtClean="0"/>
              <a:t>02/02/2013</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GB" smtClean="0"/>
              <a:t>CSC1103- NoufALjaffan</a:t>
            </a:r>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C0A0EA3-9553-45B5-B42F-9F88998E7F80}" type="slidenum">
              <a:rPr lang="en-GB" smtClean="0"/>
              <a:t>‹#›</a:t>
            </a:fld>
            <a:endParaRPr lang="en-GB"/>
          </a:p>
        </p:txBody>
      </p:sp>
    </p:spTree>
    <p:extLst>
      <p:ext uri="{BB962C8B-B14F-4D97-AF65-F5344CB8AC3E}">
        <p14:creationId xmlns:p14="http://schemas.microsoft.com/office/powerpoint/2010/main" val="2676101856"/>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GB" smtClean="0"/>
              <a:t>King Saud University- College OF Applied Studies</a:t>
            </a: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CF8F55-3D0F-4F0C-B895-7BE101FC8902}" type="datetimeFigureOut">
              <a:rPr lang="en-GB" smtClean="0"/>
              <a:t>02/02/2013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GB" smtClean="0"/>
              <a:t>CSC1103- NoufALjaffan</a:t>
            </a: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E3F1C93-8E4C-4702-B5FE-72BBB09A07AC}" type="slidenum">
              <a:rPr lang="en-GB" smtClean="0"/>
              <a:t>‹#›</a:t>
            </a:fld>
            <a:endParaRPr lang="en-GB"/>
          </a:p>
        </p:txBody>
      </p:sp>
    </p:spTree>
    <p:extLst>
      <p:ext uri="{BB962C8B-B14F-4D97-AF65-F5344CB8AC3E}">
        <p14:creationId xmlns:p14="http://schemas.microsoft.com/office/powerpoint/2010/main" val="256732963"/>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E3F1C93-8E4C-4702-B5FE-72BBB09A07AC}" type="slidenum">
              <a:rPr lang="en-GB" smtClean="0"/>
              <a:t>1</a:t>
            </a:fld>
            <a:endParaRPr lang="en-GB"/>
          </a:p>
        </p:txBody>
      </p:sp>
      <p:sp>
        <p:nvSpPr>
          <p:cNvPr id="5" name="Footer Placeholder 4"/>
          <p:cNvSpPr>
            <a:spLocks noGrp="1"/>
          </p:cNvSpPr>
          <p:nvPr>
            <p:ph type="ftr" sz="quarter" idx="11"/>
          </p:nvPr>
        </p:nvSpPr>
        <p:spPr/>
        <p:txBody>
          <a:bodyPr/>
          <a:lstStyle/>
          <a:p>
            <a:r>
              <a:rPr lang="en-GB" smtClean="0"/>
              <a:t>CSC1103- NoufALjaffan</a:t>
            </a:r>
            <a:endParaRPr lang="en-GB"/>
          </a:p>
        </p:txBody>
      </p:sp>
      <p:sp>
        <p:nvSpPr>
          <p:cNvPr id="6" name="Header Placeholder 5"/>
          <p:cNvSpPr>
            <a:spLocks noGrp="1"/>
          </p:cNvSpPr>
          <p:nvPr>
            <p:ph type="hdr" sz="quarter" idx="12"/>
          </p:nvPr>
        </p:nvSpPr>
        <p:spPr/>
        <p:txBody>
          <a:bodyPr/>
          <a:lstStyle/>
          <a:p>
            <a:r>
              <a:rPr lang="en-GB" smtClean="0"/>
              <a:t>King Saud University- College OF Applied Studies</a:t>
            </a:r>
            <a:endParaRPr lang="en-GB"/>
          </a:p>
        </p:txBody>
      </p:sp>
    </p:spTree>
    <p:extLst>
      <p:ext uri="{BB962C8B-B14F-4D97-AF65-F5344CB8AC3E}">
        <p14:creationId xmlns:p14="http://schemas.microsoft.com/office/powerpoint/2010/main" val="38851462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DA36840E-6525-4DEF-A2B0-F8325EA9A1E3}" type="slidenum">
              <a:rPr lang="en-US"/>
              <a:pPr/>
              <a:t>44</a:t>
            </a:fld>
            <a:endParaRPr lang="en-US"/>
          </a:p>
        </p:txBody>
      </p:sp>
      <p:sp>
        <p:nvSpPr>
          <p:cNvPr id="104451" name="Rectangle 2"/>
          <p:cNvSpPr>
            <a:spLocks noGrp="1" noRot="1" noChangeAspect="1" noChangeArrowheads="1" noTextEdit="1"/>
          </p:cNvSpPr>
          <p:nvPr>
            <p:ph type="sldImg"/>
          </p:nvPr>
        </p:nvSpPr>
        <p:spPr>
          <a:ln/>
        </p:spPr>
      </p:sp>
      <p:sp>
        <p:nvSpPr>
          <p:cNvPr id="1044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2" name="Footer Placeholder 1"/>
          <p:cNvSpPr>
            <a:spLocks noGrp="1"/>
          </p:cNvSpPr>
          <p:nvPr>
            <p:ph type="ftr" sz="quarter" idx="10"/>
          </p:nvPr>
        </p:nvSpPr>
        <p:spPr/>
        <p:txBody>
          <a:bodyPr/>
          <a:lstStyle/>
          <a:p>
            <a:r>
              <a:rPr lang="en-GB" smtClean="0"/>
              <a:t>CSC1103- NoufALjaffan</a:t>
            </a:r>
            <a:endParaRPr lang="en-GB"/>
          </a:p>
        </p:txBody>
      </p:sp>
      <p:sp>
        <p:nvSpPr>
          <p:cNvPr id="3" name="Header Placeholder 2"/>
          <p:cNvSpPr>
            <a:spLocks noGrp="1"/>
          </p:cNvSpPr>
          <p:nvPr>
            <p:ph type="hdr" sz="quarter" idx="11"/>
          </p:nvPr>
        </p:nvSpPr>
        <p:spPr/>
        <p:txBody>
          <a:bodyPr/>
          <a:lstStyle/>
          <a:p>
            <a:r>
              <a:rPr lang="en-GB" smtClean="0"/>
              <a:t>King Saud University- College OF Applied Studies</a:t>
            </a:r>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A98B0F61-62AB-4681-9346-52C2451F57F1}" type="slidenum">
              <a:rPr lang="en-US"/>
              <a:pPr/>
              <a:t>45</a:t>
            </a:fld>
            <a:endParaRPr lang="en-US"/>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2" name="Footer Placeholder 1"/>
          <p:cNvSpPr>
            <a:spLocks noGrp="1"/>
          </p:cNvSpPr>
          <p:nvPr>
            <p:ph type="ftr" sz="quarter" idx="10"/>
          </p:nvPr>
        </p:nvSpPr>
        <p:spPr/>
        <p:txBody>
          <a:bodyPr/>
          <a:lstStyle/>
          <a:p>
            <a:r>
              <a:rPr lang="en-GB" smtClean="0"/>
              <a:t>CSC1103- NoufALjaffan</a:t>
            </a:r>
            <a:endParaRPr lang="en-GB"/>
          </a:p>
        </p:txBody>
      </p:sp>
      <p:sp>
        <p:nvSpPr>
          <p:cNvPr id="3" name="Header Placeholder 2"/>
          <p:cNvSpPr>
            <a:spLocks noGrp="1"/>
          </p:cNvSpPr>
          <p:nvPr>
            <p:ph type="hdr" sz="quarter" idx="11"/>
          </p:nvPr>
        </p:nvSpPr>
        <p:spPr/>
        <p:txBody>
          <a:bodyPr/>
          <a:lstStyle/>
          <a:p>
            <a:r>
              <a:rPr lang="en-GB" smtClean="0"/>
              <a:t>King Saud University- College OF Applied Studies</a:t>
            </a:r>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AA39EF2D-2747-4B2F-AEB9-2C7E96C2C59A}" type="slidenum">
              <a:rPr lang="en-US"/>
              <a:pPr/>
              <a:t>3</a:t>
            </a:fld>
            <a:endParaRPr lang="en-US"/>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2" name="Footer Placeholder 1"/>
          <p:cNvSpPr>
            <a:spLocks noGrp="1"/>
          </p:cNvSpPr>
          <p:nvPr>
            <p:ph type="ftr" sz="quarter" idx="10"/>
          </p:nvPr>
        </p:nvSpPr>
        <p:spPr/>
        <p:txBody>
          <a:bodyPr/>
          <a:lstStyle/>
          <a:p>
            <a:r>
              <a:rPr lang="en-GB" smtClean="0"/>
              <a:t>CSC1103- NoufALjaffan</a:t>
            </a:r>
            <a:endParaRPr lang="en-GB"/>
          </a:p>
        </p:txBody>
      </p:sp>
      <p:sp>
        <p:nvSpPr>
          <p:cNvPr id="3" name="Header Placeholder 2"/>
          <p:cNvSpPr>
            <a:spLocks noGrp="1"/>
          </p:cNvSpPr>
          <p:nvPr>
            <p:ph type="hdr" sz="quarter" idx="11"/>
          </p:nvPr>
        </p:nvSpPr>
        <p:spPr/>
        <p:txBody>
          <a:bodyPr/>
          <a:lstStyle/>
          <a:p>
            <a:r>
              <a:rPr lang="en-GB" smtClean="0"/>
              <a:t>King Saud University- College OF Applied Studies</a:t>
            </a:r>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8F6500E7-065C-41C6-B650-A9109C3AAD50}" type="slidenum">
              <a:rPr lang="en-US"/>
              <a:pPr/>
              <a:t>4</a:t>
            </a:fld>
            <a:endParaRPr lang="en-US"/>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2" name="Footer Placeholder 1"/>
          <p:cNvSpPr>
            <a:spLocks noGrp="1"/>
          </p:cNvSpPr>
          <p:nvPr>
            <p:ph type="ftr" sz="quarter" idx="10"/>
          </p:nvPr>
        </p:nvSpPr>
        <p:spPr/>
        <p:txBody>
          <a:bodyPr/>
          <a:lstStyle/>
          <a:p>
            <a:r>
              <a:rPr lang="en-GB" smtClean="0"/>
              <a:t>CSC1103- NoufALjaffan</a:t>
            </a:r>
            <a:endParaRPr lang="en-GB"/>
          </a:p>
        </p:txBody>
      </p:sp>
      <p:sp>
        <p:nvSpPr>
          <p:cNvPr id="3" name="Header Placeholder 2"/>
          <p:cNvSpPr>
            <a:spLocks noGrp="1"/>
          </p:cNvSpPr>
          <p:nvPr>
            <p:ph type="hdr" sz="quarter" idx="11"/>
          </p:nvPr>
        </p:nvSpPr>
        <p:spPr/>
        <p:txBody>
          <a:bodyPr/>
          <a:lstStyle/>
          <a:p>
            <a:r>
              <a:rPr lang="en-GB" smtClean="0"/>
              <a:t>King Saud University- College OF Applied Studies</a:t>
            </a:r>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367219A0-0514-4ED8-84AD-80E0E452E076}" type="slidenum">
              <a:rPr lang="en-US"/>
              <a:pPr/>
              <a:t>15</a:t>
            </a:fld>
            <a:endParaRPr lang="en-US"/>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2" name="Footer Placeholder 1"/>
          <p:cNvSpPr>
            <a:spLocks noGrp="1"/>
          </p:cNvSpPr>
          <p:nvPr>
            <p:ph type="ftr" sz="quarter" idx="10"/>
          </p:nvPr>
        </p:nvSpPr>
        <p:spPr/>
        <p:txBody>
          <a:bodyPr/>
          <a:lstStyle/>
          <a:p>
            <a:r>
              <a:rPr lang="en-GB" smtClean="0"/>
              <a:t>CSC1103- NoufALjaffan</a:t>
            </a:r>
            <a:endParaRPr lang="en-GB"/>
          </a:p>
        </p:txBody>
      </p:sp>
      <p:sp>
        <p:nvSpPr>
          <p:cNvPr id="3" name="Header Placeholder 2"/>
          <p:cNvSpPr>
            <a:spLocks noGrp="1"/>
          </p:cNvSpPr>
          <p:nvPr>
            <p:ph type="hdr" sz="quarter" idx="11"/>
          </p:nvPr>
        </p:nvSpPr>
        <p:spPr/>
        <p:txBody>
          <a:bodyPr/>
          <a:lstStyle/>
          <a:p>
            <a:r>
              <a:rPr lang="en-GB" smtClean="0"/>
              <a:t>King Saud University- College OF Applied Studies</a:t>
            </a:r>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F2E43C1E-FE9F-48F4-9907-144CD655F8E0}" type="slidenum">
              <a:rPr lang="en-US"/>
              <a:pPr/>
              <a:t>29</a:t>
            </a:fld>
            <a:endParaRPr lang="en-US"/>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2" name="Footer Placeholder 1"/>
          <p:cNvSpPr>
            <a:spLocks noGrp="1"/>
          </p:cNvSpPr>
          <p:nvPr>
            <p:ph type="ftr" sz="quarter" idx="10"/>
          </p:nvPr>
        </p:nvSpPr>
        <p:spPr/>
        <p:txBody>
          <a:bodyPr/>
          <a:lstStyle/>
          <a:p>
            <a:r>
              <a:rPr lang="en-GB" smtClean="0"/>
              <a:t>CSC1103- NoufALjaffan</a:t>
            </a:r>
            <a:endParaRPr lang="en-GB"/>
          </a:p>
        </p:txBody>
      </p:sp>
      <p:sp>
        <p:nvSpPr>
          <p:cNvPr id="3" name="Header Placeholder 2"/>
          <p:cNvSpPr>
            <a:spLocks noGrp="1"/>
          </p:cNvSpPr>
          <p:nvPr>
            <p:ph type="hdr" sz="quarter" idx="11"/>
          </p:nvPr>
        </p:nvSpPr>
        <p:spPr/>
        <p:txBody>
          <a:bodyPr/>
          <a:lstStyle/>
          <a:p>
            <a:r>
              <a:rPr lang="en-GB" smtClean="0"/>
              <a:t>King Saud University- College OF Applied Studies</a:t>
            </a:r>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161F667C-4834-4731-962D-83D88763CF9C}" type="slidenum">
              <a:rPr lang="en-US"/>
              <a:pPr/>
              <a:t>30</a:t>
            </a:fld>
            <a:endParaRPr lang="en-US"/>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2" name="Footer Placeholder 1"/>
          <p:cNvSpPr>
            <a:spLocks noGrp="1"/>
          </p:cNvSpPr>
          <p:nvPr>
            <p:ph type="ftr" sz="quarter" idx="10"/>
          </p:nvPr>
        </p:nvSpPr>
        <p:spPr/>
        <p:txBody>
          <a:bodyPr/>
          <a:lstStyle/>
          <a:p>
            <a:r>
              <a:rPr lang="en-GB" smtClean="0"/>
              <a:t>CSC1103- NoufALjaffan</a:t>
            </a:r>
            <a:endParaRPr lang="en-GB"/>
          </a:p>
        </p:txBody>
      </p:sp>
      <p:sp>
        <p:nvSpPr>
          <p:cNvPr id="3" name="Header Placeholder 2"/>
          <p:cNvSpPr>
            <a:spLocks noGrp="1"/>
          </p:cNvSpPr>
          <p:nvPr>
            <p:ph type="hdr" sz="quarter" idx="11"/>
          </p:nvPr>
        </p:nvSpPr>
        <p:spPr/>
        <p:txBody>
          <a:bodyPr/>
          <a:lstStyle/>
          <a:p>
            <a:r>
              <a:rPr lang="en-GB" smtClean="0"/>
              <a:t>King Saud University- College OF Applied Studies</a:t>
            </a:r>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0ECA9717-9BBA-4619-83ED-1E68DF215E04}" type="slidenum">
              <a:rPr lang="en-US"/>
              <a:pPr/>
              <a:t>31</a:t>
            </a:fld>
            <a:endParaRPr lang="en-US"/>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2" name="Footer Placeholder 1"/>
          <p:cNvSpPr>
            <a:spLocks noGrp="1"/>
          </p:cNvSpPr>
          <p:nvPr>
            <p:ph type="ftr" sz="quarter" idx="10"/>
          </p:nvPr>
        </p:nvSpPr>
        <p:spPr/>
        <p:txBody>
          <a:bodyPr/>
          <a:lstStyle/>
          <a:p>
            <a:r>
              <a:rPr lang="en-GB" smtClean="0"/>
              <a:t>CSC1103- NoufALjaffan</a:t>
            </a:r>
            <a:endParaRPr lang="en-GB"/>
          </a:p>
        </p:txBody>
      </p:sp>
      <p:sp>
        <p:nvSpPr>
          <p:cNvPr id="3" name="Header Placeholder 2"/>
          <p:cNvSpPr>
            <a:spLocks noGrp="1"/>
          </p:cNvSpPr>
          <p:nvPr>
            <p:ph type="hdr" sz="quarter" idx="11"/>
          </p:nvPr>
        </p:nvSpPr>
        <p:spPr/>
        <p:txBody>
          <a:bodyPr/>
          <a:lstStyle/>
          <a:p>
            <a:r>
              <a:rPr lang="en-GB" smtClean="0"/>
              <a:t>King Saud University- College OF Applied Studies</a:t>
            </a:r>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1CA79B6D-0BE8-4CC6-A218-BB0CED54D346}" type="slidenum">
              <a:rPr lang="en-US"/>
              <a:pPr/>
              <a:t>35</a:t>
            </a:fld>
            <a:endParaRPr lang="en-US"/>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2" name="Footer Placeholder 1"/>
          <p:cNvSpPr>
            <a:spLocks noGrp="1"/>
          </p:cNvSpPr>
          <p:nvPr>
            <p:ph type="ftr" sz="quarter" idx="10"/>
          </p:nvPr>
        </p:nvSpPr>
        <p:spPr/>
        <p:txBody>
          <a:bodyPr/>
          <a:lstStyle/>
          <a:p>
            <a:r>
              <a:rPr lang="en-GB" smtClean="0"/>
              <a:t>CSC1103- NoufALjaffan</a:t>
            </a:r>
            <a:endParaRPr lang="en-GB"/>
          </a:p>
        </p:txBody>
      </p:sp>
      <p:sp>
        <p:nvSpPr>
          <p:cNvPr id="3" name="Header Placeholder 2"/>
          <p:cNvSpPr>
            <a:spLocks noGrp="1"/>
          </p:cNvSpPr>
          <p:nvPr>
            <p:ph type="hdr" sz="quarter" idx="11"/>
          </p:nvPr>
        </p:nvSpPr>
        <p:spPr/>
        <p:txBody>
          <a:bodyPr/>
          <a:lstStyle/>
          <a:p>
            <a:r>
              <a:rPr lang="en-GB" smtClean="0"/>
              <a:t>King Saud University- College OF Applied Studies</a:t>
            </a:r>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F0F05F10-2D00-4C4E-A111-7EEE3530BE2D}" type="slidenum">
              <a:rPr lang="en-US"/>
              <a:pPr/>
              <a:t>43</a:t>
            </a:fld>
            <a:endParaRPr lang="en-US"/>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2" name="Footer Placeholder 1"/>
          <p:cNvSpPr>
            <a:spLocks noGrp="1"/>
          </p:cNvSpPr>
          <p:nvPr>
            <p:ph type="ftr" sz="quarter" idx="10"/>
          </p:nvPr>
        </p:nvSpPr>
        <p:spPr/>
        <p:txBody>
          <a:bodyPr/>
          <a:lstStyle/>
          <a:p>
            <a:r>
              <a:rPr lang="en-GB" smtClean="0"/>
              <a:t>CSC1103- NoufALjaffan</a:t>
            </a:r>
            <a:endParaRPr lang="en-GB"/>
          </a:p>
        </p:txBody>
      </p:sp>
      <p:sp>
        <p:nvSpPr>
          <p:cNvPr id="3" name="Header Placeholder 2"/>
          <p:cNvSpPr>
            <a:spLocks noGrp="1"/>
          </p:cNvSpPr>
          <p:nvPr>
            <p:ph type="hdr" sz="quarter" idx="11"/>
          </p:nvPr>
        </p:nvSpPr>
        <p:spPr/>
        <p:txBody>
          <a:bodyPr/>
          <a:lstStyle/>
          <a:p>
            <a:r>
              <a:rPr lang="en-GB" smtClean="0"/>
              <a:t>King Saud University- College OF Applied Studies</a:t>
            </a:r>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43FABE7-B5F6-4E34-B823-0AF4476F8118}" type="datetime2">
              <a:rPr lang="en-GB" smtClean="0"/>
              <a:t>Saturday, 02 February 2013</a:t>
            </a:fld>
            <a:endParaRPr lang="en-GB"/>
          </a:p>
        </p:txBody>
      </p:sp>
      <p:sp>
        <p:nvSpPr>
          <p:cNvPr id="5" name="Footer Placeholder 4"/>
          <p:cNvSpPr>
            <a:spLocks noGrp="1"/>
          </p:cNvSpPr>
          <p:nvPr>
            <p:ph type="ftr" sz="quarter" idx="11"/>
          </p:nvPr>
        </p:nvSpPr>
        <p:spPr/>
        <p:txBody>
          <a:bodyPr/>
          <a:lstStyle/>
          <a:p>
            <a:r>
              <a:rPr lang="en-GB" smtClean="0"/>
              <a:t>CSC1103- Nouf AlJaffan</a:t>
            </a:r>
            <a:endParaRPr lang="en-GB"/>
          </a:p>
        </p:txBody>
      </p:sp>
      <p:sp>
        <p:nvSpPr>
          <p:cNvPr id="6" name="Slide Number Placeholder 5"/>
          <p:cNvSpPr>
            <a:spLocks noGrp="1"/>
          </p:cNvSpPr>
          <p:nvPr>
            <p:ph type="sldNum" sz="quarter" idx="12"/>
          </p:nvPr>
        </p:nvSpPr>
        <p:spPr/>
        <p:txBody>
          <a:bodyPr/>
          <a:lstStyle/>
          <a:p>
            <a:fld id="{7AA7F537-AF52-4862-8A59-A27BE7C7CF45}" type="slidenum">
              <a:rPr lang="en-GB" smtClean="0"/>
              <a:t>‹#›</a:t>
            </a:fld>
            <a:endParaRPr lang="en-GB"/>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5D8BA3-D7EB-4CF7-95C8-9E458D7F453D}" type="datetime2">
              <a:rPr lang="en-GB" smtClean="0"/>
              <a:t>Saturday, 02 February 2013</a:t>
            </a:fld>
            <a:endParaRPr lang="en-GB"/>
          </a:p>
        </p:txBody>
      </p:sp>
      <p:sp>
        <p:nvSpPr>
          <p:cNvPr id="5" name="Footer Placeholder 4"/>
          <p:cNvSpPr>
            <a:spLocks noGrp="1"/>
          </p:cNvSpPr>
          <p:nvPr>
            <p:ph type="ftr" sz="quarter" idx="11"/>
          </p:nvPr>
        </p:nvSpPr>
        <p:spPr/>
        <p:txBody>
          <a:bodyPr/>
          <a:lstStyle/>
          <a:p>
            <a:r>
              <a:rPr lang="en-GB" smtClean="0"/>
              <a:t>CSC1103- Nouf AlJaffan</a:t>
            </a:r>
            <a:endParaRPr lang="en-GB"/>
          </a:p>
        </p:txBody>
      </p:sp>
      <p:sp>
        <p:nvSpPr>
          <p:cNvPr id="6" name="Slide Number Placeholder 5"/>
          <p:cNvSpPr>
            <a:spLocks noGrp="1"/>
          </p:cNvSpPr>
          <p:nvPr>
            <p:ph type="sldNum" sz="quarter" idx="12"/>
          </p:nvPr>
        </p:nvSpPr>
        <p:spPr/>
        <p:txBody>
          <a:bodyPr/>
          <a:lstStyle/>
          <a:p>
            <a:fld id="{7AA7F537-AF52-4862-8A59-A27BE7C7CF45}" type="slidenum">
              <a:rPr lang="en-GB" smtClean="0"/>
              <a:t>‹#›</a:t>
            </a:fld>
            <a:endParaRPr lang="en-GB"/>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8A504D-5690-4680-B1A7-1ACFA770405D}" type="datetime2">
              <a:rPr lang="en-GB" smtClean="0"/>
              <a:t>Saturday, 02 February 2013</a:t>
            </a:fld>
            <a:endParaRPr lang="en-GB"/>
          </a:p>
        </p:txBody>
      </p:sp>
      <p:sp>
        <p:nvSpPr>
          <p:cNvPr id="5" name="Footer Placeholder 4"/>
          <p:cNvSpPr>
            <a:spLocks noGrp="1"/>
          </p:cNvSpPr>
          <p:nvPr>
            <p:ph type="ftr" sz="quarter" idx="11"/>
          </p:nvPr>
        </p:nvSpPr>
        <p:spPr/>
        <p:txBody>
          <a:bodyPr/>
          <a:lstStyle/>
          <a:p>
            <a:r>
              <a:rPr lang="en-GB" smtClean="0"/>
              <a:t>CSC1103- Nouf AlJaffan</a:t>
            </a:r>
            <a:endParaRPr lang="en-GB"/>
          </a:p>
        </p:txBody>
      </p:sp>
      <p:sp>
        <p:nvSpPr>
          <p:cNvPr id="6" name="Slide Number Placeholder 5"/>
          <p:cNvSpPr>
            <a:spLocks noGrp="1"/>
          </p:cNvSpPr>
          <p:nvPr>
            <p:ph type="sldNum" sz="quarter" idx="12"/>
          </p:nvPr>
        </p:nvSpPr>
        <p:spPr/>
        <p:txBody>
          <a:bodyPr/>
          <a:lstStyle/>
          <a:p>
            <a:fld id="{7AA7F537-AF52-4862-8A59-A27BE7C7CF45}" type="slidenum">
              <a:rPr lang="en-GB" smtClean="0"/>
              <a:t>‹#›</a:t>
            </a:fld>
            <a:endParaRPr lang="en-GB"/>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smtClean="0"/>
              <a:t>Click to edit Master title style</a:t>
            </a:r>
            <a:endParaRPr lang="en-IN"/>
          </a:p>
        </p:txBody>
      </p:sp>
      <p:sp>
        <p:nvSpPr>
          <p:cNvPr id="3" name="Text Placeholder 2"/>
          <p:cNvSpPr>
            <a:spLocks noGrp="1"/>
          </p:cNvSpPr>
          <p:nvPr>
            <p:ph type="body" sz="half" idx="1"/>
          </p:nvPr>
        </p:nvSpPr>
        <p:spPr>
          <a:xfrm>
            <a:off x="457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Rectangle 24"/>
          <p:cNvSpPr>
            <a:spLocks noGrp="1" noChangeArrowheads="1"/>
          </p:cNvSpPr>
          <p:nvPr>
            <p:ph type="dt" sz="half" idx="10"/>
          </p:nvPr>
        </p:nvSpPr>
        <p:spPr>
          <a:ln/>
        </p:spPr>
        <p:txBody>
          <a:bodyPr/>
          <a:lstStyle>
            <a:lvl1pPr>
              <a:defRPr/>
            </a:lvl1pPr>
          </a:lstStyle>
          <a:p>
            <a:pPr>
              <a:defRPr/>
            </a:pPr>
            <a:fld id="{BCF51084-0DEB-4F7D-B8EC-3B785A32E22D}" type="datetime2">
              <a:rPr lang="en-GB" smtClean="0"/>
              <a:t>Saturday, 02 February 2013</a:t>
            </a:fld>
            <a:endParaRPr lang="en-US"/>
          </a:p>
        </p:txBody>
      </p:sp>
      <p:sp>
        <p:nvSpPr>
          <p:cNvPr id="6" name="Rectangle 25"/>
          <p:cNvSpPr>
            <a:spLocks noGrp="1" noChangeArrowheads="1"/>
          </p:cNvSpPr>
          <p:nvPr>
            <p:ph type="ftr" sz="quarter" idx="11"/>
          </p:nvPr>
        </p:nvSpPr>
        <p:spPr>
          <a:ln/>
        </p:spPr>
        <p:txBody>
          <a:bodyPr/>
          <a:lstStyle>
            <a:lvl1pPr>
              <a:defRPr/>
            </a:lvl1pPr>
          </a:lstStyle>
          <a:p>
            <a:pPr>
              <a:defRPr/>
            </a:pPr>
            <a:r>
              <a:rPr lang="en-US" smtClean="0"/>
              <a:t>CSC1103- Nouf AlJaffan</a:t>
            </a:r>
            <a:endParaRPr lang="en-US"/>
          </a:p>
        </p:txBody>
      </p:sp>
      <p:sp>
        <p:nvSpPr>
          <p:cNvPr id="7" name="Rectangle 26"/>
          <p:cNvSpPr>
            <a:spLocks noGrp="1" noChangeArrowheads="1"/>
          </p:cNvSpPr>
          <p:nvPr>
            <p:ph type="sldNum" sz="quarter" idx="12"/>
          </p:nvPr>
        </p:nvSpPr>
        <p:spPr>
          <a:ln/>
        </p:spPr>
        <p:txBody>
          <a:bodyPr/>
          <a:lstStyle>
            <a:lvl1pPr>
              <a:defRPr/>
            </a:lvl1pPr>
          </a:lstStyle>
          <a:p>
            <a:pPr>
              <a:defRPr/>
            </a:pPr>
            <a:fld id="{4D0ABE15-2126-4768-A609-84CAC4FF59B4}" type="slidenum">
              <a:rPr lang="en-US"/>
              <a:pPr>
                <a:defRPr/>
              </a:pPr>
              <a:t>‹#›</a:t>
            </a:fld>
            <a:endParaRPr lang="en-US"/>
          </a:p>
        </p:txBody>
      </p:sp>
    </p:spTree>
    <p:extLst>
      <p:ext uri="{BB962C8B-B14F-4D97-AF65-F5344CB8AC3E}">
        <p14:creationId xmlns:p14="http://schemas.microsoft.com/office/powerpoint/2010/main" val="1900877328"/>
      </p:ext>
    </p:extLst>
  </p:cSld>
  <p:clrMapOvr>
    <a:masterClrMapping/>
  </p:clrMapOvr>
  <p:transition spd="med">
    <p:strips dir="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ar-SA"/>
          </a:p>
        </p:txBody>
      </p:sp>
      <p:sp>
        <p:nvSpPr>
          <p:cNvPr id="3" name="SmartArt Placeholder 2"/>
          <p:cNvSpPr>
            <a:spLocks noGrp="1"/>
          </p:cNvSpPr>
          <p:nvPr>
            <p:ph type="dgm" idx="1"/>
          </p:nvPr>
        </p:nvSpPr>
        <p:spPr>
          <a:xfrm>
            <a:off x="457200" y="1600200"/>
            <a:ext cx="8229600" cy="4530725"/>
          </a:xfrm>
        </p:spPr>
        <p:txBody>
          <a:bodyPr/>
          <a:lstStyle/>
          <a:p>
            <a:endParaRPr lang="ar-SA"/>
          </a:p>
        </p:txBody>
      </p:sp>
      <p:sp>
        <p:nvSpPr>
          <p:cNvPr id="4" name="Date Placeholder 3"/>
          <p:cNvSpPr>
            <a:spLocks noGrp="1"/>
          </p:cNvSpPr>
          <p:nvPr>
            <p:ph type="dt" sz="half" idx="10"/>
          </p:nvPr>
        </p:nvSpPr>
        <p:spPr>
          <a:xfrm>
            <a:off x="457200" y="6243638"/>
            <a:ext cx="2133600" cy="457200"/>
          </a:xfrm>
        </p:spPr>
        <p:txBody>
          <a:bodyPr/>
          <a:lstStyle>
            <a:lvl1pPr>
              <a:defRPr/>
            </a:lvl1pPr>
          </a:lstStyle>
          <a:p>
            <a:fld id="{F7A88B17-A313-4011-A26C-0F8D1736861A}" type="datetime2">
              <a:rPr lang="en-GB" altLang="en-US" smtClean="0"/>
              <a:t>Saturday, 02 February 2013</a:t>
            </a:fld>
            <a:endParaRPr lang="en-US" altLang="en-US"/>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r>
              <a:rPr lang="en-US" altLang="en-US" smtClean="0"/>
              <a:t>CSC1103- Nouf AlJaffan</a:t>
            </a:r>
            <a:endParaRPr lang="en-US" altLang="en-US"/>
          </a:p>
        </p:txBody>
      </p:sp>
      <p:sp>
        <p:nvSpPr>
          <p:cNvPr id="6" name="Slide Number Placeholder 5"/>
          <p:cNvSpPr>
            <a:spLocks noGrp="1"/>
          </p:cNvSpPr>
          <p:nvPr>
            <p:ph type="sldNum" sz="quarter" idx="12"/>
          </p:nvPr>
        </p:nvSpPr>
        <p:spPr>
          <a:xfrm>
            <a:off x="6553200" y="6243638"/>
            <a:ext cx="2133600" cy="457200"/>
          </a:xfrm>
        </p:spPr>
        <p:txBody>
          <a:bodyPr/>
          <a:lstStyle>
            <a:lvl1pPr>
              <a:defRPr/>
            </a:lvl1pPr>
          </a:lstStyle>
          <a:p>
            <a:fld id="{32F17B20-884A-446F-B3B9-BEF4853EEDE6}" type="slidenum">
              <a:rPr lang="ar-SA" altLang="en-US"/>
              <a:pPr/>
              <a:t>‹#›</a:t>
            </a:fld>
            <a:endParaRPr lang="en-US" altLang="en-US"/>
          </a:p>
        </p:txBody>
      </p:sp>
    </p:spTree>
    <p:extLst>
      <p:ext uri="{BB962C8B-B14F-4D97-AF65-F5344CB8AC3E}">
        <p14:creationId xmlns:p14="http://schemas.microsoft.com/office/powerpoint/2010/main" val="2127021221"/>
      </p:ext>
    </p:extLst>
  </p:cSld>
  <p:clrMapOvr>
    <a:masterClrMapping/>
  </p:clrMapOvr>
  <p:transition spd="med">
    <p:rand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7813"/>
            <a:ext cx="8229600" cy="1139825"/>
          </a:xfrm>
        </p:spPr>
        <p:txBody>
          <a:bodyPr/>
          <a:lstStyle/>
          <a:p>
            <a:r>
              <a:rPr lang="en-US" smtClean="0"/>
              <a:t>Click to edit Master title style</a:t>
            </a:r>
            <a:endParaRPr lang="ar-SA"/>
          </a:p>
        </p:txBody>
      </p:sp>
      <p:sp>
        <p:nvSpPr>
          <p:cNvPr id="3" name="Content Placeholder 2"/>
          <p:cNvSpPr>
            <a:spLocks noGrp="1"/>
          </p:cNvSpPr>
          <p:nvPr>
            <p:ph sz="quarter" idx="1"/>
          </p:nvPr>
        </p:nvSpPr>
        <p:spPr>
          <a:xfrm>
            <a:off x="457200" y="1600200"/>
            <a:ext cx="40386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quarter" idx="2"/>
          </p:nvPr>
        </p:nvSpPr>
        <p:spPr>
          <a:xfrm>
            <a:off x="4648200" y="1600200"/>
            <a:ext cx="40386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Content Placeholder 4"/>
          <p:cNvSpPr>
            <a:spLocks noGrp="1"/>
          </p:cNvSpPr>
          <p:nvPr>
            <p:ph sz="quarter" idx="3"/>
          </p:nvPr>
        </p:nvSpPr>
        <p:spPr>
          <a:xfrm>
            <a:off x="457200" y="3941763"/>
            <a:ext cx="40386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Content Placeholder 5"/>
          <p:cNvSpPr>
            <a:spLocks noGrp="1"/>
          </p:cNvSpPr>
          <p:nvPr>
            <p:ph sz="quarter" idx="4"/>
          </p:nvPr>
        </p:nvSpPr>
        <p:spPr>
          <a:xfrm>
            <a:off x="4648200" y="3941763"/>
            <a:ext cx="40386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a:xfrm>
            <a:off x="457200" y="6243638"/>
            <a:ext cx="2133600" cy="457200"/>
          </a:xfrm>
        </p:spPr>
        <p:txBody>
          <a:bodyPr/>
          <a:lstStyle>
            <a:lvl1pPr>
              <a:defRPr/>
            </a:lvl1pPr>
          </a:lstStyle>
          <a:p>
            <a:fld id="{598B19F1-4080-4F9F-A58F-73EA37268439}" type="datetime2">
              <a:rPr lang="en-GB" altLang="en-US" smtClean="0"/>
              <a:t>Saturday, 02 February 2013</a:t>
            </a:fld>
            <a:endParaRPr lang="en-US" altLang="en-US"/>
          </a:p>
        </p:txBody>
      </p:sp>
      <p:sp>
        <p:nvSpPr>
          <p:cNvPr id="8" name="Footer Placeholder 7"/>
          <p:cNvSpPr>
            <a:spLocks noGrp="1"/>
          </p:cNvSpPr>
          <p:nvPr>
            <p:ph type="ftr" sz="quarter" idx="11"/>
          </p:nvPr>
        </p:nvSpPr>
        <p:spPr>
          <a:xfrm>
            <a:off x="3124200" y="6248400"/>
            <a:ext cx="2895600" cy="457200"/>
          </a:xfrm>
        </p:spPr>
        <p:txBody>
          <a:bodyPr/>
          <a:lstStyle>
            <a:lvl1pPr>
              <a:defRPr/>
            </a:lvl1pPr>
          </a:lstStyle>
          <a:p>
            <a:r>
              <a:rPr lang="en-US" altLang="en-US" smtClean="0"/>
              <a:t>CSC1103- Nouf AlJaffan</a:t>
            </a:r>
            <a:endParaRPr lang="en-US" altLang="en-US"/>
          </a:p>
        </p:txBody>
      </p:sp>
      <p:sp>
        <p:nvSpPr>
          <p:cNvPr id="9" name="Slide Number Placeholder 8"/>
          <p:cNvSpPr>
            <a:spLocks noGrp="1"/>
          </p:cNvSpPr>
          <p:nvPr>
            <p:ph type="sldNum" sz="quarter" idx="12"/>
          </p:nvPr>
        </p:nvSpPr>
        <p:spPr>
          <a:xfrm>
            <a:off x="6553200" y="6243638"/>
            <a:ext cx="2133600" cy="457200"/>
          </a:xfrm>
        </p:spPr>
        <p:txBody>
          <a:bodyPr/>
          <a:lstStyle>
            <a:lvl1pPr>
              <a:defRPr/>
            </a:lvl1pPr>
          </a:lstStyle>
          <a:p>
            <a:fld id="{B533EB4C-712F-4728-B2C1-3D762972083C}" type="slidenum">
              <a:rPr lang="ar-SA" altLang="en-US"/>
              <a:pPr/>
              <a:t>‹#›</a:t>
            </a:fld>
            <a:endParaRPr lang="en-US" altLang="en-US"/>
          </a:p>
        </p:txBody>
      </p:sp>
    </p:spTree>
    <p:extLst>
      <p:ext uri="{BB962C8B-B14F-4D97-AF65-F5344CB8AC3E}">
        <p14:creationId xmlns:p14="http://schemas.microsoft.com/office/powerpoint/2010/main" val="2622538724"/>
      </p:ext>
    </p:extLst>
  </p:cSld>
  <p:clrMapOvr>
    <a:masterClrMapping/>
  </p:clrMapOvr>
  <p:transition spd="med">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4351A2B1-253B-4631-9BEF-786F2E0E99A8}" type="datetime2">
              <a:rPr lang="en-GB" smtClean="0"/>
              <a:t>Saturday, 02 February 2013</a:t>
            </a:fld>
            <a:endParaRPr lang="en-GB"/>
          </a:p>
        </p:txBody>
      </p:sp>
      <p:sp>
        <p:nvSpPr>
          <p:cNvPr id="5" name="Footer Placeholder 4"/>
          <p:cNvSpPr>
            <a:spLocks noGrp="1"/>
          </p:cNvSpPr>
          <p:nvPr>
            <p:ph type="ftr" sz="quarter" idx="11"/>
          </p:nvPr>
        </p:nvSpPr>
        <p:spPr/>
        <p:txBody>
          <a:bodyPr/>
          <a:lstStyle/>
          <a:p>
            <a:r>
              <a:rPr lang="en-GB" smtClean="0"/>
              <a:t>CSC1103- Nouf AlJaffan</a:t>
            </a:r>
            <a:endParaRPr lang="en-GB"/>
          </a:p>
        </p:txBody>
      </p:sp>
      <p:sp>
        <p:nvSpPr>
          <p:cNvPr id="6" name="Slide Number Placeholder 5"/>
          <p:cNvSpPr>
            <a:spLocks noGrp="1"/>
          </p:cNvSpPr>
          <p:nvPr>
            <p:ph type="sldNum" sz="quarter" idx="12"/>
          </p:nvPr>
        </p:nvSpPr>
        <p:spPr/>
        <p:txBody>
          <a:bodyPr/>
          <a:lstStyle/>
          <a:p>
            <a:fld id="{7AA7F537-AF52-4862-8A59-A27BE7C7CF45}" type="slidenum">
              <a:rPr lang="en-GB" smtClean="0"/>
              <a:t>‹#›</a:t>
            </a:fld>
            <a:endParaRPr lang="en-GB"/>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17B180-C026-478D-B224-5286E9FD4D9F}" type="datetime2">
              <a:rPr lang="en-GB" smtClean="0"/>
              <a:t>Saturday, 02 February 2013</a:t>
            </a:fld>
            <a:endParaRPr lang="en-GB"/>
          </a:p>
        </p:txBody>
      </p:sp>
      <p:sp>
        <p:nvSpPr>
          <p:cNvPr id="5" name="Footer Placeholder 4"/>
          <p:cNvSpPr>
            <a:spLocks noGrp="1"/>
          </p:cNvSpPr>
          <p:nvPr>
            <p:ph type="ftr" sz="quarter" idx="11"/>
          </p:nvPr>
        </p:nvSpPr>
        <p:spPr/>
        <p:txBody>
          <a:bodyPr/>
          <a:lstStyle/>
          <a:p>
            <a:r>
              <a:rPr lang="en-GB" smtClean="0"/>
              <a:t>CSC1103- Nouf AlJaffan</a:t>
            </a:r>
            <a:endParaRPr lang="en-GB"/>
          </a:p>
        </p:txBody>
      </p:sp>
      <p:sp>
        <p:nvSpPr>
          <p:cNvPr id="6" name="Slide Number Placeholder 5"/>
          <p:cNvSpPr>
            <a:spLocks noGrp="1"/>
          </p:cNvSpPr>
          <p:nvPr>
            <p:ph type="sldNum" sz="quarter" idx="12"/>
          </p:nvPr>
        </p:nvSpPr>
        <p:spPr/>
        <p:txBody>
          <a:bodyPr/>
          <a:lstStyle/>
          <a:p>
            <a:fld id="{7AA7F537-AF52-4862-8A59-A27BE7C7CF45}" type="slidenum">
              <a:rPr lang="en-GB" smtClean="0"/>
              <a:t>‹#›</a:t>
            </a:fld>
            <a:endParaRPr lang="en-GB"/>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55CBA75-4619-43C8-879E-4194475E17E1}" type="datetime2">
              <a:rPr lang="en-GB" smtClean="0"/>
              <a:t>Saturday, 02 February 2013</a:t>
            </a:fld>
            <a:endParaRPr lang="en-GB"/>
          </a:p>
        </p:txBody>
      </p:sp>
      <p:sp>
        <p:nvSpPr>
          <p:cNvPr id="6" name="Footer Placeholder 5"/>
          <p:cNvSpPr>
            <a:spLocks noGrp="1"/>
          </p:cNvSpPr>
          <p:nvPr>
            <p:ph type="ftr" sz="quarter" idx="11"/>
          </p:nvPr>
        </p:nvSpPr>
        <p:spPr/>
        <p:txBody>
          <a:bodyPr/>
          <a:lstStyle/>
          <a:p>
            <a:r>
              <a:rPr lang="en-GB" smtClean="0"/>
              <a:t>CSC1103- Nouf AlJaffan</a:t>
            </a:r>
            <a:endParaRPr lang="en-GB"/>
          </a:p>
        </p:txBody>
      </p:sp>
      <p:sp>
        <p:nvSpPr>
          <p:cNvPr id="7" name="Slide Number Placeholder 6"/>
          <p:cNvSpPr>
            <a:spLocks noGrp="1"/>
          </p:cNvSpPr>
          <p:nvPr>
            <p:ph type="sldNum" sz="quarter" idx="12"/>
          </p:nvPr>
        </p:nvSpPr>
        <p:spPr/>
        <p:txBody>
          <a:bodyPr/>
          <a:lstStyle/>
          <a:p>
            <a:fld id="{7AA7F537-AF52-4862-8A59-A27BE7C7CF45}" type="slidenum">
              <a:rPr lang="en-GB" smtClean="0"/>
              <a:t>‹#›</a:t>
            </a:fld>
            <a:endParaRPr lang="en-GB"/>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09442" y="1812927"/>
            <a:ext cx="3471277"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63280" y="1812927"/>
            <a:ext cx="347127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3BAF136-DDF2-4D2A-8972-E3EFF12516F8}" type="datetime2">
              <a:rPr lang="en-GB" smtClean="0"/>
              <a:t>Saturday, 02 February 2013</a:t>
            </a:fld>
            <a:endParaRPr lang="en-GB"/>
          </a:p>
        </p:txBody>
      </p:sp>
      <p:sp>
        <p:nvSpPr>
          <p:cNvPr id="8" name="Footer Placeholder 7"/>
          <p:cNvSpPr>
            <a:spLocks noGrp="1"/>
          </p:cNvSpPr>
          <p:nvPr>
            <p:ph type="ftr" sz="quarter" idx="11"/>
          </p:nvPr>
        </p:nvSpPr>
        <p:spPr/>
        <p:txBody>
          <a:bodyPr/>
          <a:lstStyle/>
          <a:p>
            <a:r>
              <a:rPr lang="en-GB" smtClean="0"/>
              <a:t>CSC1103- Nouf AlJaffan</a:t>
            </a:r>
            <a:endParaRPr lang="en-GB"/>
          </a:p>
        </p:txBody>
      </p:sp>
      <p:sp>
        <p:nvSpPr>
          <p:cNvPr id="9" name="Slide Number Placeholder 8"/>
          <p:cNvSpPr>
            <a:spLocks noGrp="1"/>
          </p:cNvSpPr>
          <p:nvPr>
            <p:ph type="sldNum" sz="quarter" idx="12"/>
          </p:nvPr>
        </p:nvSpPr>
        <p:spPr/>
        <p:txBody>
          <a:bodyPr/>
          <a:lstStyle/>
          <a:p>
            <a:fld id="{7AA7F537-AF52-4862-8A59-A27BE7C7CF45}" type="slidenum">
              <a:rPr lang="en-GB" smtClean="0"/>
              <a:t>‹#›</a:t>
            </a:fld>
            <a:endParaRPr lang="en-GB"/>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73C10BE-0DF6-485B-9F03-A722D0966E24}" type="datetime2">
              <a:rPr lang="en-GB" smtClean="0"/>
              <a:t>Saturday, 02 February 2013</a:t>
            </a:fld>
            <a:endParaRPr lang="en-GB"/>
          </a:p>
        </p:txBody>
      </p:sp>
      <p:sp>
        <p:nvSpPr>
          <p:cNvPr id="4" name="Footer Placeholder 3"/>
          <p:cNvSpPr>
            <a:spLocks noGrp="1"/>
          </p:cNvSpPr>
          <p:nvPr>
            <p:ph type="ftr" sz="quarter" idx="11"/>
          </p:nvPr>
        </p:nvSpPr>
        <p:spPr/>
        <p:txBody>
          <a:bodyPr/>
          <a:lstStyle/>
          <a:p>
            <a:r>
              <a:rPr lang="en-GB" smtClean="0"/>
              <a:t>CSC1103- Nouf AlJaffan</a:t>
            </a:r>
            <a:endParaRPr lang="en-GB"/>
          </a:p>
        </p:txBody>
      </p:sp>
      <p:sp>
        <p:nvSpPr>
          <p:cNvPr id="5" name="Slide Number Placeholder 4"/>
          <p:cNvSpPr>
            <a:spLocks noGrp="1"/>
          </p:cNvSpPr>
          <p:nvPr>
            <p:ph type="sldNum" sz="quarter" idx="12"/>
          </p:nvPr>
        </p:nvSpPr>
        <p:spPr/>
        <p:txBody>
          <a:bodyPr/>
          <a:lstStyle/>
          <a:p>
            <a:fld id="{7AA7F537-AF52-4862-8A59-A27BE7C7CF45}" type="slidenum">
              <a:rPr lang="en-GB" smtClean="0"/>
              <a:t>‹#›</a:t>
            </a:fld>
            <a:endParaRPr lang="en-GB"/>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4D5E24-DFC3-4A83-B140-31095909C1C0}" type="datetime2">
              <a:rPr lang="en-GB" smtClean="0"/>
              <a:t>Saturday, 02 February 2013</a:t>
            </a:fld>
            <a:endParaRPr lang="en-GB"/>
          </a:p>
        </p:txBody>
      </p:sp>
      <p:sp>
        <p:nvSpPr>
          <p:cNvPr id="3" name="Footer Placeholder 2"/>
          <p:cNvSpPr>
            <a:spLocks noGrp="1"/>
          </p:cNvSpPr>
          <p:nvPr>
            <p:ph type="ftr" sz="quarter" idx="11"/>
          </p:nvPr>
        </p:nvSpPr>
        <p:spPr/>
        <p:txBody>
          <a:bodyPr/>
          <a:lstStyle/>
          <a:p>
            <a:r>
              <a:rPr lang="en-GB" smtClean="0"/>
              <a:t>CSC1103- Nouf AlJaffan</a:t>
            </a:r>
            <a:endParaRPr lang="en-GB"/>
          </a:p>
        </p:txBody>
      </p:sp>
      <p:sp>
        <p:nvSpPr>
          <p:cNvPr id="4" name="Slide Number Placeholder 3"/>
          <p:cNvSpPr>
            <a:spLocks noGrp="1"/>
          </p:cNvSpPr>
          <p:nvPr>
            <p:ph type="sldNum" sz="quarter" idx="12"/>
          </p:nvPr>
        </p:nvSpPr>
        <p:spPr/>
        <p:txBody>
          <a:bodyPr/>
          <a:lstStyle/>
          <a:p>
            <a:fld id="{7AA7F537-AF52-4862-8A59-A27BE7C7CF45}" type="slidenum">
              <a:rPr lang="en-GB" smtClean="0"/>
              <a:t>‹#›</a:t>
            </a:fld>
            <a:endParaRPr lang="en-GB"/>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1BED69-40A8-449B-B0D1-EBB43EE6AB16}" type="datetime2">
              <a:rPr lang="en-GB" smtClean="0"/>
              <a:t>Saturday, 02 February 2013</a:t>
            </a:fld>
            <a:endParaRPr lang="en-GB"/>
          </a:p>
        </p:txBody>
      </p:sp>
      <p:sp>
        <p:nvSpPr>
          <p:cNvPr id="6" name="Footer Placeholder 5"/>
          <p:cNvSpPr>
            <a:spLocks noGrp="1"/>
          </p:cNvSpPr>
          <p:nvPr>
            <p:ph type="ftr" sz="quarter" idx="11"/>
          </p:nvPr>
        </p:nvSpPr>
        <p:spPr/>
        <p:txBody>
          <a:bodyPr/>
          <a:lstStyle/>
          <a:p>
            <a:r>
              <a:rPr lang="en-GB" smtClean="0"/>
              <a:t>CSC1103- Nouf AlJaffan</a:t>
            </a:r>
            <a:endParaRPr lang="en-GB"/>
          </a:p>
        </p:txBody>
      </p:sp>
      <p:sp>
        <p:nvSpPr>
          <p:cNvPr id="7" name="Slide Number Placeholder 6"/>
          <p:cNvSpPr>
            <a:spLocks noGrp="1"/>
          </p:cNvSpPr>
          <p:nvPr>
            <p:ph type="sldNum" sz="quarter" idx="12"/>
          </p:nvPr>
        </p:nvSpPr>
        <p:spPr/>
        <p:txBody>
          <a:bodyPr/>
          <a:lstStyle/>
          <a:p>
            <a:fld id="{7AA7F537-AF52-4862-8A59-A27BE7C7CF45}" type="slidenum">
              <a:rPr lang="en-GB" smtClean="0"/>
              <a:t>‹#›</a:t>
            </a:fld>
            <a:endParaRPr lang="en-GB"/>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3" y="1387058"/>
            <a:ext cx="3297953"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3" y="2500312"/>
            <a:ext cx="3297954"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B86C0D-39FB-4F48-A5FE-3F474FC36DFD}" type="datetime2">
              <a:rPr lang="en-GB" smtClean="0"/>
              <a:t>Saturday, 02 February 2013</a:t>
            </a:fld>
            <a:endParaRPr lang="en-GB"/>
          </a:p>
        </p:txBody>
      </p:sp>
      <p:sp>
        <p:nvSpPr>
          <p:cNvPr id="6" name="Footer Placeholder 5"/>
          <p:cNvSpPr>
            <a:spLocks noGrp="1"/>
          </p:cNvSpPr>
          <p:nvPr>
            <p:ph type="ftr" sz="quarter" idx="11"/>
          </p:nvPr>
        </p:nvSpPr>
        <p:spPr/>
        <p:txBody>
          <a:bodyPr/>
          <a:lstStyle/>
          <a:p>
            <a:r>
              <a:rPr lang="en-GB" smtClean="0"/>
              <a:t>CSC1103- Nouf AlJaffan</a:t>
            </a:r>
            <a:endParaRPr lang="en-GB"/>
          </a:p>
        </p:txBody>
      </p:sp>
      <p:sp>
        <p:nvSpPr>
          <p:cNvPr id="7" name="Slide Number Placeholder 6"/>
          <p:cNvSpPr>
            <a:spLocks noGrp="1"/>
          </p:cNvSpPr>
          <p:nvPr>
            <p:ph type="sldNum" sz="quarter" idx="12"/>
          </p:nvPr>
        </p:nvSpPr>
        <p:spPr/>
        <p:txBody>
          <a:bodyPr/>
          <a:lstStyle/>
          <a:p>
            <a:fld id="{7AA7F537-AF52-4862-8A59-A27BE7C7CF45}" type="slidenum">
              <a:rPr lang="en-GB" smtClean="0"/>
              <a:t>‹#›</a:t>
            </a:fld>
            <a:endParaRPr lang="en-GB"/>
          </a:p>
        </p:txBody>
      </p:sp>
      <p:grpSp>
        <p:nvGrpSpPr>
          <p:cNvPr id="16" name="Group 15"/>
          <p:cNvGrpSpPr/>
          <p:nvPr/>
        </p:nvGrpSpPr>
        <p:grpSpPr>
          <a:xfrm>
            <a:off x="4516154" y="994387"/>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674192" y="1601512"/>
            <a:ext cx="3429000" cy="3429000"/>
          </a:xfrm>
          <a:prstGeom prst="ellipse">
            <a:avLst/>
          </a:prstGeom>
          <a:ln w="76200">
            <a:solidFill>
              <a:schemeClr val="tx2">
                <a:lumMod val="75000"/>
              </a:schemeClr>
            </a:solidFill>
          </a:ln>
        </p:spPr>
        <p:txBody>
          <a:bodyPr/>
          <a:lstStyle/>
          <a:p>
            <a:r>
              <a:rPr lang="en-US" smtClean="0"/>
              <a:t>Click icon to add picture</a:t>
            </a:r>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56" name="Oval 55"/>
          <p:cNvSpPr>
            <a:spLocks noChangeAspect="1"/>
          </p:cNvSpPr>
          <p:nvPr/>
        </p:nvSpPr>
        <p:spPr>
          <a:xfrm>
            <a:off x="-69625" y="4042576"/>
            <a:ext cx="1743945" cy="1909234"/>
          </a:xfrm>
          <a:custGeom>
            <a:avLst/>
            <a:gdLst/>
            <a:ahLst/>
            <a:cxnLst/>
            <a:rect l="l" t="t" r="r" b="b"/>
            <a:pathLst>
              <a:path w="1743945" h="1909234">
                <a:moveTo>
                  <a:pt x="789328" y="0"/>
                </a:moveTo>
                <a:cubicBezTo>
                  <a:pt x="1316548" y="0"/>
                  <a:pt x="1743945" y="427397"/>
                  <a:pt x="1743945" y="954617"/>
                </a:cubicBezTo>
                <a:cubicBezTo>
                  <a:pt x="1743945" y="1481837"/>
                  <a:pt x="1316548" y="1909234"/>
                  <a:pt x="789328" y="1909234"/>
                </a:cubicBezTo>
                <a:cubicBezTo>
                  <a:pt x="461080" y="1909234"/>
                  <a:pt x="171527" y="1743562"/>
                  <a:pt x="0" y="1491086"/>
                </a:cubicBezTo>
                <a:lnTo>
                  <a:pt x="0" y="418149"/>
                </a:lnTo>
                <a:cubicBezTo>
                  <a:pt x="171527" y="165673"/>
                  <a:pt x="461080" y="0"/>
                  <a:pt x="789328"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3" name="Oval 52"/>
          <p:cNvSpPr>
            <a:spLocks noChangeAspect="1"/>
          </p:cNvSpPr>
          <p:nvPr/>
        </p:nvSpPr>
        <p:spPr>
          <a:xfrm>
            <a:off x="520638" y="1095310"/>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2" name="Oval 51"/>
          <p:cNvSpPr>
            <a:spLocks noChangeAspect="1"/>
          </p:cNvSpPr>
          <p:nvPr/>
        </p:nvSpPr>
        <p:spPr>
          <a:xfrm>
            <a:off x="1878729" y="282933"/>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4" name="Oval 53"/>
          <p:cNvSpPr>
            <a:spLocks noChangeAspect="1"/>
          </p:cNvSpPr>
          <p:nvPr/>
        </p:nvSpPr>
        <p:spPr>
          <a:xfrm>
            <a:off x="520637" y="5729135"/>
            <a:ext cx="1909234" cy="1193756"/>
          </a:xfrm>
          <a:custGeom>
            <a:avLst/>
            <a:gdLst/>
            <a:ahLst/>
            <a:cxnLst/>
            <a:rect l="l" t="t" r="r" b="b"/>
            <a:pathLst>
              <a:path w="1909234" h="1193756">
                <a:moveTo>
                  <a:pt x="954617" y="0"/>
                </a:moveTo>
                <a:cubicBezTo>
                  <a:pt x="1481837" y="0"/>
                  <a:pt x="1909234" y="427397"/>
                  <a:pt x="1909234" y="954617"/>
                </a:cubicBezTo>
                <a:cubicBezTo>
                  <a:pt x="1909234" y="1037305"/>
                  <a:pt x="1898721" y="1117537"/>
                  <a:pt x="1877819" y="1193756"/>
                </a:cubicBezTo>
                <a:lnTo>
                  <a:pt x="31415" y="1193756"/>
                </a:lnTo>
                <a:cubicBezTo>
                  <a:pt x="10513" y="1117537"/>
                  <a:pt x="0" y="1037305"/>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0" name="Oval 129"/>
          <p:cNvSpPr>
            <a:spLocks noChangeAspect="1"/>
          </p:cNvSpPr>
          <p:nvPr/>
        </p:nvSpPr>
        <p:spPr>
          <a:xfrm>
            <a:off x="-46711" y="-61709"/>
            <a:ext cx="1449107" cy="1677064"/>
          </a:xfrm>
          <a:custGeom>
            <a:avLst/>
            <a:gdLst/>
            <a:ahLst/>
            <a:cxnLst/>
            <a:rect l="l" t="t" r="r" b="b"/>
            <a:pathLst>
              <a:path w="1449107" h="1677064">
                <a:moveTo>
                  <a:pt x="0" y="0"/>
                </a:moveTo>
                <a:lnTo>
                  <a:pt x="1112019" y="0"/>
                </a:lnTo>
                <a:cubicBezTo>
                  <a:pt x="1319407" y="171874"/>
                  <a:pt x="1449107" y="432014"/>
                  <a:pt x="1449107" y="722447"/>
                </a:cubicBezTo>
                <a:cubicBezTo>
                  <a:pt x="1449107" y="1249667"/>
                  <a:pt x="1021710" y="1677064"/>
                  <a:pt x="494490" y="1677064"/>
                </a:cubicBezTo>
                <a:cubicBezTo>
                  <a:pt x="313232" y="1677064"/>
                  <a:pt x="143772" y="1626546"/>
                  <a:pt x="0" y="1537872"/>
                </a:cubicBezTo>
                <a:close/>
              </a:path>
            </a:pathLst>
          </a:custGeom>
          <a:solidFill>
            <a:schemeClr val="tx2">
              <a:lumMod val="75000"/>
              <a:alpha val="14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1" name="Oval 130"/>
          <p:cNvSpPr>
            <a:spLocks noChangeAspect="1"/>
          </p:cNvSpPr>
          <p:nvPr/>
        </p:nvSpPr>
        <p:spPr>
          <a:xfrm>
            <a:off x="924113" y="-161623"/>
            <a:ext cx="1909233" cy="1909233"/>
          </a:xfrm>
          <a:prstGeom prst="ellipse">
            <a:avLst/>
          </a:prstGeom>
          <a:solidFill>
            <a:schemeClr val="tx2">
              <a:lumMod val="75000"/>
              <a:alpha val="2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2" name="Oval 131"/>
          <p:cNvSpPr>
            <a:spLocks noChangeAspect="1"/>
          </p:cNvSpPr>
          <p:nvPr/>
        </p:nvSpPr>
        <p:spPr>
          <a:xfrm>
            <a:off x="0" y="66073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3" name="Oval 132"/>
          <p:cNvSpPr>
            <a:spLocks noChangeAspect="1"/>
          </p:cNvSpPr>
          <p:nvPr/>
        </p:nvSpPr>
        <p:spPr>
          <a:xfrm>
            <a:off x="7497531" y="-61709"/>
            <a:ext cx="1694467" cy="1677064"/>
          </a:xfrm>
          <a:custGeom>
            <a:avLst/>
            <a:gdLst/>
            <a:ahLst/>
            <a:cxnLst/>
            <a:rect l="l" t="t" r="r" b="b"/>
            <a:pathLst>
              <a:path w="1694467" h="1677064">
                <a:moveTo>
                  <a:pt x="337088" y="0"/>
                </a:moveTo>
                <a:lnTo>
                  <a:pt x="1573463" y="0"/>
                </a:lnTo>
                <a:cubicBezTo>
                  <a:pt x="1618202" y="37449"/>
                  <a:pt x="1658454" y="79950"/>
                  <a:pt x="1694467" y="126010"/>
                </a:cubicBezTo>
                <a:lnTo>
                  <a:pt x="1694467" y="1318884"/>
                </a:lnTo>
                <a:cubicBezTo>
                  <a:pt x="1522840" y="1538397"/>
                  <a:pt x="1254922" y="1677064"/>
                  <a:pt x="954617" y="1677064"/>
                </a:cubicBezTo>
                <a:cubicBezTo>
                  <a:pt x="427397" y="1677064"/>
                  <a:pt x="0" y="1249667"/>
                  <a:pt x="0" y="722447"/>
                </a:cubicBezTo>
                <a:cubicBezTo>
                  <a:pt x="0" y="432014"/>
                  <a:pt x="129700" y="171874"/>
                  <a:pt x="337088" y="0"/>
                </a:cubicBezTo>
                <a:close/>
              </a:path>
            </a:pathLst>
          </a:custGeom>
          <a:solidFill>
            <a:schemeClr val="accent3">
              <a:lumMod val="60000"/>
              <a:lumOff val="40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4" name="Oval 133"/>
          <p:cNvSpPr>
            <a:spLocks noChangeAspect="1"/>
          </p:cNvSpPr>
          <p:nvPr/>
        </p:nvSpPr>
        <p:spPr>
          <a:xfrm>
            <a:off x="6117502" y="-61708"/>
            <a:ext cx="1909234" cy="1705448"/>
          </a:xfrm>
          <a:custGeom>
            <a:avLst/>
            <a:gdLst/>
            <a:ahLst/>
            <a:cxnLst/>
            <a:rect l="l" t="t" r="r" b="b"/>
            <a:pathLst>
              <a:path w="1909234" h="1705448">
                <a:moveTo>
                  <a:pt x="371490" y="0"/>
                </a:moveTo>
                <a:lnTo>
                  <a:pt x="1537745" y="0"/>
                </a:lnTo>
                <a:cubicBezTo>
                  <a:pt x="1764760" y="171517"/>
                  <a:pt x="1909234" y="444302"/>
                  <a:pt x="1909234" y="750831"/>
                </a:cubicBezTo>
                <a:cubicBezTo>
                  <a:pt x="1909234" y="1278051"/>
                  <a:pt x="1481837" y="1705448"/>
                  <a:pt x="954617" y="1705448"/>
                </a:cubicBezTo>
                <a:cubicBezTo>
                  <a:pt x="427397" y="1705448"/>
                  <a:pt x="0" y="1278051"/>
                  <a:pt x="0" y="750831"/>
                </a:cubicBezTo>
                <a:cubicBezTo>
                  <a:pt x="0" y="444302"/>
                  <a:pt x="144474" y="171517"/>
                  <a:pt x="371490" y="0"/>
                </a:cubicBezTo>
                <a:close/>
              </a:path>
            </a:pathLst>
          </a:cu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5" name="Oval 134"/>
          <p:cNvSpPr>
            <a:spLocks noChangeAspect="1"/>
          </p:cNvSpPr>
          <p:nvPr/>
        </p:nvSpPr>
        <p:spPr>
          <a:xfrm>
            <a:off x="7494454" y="1095309"/>
            <a:ext cx="1697544" cy="1909234"/>
          </a:xfrm>
          <a:custGeom>
            <a:avLst/>
            <a:gdLst/>
            <a:ahLst/>
            <a:cxnLst/>
            <a:rect l="l" t="t" r="r" b="b"/>
            <a:pathLst>
              <a:path w="1697544" h="1909234">
                <a:moveTo>
                  <a:pt x="954617" y="0"/>
                </a:moveTo>
                <a:cubicBezTo>
                  <a:pt x="1256666" y="0"/>
                  <a:pt x="1525952" y="140283"/>
                  <a:pt x="1697544" y="361910"/>
                </a:cubicBezTo>
                <a:lnTo>
                  <a:pt x="1697544" y="1547324"/>
                </a:lnTo>
                <a:cubicBezTo>
                  <a:pt x="1525952" y="1768951"/>
                  <a:pt x="1256666" y="1909234"/>
                  <a:pt x="954617" y="1909234"/>
                </a:cubicBezTo>
                <a:cubicBezTo>
                  <a:pt x="427397" y="1909234"/>
                  <a:pt x="0" y="1481837"/>
                  <a:pt x="0" y="954617"/>
                </a:cubicBezTo>
                <a:cubicBezTo>
                  <a:pt x="0" y="427397"/>
                  <a:pt x="427397" y="0"/>
                  <a:pt x="954617" y="0"/>
                </a:cubicBezTo>
                <a:close/>
              </a:path>
            </a:pathLst>
          </a:cu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6" name="Oval 135"/>
          <p:cNvSpPr>
            <a:spLocks noChangeAspect="1"/>
          </p:cNvSpPr>
          <p:nvPr/>
        </p:nvSpPr>
        <p:spPr>
          <a:xfrm>
            <a:off x="8056674" y="5140346"/>
            <a:ext cx="1137194" cy="1759729"/>
          </a:xfrm>
          <a:custGeom>
            <a:avLst/>
            <a:gdLst/>
            <a:ahLst/>
            <a:cxnLst/>
            <a:rect l="l" t="t" r="r" b="b"/>
            <a:pathLst>
              <a:path w="1137194" h="1759729">
                <a:moveTo>
                  <a:pt x="954617" y="0"/>
                </a:moveTo>
                <a:cubicBezTo>
                  <a:pt x="1017088" y="0"/>
                  <a:pt x="1078157" y="6001"/>
                  <a:pt x="1137194" y="17897"/>
                </a:cubicBezTo>
                <a:lnTo>
                  <a:pt x="1137194" y="1759729"/>
                </a:lnTo>
                <a:lnTo>
                  <a:pt x="443151" y="1759729"/>
                </a:lnTo>
                <a:cubicBezTo>
                  <a:pt x="176544" y="1591075"/>
                  <a:pt x="0" y="1293463"/>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7" name="Oval 136"/>
          <p:cNvSpPr>
            <a:spLocks noChangeAspect="1"/>
          </p:cNvSpPr>
          <p:nvPr/>
        </p:nvSpPr>
        <p:spPr>
          <a:xfrm>
            <a:off x="6661711" y="4362912"/>
            <a:ext cx="1909233" cy="1909233"/>
          </a:xfrm>
          <a:prstGeom prst="ellipse">
            <a:avLst/>
          </a:prstGeom>
          <a:solidFill>
            <a:schemeClr val="tx2">
              <a:lumMod val="75000"/>
              <a:alpha val="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8" name="Oval 137"/>
          <p:cNvSpPr>
            <a:spLocks noChangeAspect="1"/>
          </p:cNvSpPr>
          <p:nvPr/>
        </p:nvSpPr>
        <p:spPr>
          <a:xfrm>
            <a:off x="-69625" y="4948766"/>
            <a:ext cx="1353860" cy="1909234"/>
          </a:xfrm>
          <a:custGeom>
            <a:avLst/>
            <a:gdLst/>
            <a:ahLst/>
            <a:cxnLst/>
            <a:rect l="l" t="t" r="r" b="b"/>
            <a:pathLst>
              <a:path w="1353860" h="1909234">
                <a:moveTo>
                  <a:pt x="399243" y="0"/>
                </a:moveTo>
                <a:cubicBezTo>
                  <a:pt x="926463" y="0"/>
                  <a:pt x="1353860" y="427397"/>
                  <a:pt x="1353860" y="954617"/>
                </a:cubicBezTo>
                <a:cubicBezTo>
                  <a:pt x="1353860" y="1481837"/>
                  <a:pt x="926463" y="1909234"/>
                  <a:pt x="399243" y="1909234"/>
                </a:cubicBezTo>
                <a:cubicBezTo>
                  <a:pt x="256544" y="1909234"/>
                  <a:pt x="121158" y="1877924"/>
                  <a:pt x="0" y="1820890"/>
                </a:cubicBezTo>
                <a:lnTo>
                  <a:pt x="0" y="88345"/>
                </a:lnTo>
                <a:cubicBezTo>
                  <a:pt x="121158" y="31311"/>
                  <a:pt x="256544" y="0"/>
                  <a:pt x="399243"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9" name="Oval 138"/>
          <p:cNvSpPr>
            <a:spLocks noChangeAspect="1"/>
          </p:cNvSpPr>
          <p:nvPr/>
        </p:nvSpPr>
        <p:spPr>
          <a:xfrm>
            <a:off x="708471" y="4790336"/>
            <a:ext cx="1909233" cy="1909233"/>
          </a:xfrm>
          <a:prstGeom prst="ellipse">
            <a:avLst/>
          </a:pr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0" name="Oval 139"/>
          <p:cNvSpPr>
            <a:spLocks noChangeAspect="1"/>
          </p:cNvSpPr>
          <p:nvPr/>
        </p:nvSpPr>
        <p:spPr>
          <a:xfrm>
            <a:off x="6117503" y="78398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1" name="Oval 140"/>
          <p:cNvSpPr>
            <a:spLocks noChangeAspect="1"/>
          </p:cNvSpPr>
          <p:nvPr/>
        </p:nvSpPr>
        <p:spPr>
          <a:xfrm>
            <a:off x="6459053" y="5140346"/>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18" name="Oval 117"/>
          <p:cNvSpPr>
            <a:spLocks noChangeAspect="1"/>
          </p:cNvSpPr>
          <p:nvPr/>
        </p:nvSpPr>
        <p:spPr>
          <a:xfrm>
            <a:off x="8398204" y="597861"/>
            <a:ext cx="793794" cy="1252918"/>
          </a:xfrm>
          <a:custGeom>
            <a:avLst/>
            <a:gdLst/>
            <a:ahLst/>
            <a:cxnLst/>
            <a:rect l="l" t="t" r="r" b="b"/>
            <a:pathLst>
              <a:path w="793794" h="1252918">
                <a:moveTo>
                  <a:pt x="626459" y="0"/>
                </a:moveTo>
                <a:cubicBezTo>
                  <a:pt x="684682" y="0"/>
                  <a:pt x="741049" y="7943"/>
                  <a:pt x="793794" y="25480"/>
                </a:cubicBezTo>
                <a:lnTo>
                  <a:pt x="793794" y="1227438"/>
                </a:lnTo>
                <a:cubicBezTo>
                  <a:pt x="741049" y="1244975"/>
                  <a:pt x="684682" y="1252918"/>
                  <a:pt x="626459" y="1252918"/>
                </a:cubicBezTo>
                <a:cubicBezTo>
                  <a:pt x="280475" y="1252918"/>
                  <a:pt x="0" y="972443"/>
                  <a:pt x="0" y="626459"/>
                </a:cubicBezTo>
                <a:cubicBezTo>
                  <a:pt x="0" y="280475"/>
                  <a:pt x="280475" y="0"/>
                  <a:pt x="626459"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9" name="Oval 118"/>
          <p:cNvSpPr>
            <a:spLocks noChangeAspect="1"/>
          </p:cNvSpPr>
          <p:nvPr/>
        </p:nvSpPr>
        <p:spPr>
          <a:xfrm>
            <a:off x="6350100" y="206512"/>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0" name="Oval 119"/>
          <p:cNvSpPr>
            <a:spLocks noChangeAspect="1"/>
          </p:cNvSpPr>
          <p:nvPr/>
        </p:nvSpPr>
        <p:spPr>
          <a:xfrm>
            <a:off x="6872127" y="1450645"/>
            <a:ext cx="1218253" cy="1218253"/>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1" name="Oval 120"/>
          <p:cNvSpPr>
            <a:spLocks noChangeAspect="1"/>
          </p:cNvSpPr>
          <p:nvPr/>
        </p:nvSpPr>
        <p:spPr>
          <a:xfrm>
            <a:off x="7219068" y="2049927"/>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2" name="Oval 121"/>
          <p:cNvSpPr>
            <a:spLocks noChangeAspect="1"/>
          </p:cNvSpPr>
          <p:nvPr/>
        </p:nvSpPr>
        <p:spPr>
          <a:xfrm>
            <a:off x="7749416" y="2661634"/>
            <a:ext cx="721308" cy="721308"/>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3" name="Oval 122"/>
          <p:cNvSpPr>
            <a:spLocks noChangeAspect="1"/>
          </p:cNvSpPr>
          <p:nvPr/>
        </p:nvSpPr>
        <p:spPr>
          <a:xfrm>
            <a:off x="685054" y="-100976"/>
            <a:ext cx="1193676" cy="697815"/>
          </a:xfrm>
          <a:custGeom>
            <a:avLst/>
            <a:gdLst/>
            <a:ahLst/>
            <a:cxnLst/>
            <a:rect l="l" t="t" r="r" b="b"/>
            <a:pathLst>
              <a:path w="1193676" h="697815">
                <a:moveTo>
                  <a:pt x="10179" y="0"/>
                </a:moveTo>
                <a:lnTo>
                  <a:pt x="1183497" y="0"/>
                </a:lnTo>
                <a:cubicBezTo>
                  <a:pt x="1190746" y="32633"/>
                  <a:pt x="1193676" y="66463"/>
                  <a:pt x="1193676" y="100977"/>
                </a:cubicBezTo>
                <a:cubicBezTo>
                  <a:pt x="1193676" y="430602"/>
                  <a:pt x="926463" y="697815"/>
                  <a:pt x="596838" y="697815"/>
                </a:cubicBezTo>
                <a:cubicBezTo>
                  <a:pt x="267213" y="697815"/>
                  <a:pt x="0" y="430602"/>
                  <a:pt x="0" y="100977"/>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4" name="Oval 123"/>
          <p:cNvSpPr>
            <a:spLocks noChangeAspect="1"/>
          </p:cNvSpPr>
          <p:nvPr/>
        </p:nvSpPr>
        <p:spPr>
          <a:xfrm>
            <a:off x="1502638" y="-100976"/>
            <a:ext cx="1029028" cy="459889"/>
          </a:xfrm>
          <a:custGeom>
            <a:avLst/>
            <a:gdLst/>
            <a:ahLst/>
            <a:cxnLst/>
            <a:rect l="l" t="t" r="r" b="b"/>
            <a:pathLst>
              <a:path w="1029028" h="459889">
                <a:moveTo>
                  <a:pt x="0" y="0"/>
                </a:moveTo>
                <a:lnTo>
                  <a:pt x="1029028" y="0"/>
                </a:lnTo>
                <a:cubicBezTo>
                  <a:pt x="1001386" y="259074"/>
                  <a:pt x="781401" y="459889"/>
                  <a:pt x="514514" y="459889"/>
                </a:cubicBezTo>
                <a:cubicBezTo>
                  <a:pt x="247627" y="459889"/>
                  <a:pt x="27642" y="259074"/>
                  <a:pt x="0"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5" name="Oval 124"/>
          <p:cNvSpPr>
            <a:spLocks noChangeAspect="1"/>
          </p:cNvSpPr>
          <p:nvPr/>
        </p:nvSpPr>
        <p:spPr>
          <a:xfrm>
            <a:off x="-69624" y="-100976"/>
            <a:ext cx="590263" cy="612289"/>
          </a:xfrm>
          <a:custGeom>
            <a:avLst/>
            <a:gdLst/>
            <a:ahLst/>
            <a:cxnLst/>
            <a:rect l="l" t="t" r="r" b="b"/>
            <a:pathLst>
              <a:path w="590263" h="612289">
                <a:moveTo>
                  <a:pt x="0" y="0"/>
                </a:moveTo>
                <a:lnTo>
                  <a:pt x="581024" y="0"/>
                </a:lnTo>
                <a:cubicBezTo>
                  <a:pt x="587493" y="29611"/>
                  <a:pt x="590263" y="60308"/>
                  <a:pt x="590263" y="91651"/>
                </a:cubicBezTo>
                <a:cubicBezTo>
                  <a:pt x="590263" y="379191"/>
                  <a:pt x="357165" y="612289"/>
                  <a:pt x="69625" y="612289"/>
                </a:cubicBezTo>
                <a:lnTo>
                  <a:pt x="0" y="605270"/>
                </a:ln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6" name="Oval 125"/>
          <p:cNvSpPr>
            <a:spLocks noChangeAspect="1"/>
          </p:cNvSpPr>
          <p:nvPr/>
        </p:nvSpPr>
        <p:spPr>
          <a:xfrm>
            <a:off x="277432" y="4321783"/>
            <a:ext cx="1396887" cy="1396887"/>
          </a:xfrm>
          <a:prstGeom prst="ellipse">
            <a:avLst/>
          </a:pr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7" name="Oval 126"/>
          <p:cNvSpPr>
            <a:spLocks noChangeAspect="1"/>
          </p:cNvSpPr>
          <p:nvPr/>
        </p:nvSpPr>
        <p:spPr>
          <a:xfrm>
            <a:off x="5792131" y="6489965"/>
            <a:ext cx="1115939" cy="443769"/>
          </a:xfrm>
          <a:custGeom>
            <a:avLst/>
            <a:gdLst/>
            <a:ahLst/>
            <a:cxnLst/>
            <a:rect l="l" t="t" r="r" b="b"/>
            <a:pathLst>
              <a:path w="1115939" h="443769">
                <a:moveTo>
                  <a:pt x="557969" y="0"/>
                </a:moveTo>
                <a:cubicBezTo>
                  <a:pt x="830120" y="0"/>
                  <a:pt x="1058049" y="189335"/>
                  <a:pt x="1115939" y="443769"/>
                </a:cubicBezTo>
                <a:lnTo>
                  <a:pt x="0" y="443769"/>
                </a:lnTo>
                <a:cubicBezTo>
                  <a:pt x="57889" y="189335"/>
                  <a:pt x="285818" y="0"/>
                  <a:pt x="55796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8" name="Oval 127"/>
          <p:cNvSpPr>
            <a:spLocks noChangeAspect="1"/>
          </p:cNvSpPr>
          <p:nvPr/>
        </p:nvSpPr>
        <p:spPr>
          <a:xfrm>
            <a:off x="6127999" y="6408840"/>
            <a:ext cx="1237019" cy="524894"/>
          </a:xfrm>
          <a:custGeom>
            <a:avLst/>
            <a:gdLst/>
            <a:ahLst/>
            <a:cxnLst/>
            <a:rect l="l" t="t" r="r" b="b"/>
            <a:pathLst>
              <a:path w="1237019" h="524894">
                <a:moveTo>
                  <a:pt x="618509" y="0"/>
                </a:moveTo>
                <a:cubicBezTo>
                  <a:pt x="930325" y="0"/>
                  <a:pt x="1189147" y="226891"/>
                  <a:pt x="1237019" y="524894"/>
                </a:cubicBezTo>
                <a:lnTo>
                  <a:pt x="0" y="524894"/>
                </a:lnTo>
                <a:cubicBezTo>
                  <a:pt x="47872" y="226891"/>
                  <a:pt x="306694" y="0"/>
                  <a:pt x="61850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9" name="Oval 128"/>
          <p:cNvSpPr>
            <a:spLocks noChangeAspect="1"/>
          </p:cNvSpPr>
          <p:nvPr/>
        </p:nvSpPr>
        <p:spPr>
          <a:xfrm>
            <a:off x="7577655" y="6408841"/>
            <a:ext cx="1211408" cy="524893"/>
          </a:xfrm>
          <a:custGeom>
            <a:avLst/>
            <a:gdLst/>
            <a:ahLst/>
            <a:cxnLst/>
            <a:rect l="l" t="t" r="r" b="b"/>
            <a:pathLst>
              <a:path w="1211408" h="524893">
                <a:moveTo>
                  <a:pt x="605704" y="0"/>
                </a:moveTo>
                <a:cubicBezTo>
                  <a:pt x="914574" y="0"/>
                  <a:pt x="1170243" y="227782"/>
                  <a:pt x="1211408" y="524893"/>
                </a:cubicBezTo>
                <a:lnTo>
                  <a:pt x="0" y="524893"/>
                </a:lnTo>
                <a:cubicBezTo>
                  <a:pt x="41165" y="227782"/>
                  <a:pt x="296834" y="0"/>
                  <a:pt x="605704"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7" name="Oval 96"/>
          <p:cNvSpPr>
            <a:spLocks noChangeAspect="1"/>
          </p:cNvSpPr>
          <p:nvPr/>
        </p:nvSpPr>
        <p:spPr>
          <a:xfrm>
            <a:off x="11073" y="4941986"/>
            <a:ext cx="611230" cy="61123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8" name="Oval 97"/>
          <p:cNvSpPr>
            <a:spLocks noChangeAspect="1"/>
          </p:cNvSpPr>
          <p:nvPr/>
        </p:nvSpPr>
        <p:spPr>
          <a:xfrm>
            <a:off x="-69625" y="6172569"/>
            <a:ext cx="778097" cy="750322"/>
          </a:xfrm>
          <a:custGeom>
            <a:avLst/>
            <a:gdLst/>
            <a:ahLst/>
            <a:cxnLst/>
            <a:rect l="l" t="t" r="r" b="b"/>
            <a:pathLst>
              <a:path w="778097" h="750322">
                <a:moveTo>
                  <a:pt x="261411" y="0"/>
                </a:moveTo>
                <a:cubicBezTo>
                  <a:pt x="546769" y="0"/>
                  <a:pt x="778097" y="231328"/>
                  <a:pt x="778097" y="516686"/>
                </a:cubicBezTo>
                <a:cubicBezTo>
                  <a:pt x="778097" y="601179"/>
                  <a:pt x="757816" y="680934"/>
                  <a:pt x="719843" y="750322"/>
                </a:cubicBezTo>
                <a:lnTo>
                  <a:pt x="0" y="750322"/>
                </a:lnTo>
                <a:lnTo>
                  <a:pt x="0" y="73330"/>
                </a:lnTo>
                <a:cubicBezTo>
                  <a:pt x="75863" y="26083"/>
                  <a:pt x="165591" y="0"/>
                  <a:pt x="261411"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9" name="Oval 98"/>
          <p:cNvSpPr>
            <a:spLocks noChangeAspect="1"/>
          </p:cNvSpPr>
          <p:nvPr/>
        </p:nvSpPr>
        <p:spPr>
          <a:xfrm>
            <a:off x="-69625" y="5158575"/>
            <a:ext cx="563524" cy="897560"/>
          </a:xfrm>
          <a:custGeom>
            <a:avLst/>
            <a:gdLst/>
            <a:ahLst/>
            <a:cxnLst/>
            <a:rect l="l" t="t" r="r" b="b"/>
            <a:pathLst>
              <a:path w="563524" h="897560">
                <a:moveTo>
                  <a:pt x="114744" y="0"/>
                </a:moveTo>
                <a:cubicBezTo>
                  <a:pt x="362598" y="0"/>
                  <a:pt x="563524" y="200926"/>
                  <a:pt x="563524" y="448780"/>
                </a:cubicBezTo>
                <a:cubicBezTo>
                  <a:pt x="563524" y="696634"/>
                  <a:pt x="362598" y="897560"/>
                  <a:pt x="114744" y="897560"/>
                </a:cubicBezTo>
                <a:cubicBezTo>
                  <a:pt x="74918" y="897560"/>
                  <a:pt x="36304" y="892373"/>
                  <a:pt x="0" y="880900"/>
                </a:cubicBezTo>
                <a:lnTo>
                  <a:pt x="0" y="16661"/>
                </a:lnTo>
                <a:cubicBezTo>
                  <a:pt x="36304" y="5188"/>
                  <a:pt x="74918" y="0"/>
                  <a:pt x="114744"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0" name="Oval 99"/>
          <p:cNvSpPr>
            <a:spLocks noChangeAspect="1"/>
          </p:cNvSpPr>
          <p:nvPr/>
        </p:nvSpPr>
        <p:spPr>
          <a:xfrm>
            <a:off x="-25758" y="482386"/>
            <a:ext cx="598416" cy="905704"/>
          </a:xfrm>
          <a:custGeom>
            <a:avLst/>
            <a:gdLst/>
            <a:ahLst/>
            <a:cxnLst/>
            <a:rect l="l" t="t" r="r" b="b"/>
            <a:pathLst>
              <a:path w="598416" h="905704">
                <a:moveTo>
                  <a:pt x="145564" y="0"/>
                </a:moveTo>
                <a:cubicBezTo>
                  <a:pt x="395667" y="0"/>
                  <a:pt x="598416" y="202749"/>
                  <a:pt x="598416" y="452852"/>
                </a:cubicBezTo>
                <a:cubicBezTo>
                  <a:pt x="598416" y="702955"/>
                  <a:pt x="395667" y="905704"/>
                  <a:pt x="145564" y="905704"/>
                </a:cubicBezTo>
                <a:cubicBezTo>
                  <a:pt x="94398" y="905704"/>
                  <a:pt x="45214" y="897218"/>
                  <a:pt x="0" y="879648"/>
                </a:cubicBezTo>
                <a:lnTo>
                  <a:pt x="0" y="26056"/>
                </a:lnTo>
                <a:cubicBezTo>
                  <a:pt x="45214" y="8486"/>
                  <a:pt x="94398" y="0"/>
                  <a:pt x="145564" y="0"/>
                </a:cubicBezTo>
                <a:close/>
              </a:path>
            </a:pathLst>
          </a:cu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1" name="Oval 100"/>
          <p:cNvSpPr>
            <a:spLocks noChangeAspect="1"/>
          </p:cNvSpPr>
          <p:nvPr/>
        </p:nvSpPr>
        <p:spPr>
          <a:xfrm>
            <a:off x="474208" y="836793"/>
            <a:ext cx="910817" cy="910817"/>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2" name="Oval 101"/>
          <p:cNvSpPr>
            <a:spLocks noChangeAspect="1"/>
          </p:cNvSpPr>
          <p:nvPr/>
        </p:nvSpPr>
        <p:spPr>
          <a:xfrm>
            <a:off x="319223" y="1452260"/>
            <a:ext cx="772993" cy="772993"/>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3" name="Oval 102"/>
          <p:cNvSpPr>
            <a:spLocks noChangeAspect="1"/>
          </p:cNvSpPr>
          <p:nvPr/>
        </p:nvSpPr>
        <p:spPr>
          <a:xfrm>
            <a:off x="371257" y="1886983"/>
            <a:ext cx="610366" cy="610366"/>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4" name="Oval 103"/>
          <p:cNvSpPr>
            <a:spLocks noChangeAspect="1"/>
          </p:cNvSpPr>
          <p:nvPr/>
        </p:nvSpPr>
        <p:spPr>
          <a:xfrm>
            <a:off x="154676" y="1919682"/>
            <a:ext cx="521764" cy="52176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5" name="Oval 104"/>
          <p:cNvSpPr>
            <a:spLocks noChangeAspect="1"/>
          </p:cNvSpPr>
          <p:nvPr/>
        </p:nvSpPr>
        <p:spPr>
          <a:xfrm>
            <a:off x="7302517" y="-61709"/>
            <a:ext cx="910818" cy="750833"/>
          </a:xfrm>
          <a:custGeom>
            <a:avLst/>
            <a:gdLst/>
            <a:ahLst/>
            <a:cxnLst/>
            <a:rect l="l" t="t" r="r" b="b"/>
            <a:pathLst>
              <a:path w="910818" h="750833">
                <a:moveTo>
                  <a:pt x="111441" y="0"/>
                </a:moveTo>
                <a:lnTo>
                  <a:pt x="799378" y="0"/>
                </a:lnTo>
                <a:cubicBezTo>
                  <a:pt x="869408" y="78400"/>
                  <a:pt x="910818" y="182076"/>
                  <a:pt x="910818" y="295424"/>
                </a:cubicBezTo>
                <a:cubicBezTo>
                  <a:pt x="910818" y="546939"/>
                  <a:pt x="706924" y="750833"/>
                  <a:pt x="455409" y="750833"/>
                </a:cubicBezTo>
                <a:cubicBezTo>
                  <a:pt x="203894" y="750833"/>
                  <a:pt x="0" y="546939"/>
                  <a:pt x="0" y="295424"/>
                </a:cubicBezTo>
                <a:cubicBezTo>
                  <a:pt x="0" y="182076"/>
                  <a:pt x="41410" y="78400"/>
                  <a:pt x="111441"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6" name="Oval 105"/>
          <p:cNvSpPr>
            <a:spLocks noChangeAspect="1"/>
          </p:cNvSpPr>
          <p:nvPr/>
        </p:nvSpPr>
        <p:spPr>
          <a:xfrm>
            <a:off x="8718124" y="-61709"/>
            <a:ext cx="473874" cy="613011"/>
          </a:xfrm>
          <a:custGeom>
            <a:avLst/>
            <a:gdLst/>
            <a:ahLst/>
            <a:cxnLst/>
            <a:rect l="l" t="t" r="r" b="b"/>
            <a:pathLst>
              <a:path w="473874" h="613011">
                <a:moveTo>
                  <a:pt x="29684" y="0"/>
                </a:moveTo>
                <a:lnTo>
                  <a:pt x="473874" y="0"/>
                </a:lnTo>
                <a:lnTo>
                  <a:pt x="473874" y="611150"/>
                </a:lnTo>
                <a:cubicBezTo>
                  <a:pt x="467789" y="612887"/>
                  <a:pt x="461614" y="613011"/>
                  <a:pt x="455409" y="613011"/>
                </a:cubicBezTo>
                <a:cubicBezTo>
                  <a:pt x="203894" y="613011"/>
                  <a:pt x="0" y="409117"/>
                  <a:pt x="0" y="157602"/>
                </a:cubicBezTo>
                <a:cubicBezTo>
                  <a:pt x="0" y="101995"/>
                  <a:pt x="9966" y="48716"/>
                  <a:pt x="29684"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7" name="Oval 106"/>
          <p:cNvSpPr>
            <a:spLocks noChangeAspect="1"/>
          </p:cNvSpPr>
          <p:nvPr/>
        </p:nvSpPr>
        <p:spPr>
          <a:xfrm>
            <a:off x="7748238" y="282933"/>
            <a:ext cx="1128521" cy="1128521"/>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8" name="Oval 107"/>
          <p:cNvSpPr>
            <a:spLocks noChangeAspect="1"/>
          </p:cNvSpPr>
          <p:nvPr/>
        </p:nvSpPr>
        <p:spPr>
          <a:xfrm>
            <a:off x="8914718" y="749603"/>
            <a:ext cx="277280" cy="907992"/>
          </a:xfrm>
          <a:custGeom>
            <a:avLst/>
            <a:gdLst/>
            <a:ahLst/>
            <a:cxnLst/>
            <a:rect l="l" t="t" r="r" b="b"/>
            <a:pathLst>
              <a:path w="277280" h="907992">
                <a:moveTo>
                  <a:pt x="277280" y="0"/>
                </a:moveTo>
                <a:lnTo>
                  <a:pt x="277280" y="907992"/>
                </a:lnTo>
                <a:cubicBezTo>
                  <a:pt x="112021" y="824131"/>
                  <a:pt x="0" y="652146"/>
                  <a:pt x="0" y="453996"/>
                </a:cubicBezTo>
                <a:cubicBezTo>
                  <a:pt x="0" y="255847"/>
                  <a:pt x="112021" y="83861"/>
                  <a:pt x="277280"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9" name="Oval 108"/>
          <p:cNvSpPr>
            <a:spLocks noChangeAspect="1"/>
          </p:cNvSpPr>
          <p:nvPr/>
        </p:nvSpPr>
        <p:spPr>
          <a:xfrm>
            <a:off x="7590871" y="728498"/>
            <a:ext cx="969734" cy="96973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0" name="Oval 109"/>
          <p:cNvSpPr>
            <a:spLocks noChangeAspect="1"/>
          </p:cNvSpPr>
          <p:nvPr/>
        </p:nvSpPr>
        <p:spPr>
          <a:xfrm>
            <a:off x="7470041" y="1326476"/>
            <a:ext cx="608190" cy="608190"/>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1" name="Oval 110"/>
          <p:cNvSpPr>
            <a:spLocks noChangeAspect="1"/>
          </p:cNvSpPr>
          <p:nvPr/>
        </p:nvSpPr>
        <p:spPr>
          <a:xfrm>
            <a:off x="7629941" y="5611427"/>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2" name="Oval 111"/>
          <p:cNvSpPr>
            <a:spLocks noChangeAspect="1"/>
          </p:cNvSpPr>
          <p:nvPr/>
        </p:nvSpPr>
        <p:spPr>
          <a:xfrm>
            <a:off x="6972882" y="5242254"/>
            <a:ext cx="738345" cy="7383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3" name="Oval 112"/>
          <p:cNvSpPr>
            <a:spLocks noChangeAspect="1"/>
          </p:cNvSpPr>
          <p:nvPr/>
        </p:nvSpPr>
        <p:spPr>
          <a:xfrm>
            <a:off x="7494454" y="4928166"/>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4" name="Oval 113"/>
          <p:cNvSpPr>
            <a:spLocks noChangeAspect="1"/>
          </p:cNvSpPr>
          <p:nvPr/>
        </p:nvSpPr>
        <p:spPr>
          <a:xfrm>
            <a:off x="8229034" y="5666511"/>
            <a:ext cx="605634" cy="605634"/>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5" name="Oval 114"/>
          <p:cNvSpPr>
            <a:spLocks noChangeAspect="1"/>
          </p:cNvSpPr>
          <p:nvPr/>
        </p:nvSpPr>
        <p:spPr>
          <a:xfrm>
            <a:off x="8078231" y="4097842"/>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6" name="Oval 115"/>
          <p:cNvSpPr>
            <a:spLocks noChangeAspect="1"/>
          </p:cNvSpPr>
          <p:nvPr/>
        </p:nvSpPr>
        <p:spPr>
          <a:xfrm>
            <a:off x="8411816" y="5057878"/>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7" name="Oval 116"/>
          <p:cNvSpPr>
            <a:spLocks noChangeAspect="1"/>
          </p:cNvSpPr>
          <p:nvPr/>
        </p:nvSpPr>
        <p:spPr>
          <a:xfrm>
            <a:off x="8688590" y="4790335"/>
            <a:ext cx="503408" cy="553550"/>
          </a:xfrm>
          <a:custGeom>
            <a:avLst/>
            <a:gdLst/>
            <a:ahLst/>
            <a:cxnLst/>
            <a:rect l="l" t="t" r="r" b="b"/>
            <a:pathLst>
              <a:path w="503408" h="553550">
                <a:moveTo>
                  <a:pt x="276775" y="0"/>
                </a:moveTo>
                <a:cubicBezTo>
                  <a:pt x="370698" y="0"/>
                  <a:pt x="453694" y="46784"/>
                  <a:pt x="503408" y="118545"/>
                </a:cubicBezTo>
                <a:lnTo>
                  <a:pt x="503408" y="435005"/>
                </a:lnTo>
                <a:cubicBezTo>
                  <a:pt x="453694" y="506767"/>
                  <a:pt x="370698" y="553550"/>
                  <a:pt x="276775" y="553550"/>
                </a:cubicBezTo>
                <a:cubicBezTo>
                  <a:pt x="123916" y="553550"/>
                  <a:pt x="0" y="429634"/>
                  <a:pt x="0" y="276775"/>
                </a:cubicBezTo>
                <a:cubicBezTo>
                  <a:pt x="0" y="123916"/>
                  <a:pt x="123916" y="0"/>
                  <a:pt x="276775"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6C589E4C-A945-4AEC-A419-27EC36854C83}" type="datetime2">
              <a:rPr lang="en-GB" smtClean="0"/>
              <a:t>Saturday, 02 February 2013</a:t>
            </a:fld>
            <a:endParaRPr lang="en-GB"/>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r>
              <a:rPr lang="en-GB" smtClean="0"/>
              <a:t>CSC1103- Nouf AlJaffan</a:t>
            </a:r>
            <a:endParaRPr lang="en-GB"/>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7AA7F537-AF52-4862-8A59-A27BE7C7CF45}" type="slidenum">
              <a:rPr lang="en-GB" smtClean="0"/>
              <a:t>‹#›</a:t>
            </a:fld>
            <a:endParaRPr lang="en-GB"/>
          </a:p>
        </p:txBody>
      </p:sp>
      <p:sp>
        <p:nvSpPr>
          <p:cNvPr id="55" name="Oval 54"/>
          <p:cNvSpPr>
            <a:spLocks noChangeAspect="1"/>
          </p:cNvSpPr>
          <p:nvPr/>
        </p:nvSpPr>
        <p:spPr>
          <a:xfrm>
            <a:off x="1583172" y="5454223"/>
            <a:ext cx="1909234" cy="1468668"/>
          </a:xfrm>
          <a:custGeom>
            <a:avLst/>
            <a:gdLst/>
            <a:ahLst/>
            <a:cxnLst/>
            <a:rect l="l" t="t" r="r" b="b"/>
            <a:pathLst>
              <a:path w="1909234" h="1468668">
                <a:moveTo>
                  <a:pt x="954617" y="0"/>
                </a:moveTo>
                <a:cubicBezTo>
                  <a:pt x="1481837" y="0"/>
                  <a:pt x="1909234" y="427397"/>
                  <a:pt x="1909234" y="954617"/>
                </a:cubicBezTo>
                <a:cubicBezTo>
                  <a:pt x="1909234" y="1144075"/>
                  <a:pt x="1854043" y="1320642"/>
                  <a:pt x="1758159" y="1468668"/>
                </a:cubicBezTo>
                <a:lnTo>
                  <a:pt x="151075" y="1468668"/>
                </a:lnTo>
                <a:cubicBezTo>
                  <a:pt x="55192" y="1320642"/>
                  <a:pt x="0" y="1144075"/>
                  <a:pt x="0" y="954617"/>
                </a:cubicBezTo>
                <a:cubicBezTo>
                  <a:pt x="0" y="427397"/>
                  <a:pt x="427397" y="0"/>
                  <a:pt x="954617"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7" name="Oval 56"/>
          <p:cNvSpPr>
            <a:spLocks noChangeAspect="1"/>
          </p:cNvSpPr>
          <p:nvPr/>
        </p:nvSpPr>
        <p:spPr>
          <a:xfrm>
            <a:off x="8570944" y="3382942"/>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8" name="Oval 57"/>
          <p:cNvSpPr>
            <a:spLocks noChangeAspect="1"/>
          </p:cNvSpPr>
          <p:nvPr/>
        </p:nvSpPr>
        <p:spPr>
          <a:xfrm>
            <a:off x="8398204" y="35360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9" name="Oval 58"/>
          <p:cNvSpPr>
            <a:spLocks noChangeAspect="1"/>
          </p:cNvSpPr>
          <p:nvPr/>
        </p:nvSpPr>
        <p:spPr>
          <a:xfrm>
            <a:off x="8608408" y="36884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0" name="Oval 59"/>
          <p:cNvSpPr>
            <a:spLocks noChangeAspect="1"/>
          </p:cNvSpPr>
          <p:nvPr/>
        </p:nvSpPr>
        <p:spPr>
          <a:xfrm>
            <a:off x="154676" y="2698928"/>
            <a:ext cx="467627" cy="46762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1" name="Oval 60"/>
          <p:cNvSpPr>
            <a:spLocks noChangeAspect="1"/>
          </p:cNvSpPr>
          <p:nvPr/>
        </p:nvSpPr>
        <p:spPr>
          <a:xfrm>
            <a:off x="474208" y="3166555"/>
            <a:ext cx="458770" cy="45877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2" name="Oval 61"/>
          <p:cNvSpPr>
            <a:spLocks noChangeAspect="1"/>
          </p:cNvSpPr>
          <p:nvPr/>
        </p:nvSpPr>
        <p:spPr>
          <a:xfrm>
            <a:off x="270258" y="3382942"/>
            <a:ext cx="352045" cy="3520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3" name="Oval 62"/>
          <p:cNvSpPr>
            <a:spLocks noChangeAspect="1"/>
          </p:cNvSpPr>
          <p:nvPr/>
        </p:nvSpPr>
        <p:spPr>
          <a:xfrm>
            <a:off x="-86601" y="2581479"/>
            <a:ext cx="1360441" cy="1909234"/>
          </a:xfrm>
          <a:custGeom>
            <a:avLst/>
            <a:gdLst/>
            <a:ahLst/>
            <a:cxnLst/>
            <a:rect l="l" t="t" r="r" b="b"/>
            <a:pathLst>
              <a:path w="1360441" h="1909234">
                <a:moveTo>
                  <a:pt x="405824" y="0"/>
                </a:moveTo>
                <a:cubicBezTo>
                  <a:pt x="933044" y="0"/>
                  <a:pt x="1360441" y="427397"/>
                  <a:pt x="1360441" y="954617"/>
                </a:cubicBezTo>
                <a:cubicBezTo>
                  <a:pt x="1360441" y="1481837"/>
                  <a:pt x="933044" y="1909234"/>
                  <a:pt x="405824" y="1909234"/>
                </a:cubicBezTo>
                <a:cubicBezTo>
                  <a:pt x="260527" y="1909234"/>
                  <a:pt x="122812" y="1876773"/>
                  <a:pt x="0" y="1817719"/>
                </a:cubicBezTo>
                <a:lnTo>
                  <a:pt x="0" y="91515"/>
                </a:lnTo>
                <a:cubicBezTo>
                  <a:pt x="122812" y="32461"/>
                  <a:pt x="260527" y="0"/>
                  <a:pt x="405824"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64" name="Oval 63"/>
          <p:cNvSpPr>
            <a:spLocks noChangeAspect="1"/>
          </p:cNvSpPr>
          <p:nvPr/>
        </p:nvSpPr>
        <p:spPr>
          <a:xfrm>
            <a:off x="6173123" y="2395416"/>
            <a:ext cx="1218253" cy="1218253"/>
          </a:xfrm>
          <a:prstGeom prst="ellipse">
            <a:avLst/>
          </a:prstGeom>
          <a:solidFill>
            <a:schemeClr val="tx2">
              <a:lumMod val="75000"/>
              <a:alpha val="10000"/>
            </a:schemeClr>
          </a:solidFill>
          <a:ln w="177800" cap="rnd" cmpd="sng" algn="ctr">
            <a:solidFill>
              <a:schemeClr val="tx2">
                <a:lumMod val="60000"/>
                <a:lumOff val="40000"/>
                <a:alpha val="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Tree>
  </p:cSld>
  <p:clrMap bg1="dk1" tx1="lt1" bg2="dk2" tx2="lt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 id="2147483751" r:id="rId13"/>
    <p:sldLayoutId id="2147483752" r:id="rId14"/>
  </p:sldLayoutIdLst>
  <p:timing>
    <p:tnLst>
      <p:par>
        <p:cTn id="1" dur="indefinite" restart="never" nodeType="tmRoot"/>
      </p:par>
    </p:tnLst>
  </p:timing>
  <p:hf hdr="0"/>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14.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14.xml"/><Relationship Id="rId5" Type="http://schemas.openxmlformats.org/officeDocument/2006/relationships/image" Target="../media/image18.jpeg"/><Relationship Id="rId4" Type="http://schemas.openxmlformats.org/officeDocument/2006/relationships/image" Target="../media/image17.jpeg"/></Relationships>
</file>

<file path=ppt/slides/_rels/slide2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4.xml"/><Relationship Id="rId4" Type="http://schemas.openxmlformats.org/officeDocument/2006/relationships/image" Target="../media/image21.jpeg"/></Relationships>
</file>

<file path=ppt/slides/_rels/slide2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2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3.xml"/><Relationship Id="rId5" Type="http://schemas.openxmlformats.org/officeDocument/2006/relationships/image" Target="../media/image7.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1043608" y="908720"/>
            <a:ext cx="3297953" cy="2906038"/>
          </a:xfrm>
        </p:spPr>
        <p:txBody>
          <a:bodyPr/>
          <a:lstStyle/>
          <a:p>
            <a:r>
              <a:rPr lang="en-US" b="1" dirty="0" smtClean="0"/>
              <a:t>Computer Components</a:t>
            </a:r>
            <a:endParaRPr lang="ar-SA" b="1" dirty="0"/>
          </a:p>
        </p:txBody>
      </p:sp>
      <p:sp>
        <p:nvSpPr>
          <p:cNvPr id="22" name="Text Placeholder 21"/>
          <p:cNvSpPr>
            <a:spLocks noGrp="1"/>
          </p:cNvSpPr>
          <p:nvPr>
            <p:ph type="body" sz="half" idx="2"/>
          </p:nvPr>
        </p:nvSpPr>
        <p:spPr/>
        <p:txBody>
          <a:bodyPr/>
          <a:lstStyle/>
          <a:p>
            <a:endParaRPr lang="en-GB" dirty="0"/>
          </a:p>
        </p:txBody>
      </p:sp>
      <p:pic>
        <p:nvPicPr>
          <p:cNvPr id="7" name="Picture Placeholder 7" descr="computer"/>
          <p:cNvPicPr>
            <a:picLocks noGrp="1" noChangeAspect="1" noChangeArrowheads="1"/>
          </p:cNvPicPr>
          <p:nvPr>
            <p:ph type="pic" sz="quarter" idx="14"/>
          </p:nvPr>
        </p:nvPicPr>
        <p:blipFill>
          <a:blip r:embed="rId3" cstate="print"/>
          <a:srcRect/>
          <a:stretch>
            <a:fillRect/>
          </a:stretch>
        </p:blipFill>
        <p:spPr/>
      </p:pic>
      <p:sp>
        <p:nvSpPr>
          <p:cNvPr id="2" name="Date Placeholder 1"/>
          <p:cNvSpPr>
            <a:spLocks noGrp="1"/>
          </p:cNvSpPr>
          <p:nvPr>
            <p:ph type="dt" sz="half" idx="10"/>
          </p:nvPr>
        </p:nvSpPr>
        <p:spPr/>
        <p:txBody>
          <a:bodyPr/>
          <a:lstStyle/>
          <a:p>
            <a:fld id="{33F20D8E-41B9-4B6B-915D-0577529E7713}" type="datetime2">
              <a:rPr lang="en-GB" smtClean="0"/>
              <a:t>Saturday, 02 February 2013</a:t>
            </a:fld>
            <a:endParaRPr lang="en-GB"/>
          </a:p>
        </p:txBody>
      </p:sp>
      <p:sp>
        <p:nvSpPr>
          <p:cNvPr id="3" name="Footer Placeholder 2"/>
          <p:cNvSpPr>
            <a:spLocks noGrp="1"/>
          </p:cNvSpPr>
          <p:nvPr>
            <p:ph type="ftr" sz="quarter" idx="11"/>
          </p:nvPr>
        </p:nvSpPr>
        <p:spPr/>
        <p:txBody>
          <a:bodyPr/>
          <a:lstStyle/>
          <a:p>
            <a:r>
              <a:rPr lang="en-GB" smtClean="0"/>
              <a:t>CSC1103- Nouf AlJaffan</a:t>
            </a:r>
            <a:endParaRPr lang="en-GB"/>
          </a:p>
        </p:txBody>
      </p:sp>
      <p:sp>
        <p:nvSpPr>
          <p:cNvPr id="5" name="Slide Number Placeholder 4"/>
          <p:cNvSpPr>
            <a:spLocks noGrp="1"/>
          </p:cNvSpPr>
          <p:nvPr>
            <p:ph type="sldNum" sz="quarter" idx="12"/>
          </p:nvPr>
        </p:nvSpPr>
        <p:spPr/>
        <p:txBody>
          <a:bodyPr/>
          <a:lstStyle/>
          <a:p>
            <a:fld id="{7AA7F537-AF52-4862-8A59-A27BE7C7CF45}" type="slidenum">
              <a:rPr lang="en-GB" smtClean="0"/>
              <a:t>1</a:t>
            </a:fld>
            <a:endParaRPr lang="en-GB"/>
          </a:p>
        </p:txBody>
      </p:sp>
    </p:spTree>
    <p:extLst>
      <p:ext uri="{BB962C8B-B14F-4D97-AF65-F5344CB8AC3E}">
        <p14:creationId xmlns:p14="http://schemas.microsoft.com/office/powerpoint/2010/main" val="16061362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4" name="Rectangle 4"/>
          <p:cNvSpPr>
            <a:spLocks noChangeArrowheads="1"/>
          </p:cNvSpPr>
          <p:nvPr/>
        </p:nvSpPr>
        <p:spPr bwMode="auto">
          <a:xfrm>
            <a:off x="457200" y="277813"/>
            <a:ext cx="8229600" cy="1139825"/>
          </a:xfrm>
          <a:prstGeom prst="rect">
            <a:avLst/>
          </a:prstGeom>
          <a:noFill/>
          <a:ln w="9525">
            <a:noFill/>
            <a:miter lim="800000"/>
            <a:headEnd/>
            <a:tailEnd/>
          </a:ln>
          <a:effectLst/>
        </p:spPr>
        <p:txBody>
          <a:bodyPr/>
          <a:lstStyle/>
          <a:p>
            <a:pPr algn="l"/>
            <a:endParaRPr lang="en-US" sz="3200" dirty="0">
              <a:solidFill>
                <a:schemeClr val="tx2"/>
              </a:solidFill>
              <a:latin typeface="Garamond" pitchFamily="18" charset="0"/>
            </a:endParaRPr>
          </a:p>
        </p:txBody>
      </p:sp>
      <p:graphicFrame>
        <p:nvGraphicFramePr>
          <p:cNvPr id="4" name="Diagram 3"/>
          <p:cNvGraphicFramePr/>
          <p:nvPr>
            <p:extLst>
              <p:ext uri="{D42A27DB-BD31-4B8C-83A1-F6EECF244321}">
                <p14:modId xmlns:p14="http://schemas.microsoft.com/office/powerpoint/2010/main" val="1976978360"/>
              </p:ext>
            </p:extLst>
          </p:nvPr>
        </p:nvGraphicFramePr>
        <p:xfrm>
          <a:off x="468313" y="1357298"/>
          <a:ext cx="7632700" cy="39433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Date Placeholder 1"/>
          <p:cNvSpPr>
            <a:spLocks noGrp="1"/>
          </p:cNvSpPr>
          <p:nvPr>
            <p:ph type="dt" sz="half" idx="10"/>
          </p:nvPr>
        </p:nvSpPr>
        <p:spPr/>
        <p:txBody>
          <a:bodyPr/>
          <a:lstStyle/>
          <a:p>
            <a:fld id="{2AA32391-D9B6-4159-93B9-04A2BDDF859C}" type="datetime2">
              <a:rPr lang="en-GB" smtClean="0"/>
              <a:t>Saturday, 02 February 2013</a:t>
            </a:fld>
            <a:endParaRPr lang="en-GB"/>
          </a:p>
        </p:txBody>
      </p:sp>
      <p:sp>
        <p:nvSpPr>
          <p:cNvPr id="3" name="Footer Placeholder 2"/>
          <p:cNvSpPr>
            <a:spLocks noGrp="1"/>
          </p:cNvSpPr>
          <p:nvPr>
            <p:ph type="ftr" sz="quarter" idx="11"/>
          </p:nvPr>
        </p:nvSpPr>
        <p:spPr/>
        <p:txBody>
          <a:bodyPr/>
          <a:lstStyle/>
          <a:p>
            <a:r>
              <a:rPr lang="en-GB" smtClean="0"/>
              <a:t>CSC1103- Nouf AlJaffan</a:t>
            </a:r>
            <a:endParaRPr lang="en-GB"/>
          </a:p>
        </p:txBody>
      </p:sp>
      <p:sp>
        <p:nvSpPr>
          <p:cNvPr id="5" name="Slide Number Placeholder 4"/>
          <p:cNvSpPr>
            <a:spLocks noGrp="1"/>
          </p:cNvSpPr>
          <p:nvPr>
            <p:ph type="sldNum" sz="quarter" idx="12"/>
          </p:nvPr>
        </p:nvSpPr>
        <p:spPr/>
        <p:txBody>
          <a:bodyPr/>
          <a:lstStyle/>
          <a:p>
            <a:fld id="{7AA7F537-AF52-4862-8A59-A27BE7C7CF45}" type="slidenum">
              <a:rPr lang="en-GB" smtClean="0"/>
              <a:t>10</a:t>
            </a:fld>
            <a:endParaRPr lang="en-GB"/>
          </a:p>
        </p:txBody>
      </p:sp>
    </p:spTree>
    <p:extLst>
      <p:ext uri="{BB962C8B-B14F-4D97-AF65-F5344CB8AC3E}">
        <p14:creationId xmlns:p14="http://schemas.microsoft.com/office/powerpoint/2010/main" val="3125475627"/>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GB" dirty="0" smtClean="0"/>
              <a:t>The Central Processing Unit (CPU) </a:t>
            </a:r>
            <a:endParaRPr lang="en-GB" dirty="0"/>
          </a:p>
        </p:txBody>
      </p:sp>
      <p:sp>
        <p:nvSpPr>
          <p:cNvPr id="7" name="Content Placeholder 6"/>
          <p:cNvSpPr>
            <a:spLocks noGrp="1"/>
          </p:cNvSpPr>
          <p:nvPr>
            <p:ph sz="half" idx="1"/>
          </p:nvPr>
        </p:nvSpPr>
        <p:spPr/>
        <p:txBody>
          <a:bodyPr>
            <a:normAutofit fontScale="85000" lnSpcReduction="10000"/>
          </a:bodyPr>
          <a:lstStyle/>
          <a:p>
            <a:endParaRPr lang="en-US" b="1" u="sng" dirty="0" smtClean="0">
              <a:solidFill>
                <a:schemeClr val="bg2">
                  <a:lumMod val="25000"/>
                </a:schemeClr>
              </a:solidFill>
            </a:endParaRPr>
          </a:p>
          <a:p>
            <a:pPr marL="457200" indent="-457200" algn="just"/>
            <a:r>
              <a:rPr lang="en-US" dirty="0" smtClean="0"/>
              <a:t>The </a:t>
            </a:r>
            <a:r>
              <a:rPr lang="en-US" dirty="0"/>
              <a:t>brains of the computer  All the "thinking", calculating and processing is done by the CPU.</a:t>
            </a:r>
          </a:p>
          <a:p>
            <a:pPr marL="457200" indent="-457200" algn="just"/>
            <a:endParaRPr lang="en-US" dirty="0"/>
          </a:p>
          <a:p>
            <a:pPr marL="457200" indent="-457200" algn="just"/>
            <a:r>
              <a:rPr lang="en-US" dirty="0"/>
              <a:t>The CPU also control the transfer </a:t>
            </a:r>
            <a:r>
              <a:rPr lang="en-US" dirty="0" smtClean="0"/>
              <a:t>of information </a:t>
            </a:r>
            <a:r>
              <a:rPr lang="en-US" dirty="0"/>
              <a:t>between the secondary  and main memory </a:t>
            </a:r>
          </a:p>
          <a:p>
            <a:pPr algn="just"/>
            <a:endParaRPr lang="en-US" dirty="0"/>
          </a:p>
          <a:p>
            <a:pPr marL="457200" indent="-457200" algn="just"/>
            <a:r>
              <a:rPr lang="en-US" dirty="0"/>
              <a:t>The  speed at which CPU can process information is Known as its Clock Speed</a:t>
            </a:r>
          </a:p>
          <a:p>
            <a:r>
              <a:rPr lang="ar-SA" dirty="0"/>
              <a:t>      </a:t>
            </a:r>
            <a:endParaRPr lang="en-US" dirty="0"/>
          </a:p>
          <a:p>
            <a:endParaRPr lang="en-GB" dirty="0"/>
          </a:p>
        </p:txBody>
      </p:sp>
      <p:pic>
        <p:nvPicPr>
          <p:cNvPr id="9" name="Picture 19" descr="CPU"/>
          <p:cNvPicPr>
            <a:picLocks noGrp="1" noChangeAspect="1" noChangeArrowheads="1"/>
          </p:cNvPicPr>
          <p:nvPr>
            <p:ph sz="half" idx="2"/>
          </p:nvPr>
        </p:nvPicPr>
        <p:blipFill>
          <a:blip r:embed="rId2" cstate="print"/>
          <a:stretch>
            <a:fillRect/>
          </a:stretch>
        </p:blipFill>
        <p:spPr bwMode="auto">
          <a:xfrm>
            <a:off x="4662488" y="2967831"/>
            <a:ext cx="3470275" cy="1735137"/>
          </a:xfrm>
          <a:prstGeom prst="rect">
            <a:avLst/>
          </a:prstGeom>
          <a:noFill/>
        </p:spPr>
      </p:pic>
      <p:sp>
        <p:nvSpPr>
          <p:cNvPr id="2" name="Date Placeholder 1"/>
          <p:cNvSpPr>
            <a:spLocks noGrp="1"/>
          </p:cNvSpPr>
          <p:nvPr>
            <p:ph type="dt" sz="half" idx="10"/>
          </p:nvPr>
        </p:nvSpPr>
        <p:spPr/>
        <p:txBody>
          <a:bodyPr/>
          <a:lstStyle/>
          <a:p>
            <a:fld id="{D9155EE3-87CD-4AD4-955C-34730D0CA2B3}" type="datetime2">
              <a:rPr lang="en-GB" smtClean="0"/>
              <a:t>Saturday, 02 February 2013</a:t>
            </a:fld>
            <a:endParaRPr lang="en-GB"/>
          </a:p>
        </p:txBody>
      </p:sp>
      <p:sp>
        <p:nvSpPr>
          <p:cNvPr id="3" name="Footer Placeholder 2"/>
          <p:cNvSpPr>
            <a:spLocks noGrp="1"/>
          </p:cNvSpPr>
          <p:nvPr>
            <p:ph type="ftr" sz="quarter" idx="11"/>
          </p:nvPr>
        </p:nvSpPr>
        <p:spPr/>
        <p:txBody>
          <a:bodyPr/>
          <a:lstStyle/>
          <a:p>
            <a:r>
              <a:rPr lang="en-GB" smtClean="0"/>
              <a:t>CSC1103- Nouf AlJaffan</a:t>
            </a:r>
            <a:endParaRPr lang="en-GB"/>
          </a:p>
        </p:txBody>
      </p:sp>
      <p:sp>
        <p:nvSpPr>
          <p:cNvPr id="4" name="Slide Number Placeholder 3"/>
          <p:cNvSpPr>
            <a:spLocks noGrp="1"/>
          </p:cNvSpPr>
          <p:nvPr>
            <p:ph type="sldNum" sz="quarter" idx="12"/>
          </p:nvPr>
        </p:nvSpPr>
        <p:spPr/>
        <p:txBody>
          <a:bodyPr/>
          <a:lstStyle/>
          <a:p>
            <a:fld id="{7AA7F537-AF52-4862-8A59-A27BE7C7CF45}" type="slidenum">
              <a:rPr lang="en-GB" smtClean="0"/>
              <a:t>11</a:t>
            </a:fld>
            <a:endParaRPr lang="en-GB"/>
          </a:p>
        </p:txBody>
      </p:sp>
    </p:spTree>
    <p:extLst>
      <p:ext uri="{BB962C8B-B14F-4D97-AF65-F5344CB8AC3E}">
        <p14:creationId xmlns:p14="http://schemas.microsoft.com/office/powerpoint/2010/main" val="19803734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smtClean="0"/>
              <a:t>The Central Processing Unit (CPU)</a:t>
            </a:r>
            <a:endParaRPr lang="en-GB" dirty="0"/>
          </a:p>
        </p:txBody>
      </p:sp>
      <p:sp>
        <p:nvSpPr>
          <p:cNvPr id="4" name="Content Placeholder 3"/>
          <p:cNvSpPr>
            <a:spLocks noGrp="1"/>
          </p:cNvSpPr>
          <p:nvPr>
            <p:ph idx="1"/>
          </p:nvPr>
        </p:nvSpPr>
        <p:spPr/>
        <p:txBody>
          <a:bodyPr>
            <a:normAutofit/>
          </a:bodyPr>
          <a:lstStyle/>
          <a:p>
            <a:endParaRPr lang="en-US" b="1" u="sng" dirty="0" smtClean="0">
              <a:solidFill>
                <a:schemeClr val="bg2">
                  <a:lumMod val="25000"/>
                </a:schemeClr>
              </a:solidFill>
            </a:endParaRPr>
          </a:p>
          <a:p>
            <a:r>
              <a:rPr lang="en-US" dirty="0" smtClean="0"/>
              <a:t>This is measured in megahertz (MHz) or gigahertz (GHz). </a:t>
            </a:r>
          </a:p>
          <a:p>
            <a:pPr lvl="1"/>
            <a:r>
              <a:rPr lang="en-US" dirty="0" smtClean="0"/>
              <a:t>1 megahertz = 1 million cycles per second. </a:t>
            </a:r>
          </a:p>
          <a:p>
            <a:pPr lvl="1"/>
            <a:r>
              <a:rPr lang="en-US" dirty="0" smtClean="0"/>
              <a:t>1 gigahertz = 1000 megahertz. </a:t>
            </a:r>
          </a:p>
          <a:p>
            <a:endParaRPr lang="en-US" dirty="0" smtClean="0"/>
          </a:p>
          <a:p>
            <a:r>
              <a:rPr lang="en-US" dirty="0" smtClean="0"/>
              <a:t>The CPU also incorporates an </a:t>
            </a:r>
          </a:p>
          <a:p>
            <a:pPr lvl="1"/>
            <a:r>
              <a:rPr lang="en-US" b="1" dirty="0" smtClean="0"/>
              <a:t>Arithmetic Logic Unit </a:t>
            </a:r>
            <a:r>
              <a:rPr lang="en-US" dirty="0" smtClean="0"/>
              <a:t>(which performs the calculations and logical operations within the computer) </a:t>
            </a:r>
          </a:p>
          <a:p>
            <a:pPr lvl="1"/>
            <a:r>
              <a:rPr lang="en-US" b="1" dirty="0" smtClean="0"/>
              <a:t>Control Unit  </a:t>
            </a:r>
            <a:r>
              <a:rPr lang="en-US" dirty="0" smtClean="0"/>
              <a:t>(which fetches, decodes and executes data from the memory). </a:t>
            </a:r>
            <a:endParaRPr lang="ar-SA" dirty="0" smtClean="0"/>
          </a:p>
          <a:p>
            <a:endParaRPr lang="en-GB" dirty="0"/>
          </a:p>
        </p:txBody>
      </p:sp>
      <p:sp>
        <p:nvSpPr>
          <p:cNvPr id="2" name="Date Placeholder 1"/>
          <p:cNvSpPr>
            <a:spLocks noGrp="1"/>
          </p:cNvSpPr>
          <p:nvPr>
            <p:ph type="dt" sz="half" idx="10"/>
          </p:nvPr>
        </p:nvSpPr>
        <p:spPr/>
        <p:txBody>
          <a:bodyPr/>
          <a:lstStyle/>
          <a:p>
            <a:fld id="{6999CFD2-4611-4807-B9C6-31E33FA93B89}" type="datetime2">
              <a:rPr lang="en-GB" smtClean="0"/>
              <a:t>Saturday, 02 February 2013</a:t>
            </a:fld>
            <a:endParaRPr lang="en-GB"/>
          </a:p>
        </p:txBody>
      </p:sp>
      <p:sp>
        <p:nvSpPr>
          <p:cNvPr id="5" name="Footer Placeholder 4"/>
          <p:cNvSpPr>
            <a:spLocks noGrp="1"/>
          </p:cNvSpPr>
          <p:nvPr>
            <p:ph type="ftr" sz="quarter" idx="11"/>
          </p:nvPr>
        </p:nvSpPr>
        <p:spPr/>
        <p:txBody>
          <a:bodyPr/>
          <a:lstStyle/>
          <a:p>
            <a:r>
              <a:rPr lang="en-GB" smtClean="0"/>
              <a:t>CSC1103- Nouf AlJaffan</a:t>
            </a:r>
            <a:endParaRPr lang="en-GB"/>
          </a:p>
        </p:txBody>
      </p:sp>
      <p:sp>
        <p:nvSpPr>
          <p:cNvPr id="6" name="Slide Number Placeholder 5"/>
          <p:cNvSpPr>
            <a:spLocks noGrp="1"/>
          </p:cNvSpPr>
          <p:nvPr>
            <p:ph type="sldNum" sz="quarter" idx="12"/>
          </p:nvPr>
        </p:nvSpPr>
        <p:spPr/>
        <p:txBody>
          <a:bodyPr/>
          <a:lstStyle/>
          <a:p>
            <a:fld id="{7AA7F537-AF52-4862-8A59-A27BE7C7CF45}" type="slidenum">
              <a:rPr lang="en-GB" smtClean="0"/>
              <a:t>12</a:t>
            </a:fld>
            <a:endParaRPr lang="en-GB"/>
          </a:p>
        </p:txBody>
      </p:sp>
    </p:spTree>
    <p:extLst>
      <p:ext uri="{BB962C8B-B14F-4D97-AF65-F5344CB8AC3E}">
        <p14:creationId xmlns:p14="http://schemas.microsoft.com/office/powerpoint/2010/main" val="18178710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7"/>
          <p:cNvGraphicFramePr/>
          <p:nvPr>
            <p:extLst>
              <p:ext uri="{D42A27DB-BD31-4B8C-83A1-F6EECF244321}">
                <p14:modId xmlns:p14="http://schemas.microsoft.com/office/powerpoint/2010/main" val="2776125805"/>
              </p:ext>
            </p:extLst>
          </p:nvPr>
        </p:nvGraphicFramePr>
        <p:xfrm>
          <a:off x="457200" y="1600200"/>
          <a:ext cx="8435280" cy="47811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Date Placeholder 2"/>
          <p:cNvSpPr>
            <a:spLocks noGrp="1"/>
          </p:cNvSpPr>
          <p:nvPr>
            <p:ph type="dt" sz="half" idx="10"/>
          </p:nvPr>
        </p:nvSpPr>
        <p:spPr/>
        <p:txBody>
          <a:bodyPr/>
          <a:lstStyle/>
          <a:p>
            <a:fld id="{392954B1-8444-469F-A2D1-D975A7C2E8D5}" type="datetime2">
              <a:rPr lang="en-GB" smtClean="0"/>
              <a:t>Saturday, 02 February 2013</a:t>
            </a:fld>
            <a:endParaRPr lang="en-GB"/>
          </a:p>
        </p:txBody>
      </p:sp>
      <p:sp>
        <p:nvSpPr>
          <p:cNvPr id="4" name="Footer Placeholder 3"/>
          <p:cNvSpPr>
            <a:spLocks noGrp="1"/>
          </p:cNvSpPr>
          <p:nvPr>
            <p:ph type="ftr" sz="quarter" idx="11"/>
          </p:nvPr>
        </p:nvSpPr>
        <p:spPr/>
        <p:txBody>
          <a:bodyPr/>
          <a:lstStyle/>
          <a:p>
            <a:r>
              <a:rPr lang="en-GB" smtClean="0"/>
              <a:t>CSC1103- Nouf AlJaffan</a:t>
            </a:r>
            <a:endParaRPr lang="en-GB"/>
          </a:p>
        </p:txBody>
      </p:sp>
      <p:sp>
        <p:nvSpPr>
          <p:cNvPr id="5" name="Slide Number Placeholder 4"/>
          <p:cNvSpPr>
            <a:spLocks noGrp="1"/>
          </p:cNvSpPr>
          <p:nvPr>
            <p:ph type="sldNum" sz="quarter" idx="12"/>
          </p:nvPr>
        </p:nvSpPr>
        <p:spPr/>
        <p:txBody>
          <a:bodyPr/>
          <a:lstStyle/>
          <a:p>
            <a:fld id="{7AA7F537-AF52-4862-8A59-A27BE7C7CF45}" type="slidenum">
              <a:rPr lang="en-GB" smtClean="0"/>
              <a:t>13</a:t>
            </a:fld>
            <a:endParaRPr lang="en-GB"/>
          </a:p>
        </p:txBody>
      </p:sp>
    </p:spTree>
    <p:extLst>
      <p:ext uri="{BB962C8B-B14F-4D97-AF65-F5344CB8AC3E}">
        <p14:creationId xmlns:p14="http://schemas.microsoft.com/office/powerpoint/2010/main" val="29671503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GB" dirty="0" smtClean="0"/>
              <a:t>RAM (Random Access Memory) or main memory </a:t>
            </a:r>
            <a:endParaRPr lang="en-GB" dirty="0"/>
          </a:p>
        </p:txBody>
      </p:sp>
      <p:sp>
        <p:nvSpPr>
          <p:cNvPr id="6" name="Content Placeholder 5"/>
          <p:cNvSpPr>
            <a:spLocks noGrp="1"/>
          </p:cNvSpPr>
          <p:nvPr>
            <p:ph idx="1"/>
          </p:nvPr>
        </p:nvSpPr>
        <p:spPr/>
        <p:txBody>
          <a:bodyPr>
            <a:normAutofit fontScale="92500" lnSpcReduction="10000"/>
          </a:bodyPr>
          <a:lstStyle/>
          <a:p>
            <a:pPr>
              <a:lnSpc>
                <a:spcPct val="150000"/>
              </a:lnSpc>
            </a:pPr>
            <a:r>
              <a:rPr lang="en-US" dirty="0" smtClean="0"/>
              <a:t>Random access memory is used in a PC to temporarily store data when  you are using applications. </a:t>
            </a:r>
          </a:p>
          <a:p>
            <a:pPr>
              <a:lnSpc>
                <a:spcPct val="150000"/>
              </a:lnSpc>
            </a:pPr>
            <a:endParaRPr lang="en-US" dirty="0" smtClean="0"/>
          </a:p>
          <a:p>
            <a:pPr>
              <a:lnSpc>
                <a:spcPct val="150000"/>
              </a:lnSpc>
            </a:pPr>
            <a:r>
              <a:rPr lang="en-US" dirty="0" smtClean="0"/>
              <a:t>RAM is also used to store program instructions and feed information to the CPU to process. </a:t>
            </a:r>
          </a:p>
          <a:p>
            <a:pPr>
              <a:lnSpc>
                <a:spcPct val="150000"/>
              </a:lnSpc>
            </a:pPr>
            <a:endParaRPr lang="en-US" dirty="0" smtClean="0"/>
          </a:p>
          <a:p>
            <a:pPr>
              <a:lnSpc>
                <a:spcPct val="150000"/>
              </a:lnSpc>
            </a:pPr>
            <a:r>
              <a:rPr lang="en-US" dirty="0" smtClean="0"/>
              <a:t>RAM is not permanent, when you switch off the PC (or shut down), the contents of RAM are lost or emptied  This is known as volatile memory.  </a:t>
            </a:r>
          </a:p>
          <a:p>
            <a:pPr>
              <a:lnSpc>
                <a:spcPct val="150000"/>
              </a:lnSpc>
            </a:pPr>
            <a:endParaRPr lang="ar-SA" dirty="0" smtClean="0"/>
          </a:p>
          <a:p>
            <a:endParaRPr lang="en-GB" dirty="0"/>
          </a:p>
        </p:txBody>
      </p:sp>
      <p:sp>
        <p:nvSpPr>
          <p:cNvPr id="2" name="Date Placeholder 1"/>
          <p:cNvSpPr>
            <a:spLocks noGrp="1"/>
          </p:cNvSpPr>
          <p:nvPr>
            <p:ph type="dt" sz="half" idx="10"/>
          </p:nvPr>
        </p:nvSpPr>
        <p:spPr/>
        <p:txBody>
          <a:bodyPr/>
          <a:lstStyle/>
          <a:p>
            <a:fld id="{B11D72E4-0D03-4273-A5BB-708942EEDD7A}" type="datetime2">
              <a:rPr lang="en-GB" smtClean="0"/>
              <a:t>Saturday, 02 February 2013</a:t>
            </a:fld>
            <a:endParaRPr lang="en-GB"/>
          </a:p>
        </p:txBody>
      </p:sp>
      <p:sp>
        <p:nvSpPr>
          <p:cNvPr id="3" name="Footer Placeholder 2"/>
          <p:cNvSpPr>
            <a:spLocks noGrp="1"/>
          </p:cNvSpPr>
          <p:nvPr>
            <p:ph type="ftr" sz="quarter" idx="11"/>
          </p:nvPr>
        </p:nvSpPr>
        <p:spPr/>
        <p:txBody>
          <a:bodyPr/>
          <a:lstStyle/>
          <a:p>
            <a:r>
              <a:rPr lang="en-GB" smtClean="0"/>
              <a:t>CSC1103- Nouf AlJaffan</a:t>
            </a:r>
            <a:endParaRPr lang="en-GB"/>
          </a:p>
        </p:txBody>
      </p:sp>
      <p:sp>
        <p:nvSpPr>
          <p:cNvPr id="4" name="Slide Number Placeholder 3"/>
          <p:cNvSpPr>
            <a:spLocks noGrp="1"/>
          </p:cNvSpPr>
          <p:nvPr>
            <p:ph type="sldNum" sz="quarter" idx="12"/>
          </p:nvPr>
        </p:nvSpPr>
        <p:spPr/>
        <p:txBody>
          <a:bodyPr/>
          <a:lstStyle/>
          <a:p>
            <a:fld id="{7AA7F537-AF52-4862-8A59-A27BE7C7CF45}" type="slidenum">
              <a:rPr lang="en-GB" smtClean="0"/>
              <a:t>14</a:t>
            </a:fld>
            <a:endParaRPr lang="en-GB"/>
          </a:p>
        </p:txBody>
      </p:sp>
    </p:spTree>
    <p:extLst>
      <p:ext uri="{BB962C8B-B14F-4D97-AF65-F5344CB8AC3E}">
        <p14:creationId xmlns:p14="http://schemas.microsoft.com/office/powerpoint/2010/main" val="31834230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228600" y="381000"/>
            <a:ext cx="6096000" cy="838200"/>
          </a:xfrm>
        </p:spPr>
        <p:txBody>
          <a:bodyPr>
            <a:normAutofit/>
          </a:bodyPr>
          <a:lstStyle/>
          <a:p>
            <a:pPr algn="l" eaLnBrk="1" hangingPunct="1">
              <a:defRPr/>
            </a:pPr>
            <a:r>
              <a:rPr lang="en-US" b="1" dirty="0" smtClean="0"/>
              <a:t>Language of Computers</a:t>
            </a:r>
          </a:p>
        </p:txBody>
      </p:sp>
      <p:sp>
        <p:nvSpPr>
          <p:cNvPr id="44035" name="Rectangle 3"/>
          <p:cNvSpPr>
            <a:spLocks noGrp="1" noChangeArrowheads="1"/>
          </p:cNvSpPr>
          <p:nvPr>
            <p:ph idx="1"/>
          </p:nvPr>
        </p:nvSpPr>
        <p:spPr>
          <a:xfrm>
            <a:off x="304800" y="1295400"/>
            <a:ext cx="8229600" cy="4648200"/>
          </a:xfrm>
        </p:spPr>
        <p:txBody>
          <a:bodyPr>
            <a:normAutofit/>
          </a:bodyPr>
          <a:lstStyle/>
          <a:p>
            <a:pPr eaLnBrk="1" hangingPunct="1"/>
            <a:r>
              <a:rPr lang="en-US" dirty="0" smtClean="0"/>
              <a:t>Computers only understand the electronic signals.</a:t>
            </a:r>
          </a:p>
          <a:p>
            <a:pPr eaLnBrk="1" hangingPunct="1">
              <a:buFontTx/>
              <a:buNone/>
            </a:pPr>
            <a:r>
              <a:rPr lang="en-US" dirty="0" smtClean="0"/>
              <a:t>   Either Current is flowing or not.</a:t>
            </a:r>
          </a:p>
          <a:p>
            <a:pPr lvl="2" eaLnBrk="1" hangingPunct="1"/>
            <a:r>
              <a:rPr lang="en-US" sz="2800" dirty="0" smtClean="0"/>
              <a:t>Current Flowing       : ON</a:t>
            </a:r>
          </a:p>
          <a:p>
            <a:pPr lvl="2" eaLnBrk="1" hangingPunct="1"/>
            <a:r>
              <a:rPr lang="en-US" sz="2800" dirty="0" smtClean="0"/>
              <a:t>Current Not Flowing : OFF </a:t>
            </a:r>
          </a:p>
          <a:p>
            <a:pPr eaLnBrk="1" hangingPunct="1"/>
            <a:r>
              <a:rPr lang="en-US" dirty="0" smtClean="0"/>
              <a:t>Binary Language  </a:t>
            </a:r>
          </a:p>
          <a:p>
            <a:pPr lvl="2" eaLnBrk="1" hangingPunct="1"/>
            <a:r>
              <a:rPr lang="en-US" sz="2800" dirty="0" smtClean="0"/>
              <a:t>ON   : 1</a:t>
            </a:r>
          </a:p>
          <a:p>
            <a:pPr lvl="2" eaLnBrk="1" hangingPunct="1"/>
            <a:r>
              <a:rPr lang="en-US" sz="2800" dirty="0" smtClean="0"/>
              <a:t>OFF : 0  </a:t>
            </a:r>
          </a:p>
          <a:p>
            <a:pPr eaLnBrk="1" hangingPunct="1"/>
            <a:r>
              <a:rPr lang="en-US" sz="3200" dirty="0" smtClean="0"/>
              <a:t>Bit, Byte, KB, MB, GB   </a:t>
            </a:r>
          </a:p>
        </p:txBody>
      </p:sp>
      <p:sp>
        <p:nvSpPr>
          <p:cNvPr id="4" name="Date Placeholder 3"/>
          <p:cNvSpPr>
            <a:spLocks noGrp="1"/>
          </p:cNvSpPr>
          <p:nvPr>
            <p:ph type="dt" sz="half" idx="10"/>
          </p:nvPr>
        </p:nvSpPr>
        <p:spPr/>
        <p:txBody>
          <a:bodyPr/>
          <a:lstStyle/>
          <a:p>
            <a:pPr>
              <a:defRPr/>
            </a:pPr>
            <a:fld id="{88EE0FE2-1D57-46D6-92BE-16B467759B1C}" type="datetime2">
              <a:rPr lang="en-GB" smtClean="0"/>
              <a:t>Saturday, 02 February 2013</a:t>
            </a:fld>
            <a:endParaRPr lang="en-US"/>
          </a:p>
        </p:txBody>
      </p:sp>
      <p:sp>
        <p:nvSpPr>
          <p:cNvPr id="5" name="Footer Placeholder 4"/>
          <p:cNvSpPr>
            <a:spLocks noGrp="1"/>
          </p:cNvSpPr>
          <p:nvPr>
            <p:ph type="ftr" sz="quarter" idx="11"/>
          </p:nvPr>
        </p:nvSpPr>
        <p:spPr/>
        <p:txBody>
          <a:bodyPr/>
          <a:lstStyle/>
          <a:p>
            <a:pPr>
              <a:defRPr/>
            </a:pPr>
            <a:r>
              <a:rPr lang="en-US" smtClean="0"/>
              <a:t>CSC1103- Nouf AlJaffan</a:t>
            </a:r>
            <a:endParaRPr lang="en-US"/>
          </a:p>
        </p:txBody>
      </p:sp>
      <p:sp>
        <p:nvSpPr>
          <p:cNvPr id="6" name="Slide Number Placeholder 5"/>
          <p:cNvSpPr>
            <a:spLocks noGrp="1"/>
          </p:cNvSpPr>
          <p:nvPr>
            <p:ph type="sldNum" sz="quarter" idx="12"/>
          </p:nvPr>
        </p:nvSpPr>
        <p:spPr/>
        <p:txBody>
          <a:bodyPr/>
          <a:lstStyle/>
          <a:p>
            <a:pPr>
              <a:defRPr/>
            </a:pPr>
            <a:fld id="{A646A3C1-D565-49BA-A27F-854BEA15FA89}" type="slidenum">
              <a:rPr lang="en-US"/>
              <a:pPr>
                <a:defRPr/>
              </a:pPr>
              <a:t>15</a:t>
            </a:fld>
            <a:endParaRPr lang="en-US"/>
          </a:p>
        </p:txBody>
      </p:sp>
    </p:spTree>
    <p:extLst>
      <p:ext uri="{BB962C8B-B14F-4D97-AF65-F5344CB8AC3E}">
        <p14:creationId xmlns:p14="http://schemas.microsoft.com/office/powerpoint/2010/main" val="25297425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44034"/>
                                        </p:tgtEl>
                                        <p:attrNameLst>
                                          <p:attrName>style.visibility</p:attrName>
                                        </p:attrNameLst>
                                      </p:cBhvr>
                                      <p:to>
                                        <p:strVal val="visible"/>
                                      </p:to>
                                    </p:set>
                                    <p:anim calcmode="lin" valueType="num">
                                      <p:cBhvr additive="base">
                                        <p:cTn id="7" dur="500" fill="hold"/>
                                        <p:tgtEl>
                                          <p:spTgt spid="44034"/>
                                        </p:tgtEl>
                                        <p:attrNameLst>
                                          <p:attrName>ppt_x</p:attrName>
                                        </p:attrNameLst>
                                      </p:cBhvr>
                                      <p:tavLst>
                                        <p:tav tm="0">
                                          <p:val>
                                            <p:strVal val="1+#ppt_w/2"/>
                                          </p:val>
                                        </p:tav>
                                        <p:tav tm="100000">
                                          <p:val>
                                            <p:strVal val="#ppt_x"/>
                                          </p:val>
                                        </p:tav>
                                      </p:tavLst>
                                    </p:anim>
                                    <p:anim calcmode="lin" valueType="num">
                                      <p:cBhvr additive="base">
                                        <p:cTn id="8" dur="500" fill="hold"/>
                                        <p:tgtEl>
                                          <p:spTgt spid="4403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7" presetClass="entr" presetSubtype="0" fill="hold" nodeType="clickEffect">
                                  <p:stCondLst>
                                    <p:cond delay="0"/>
                                  </p:stCondLst>
                                  <p:iterate type="lt">
                                    <p:tmPct val="50000"/>
                                  </p:iterate>
                                  <p:childTnLst>
                                    <p:set>
                                      <p:cBhvr>
                                        <p:cTn id="12" dur="1" fill="hold">
                                          <p:stCondLst>
                                            <p:cond delay="0"/>
                                          </p:stCondLst>
                                        </p:cTn>
                                        <p:tgtEl>
                                          <p:spTgt spid="44035">
                                            <p:txEl>
                                              <p:pRg st="0" end="0"/>
                                            </p:txEl>
                                          </p:spTgt>
                                        </p:tgtEl>
                                        <p:attrNameLst>
                                          <p:attrName>style.visibility</p:attrName>
                                        </p:attrNameLst>
                                      </p:cBhvr>
                                      <p:to>
                                        <p:strVal val="visible"/>
                                      </p:to>
                                    </p:set>
                                    <p:anim calcmode="discrete" valueType="clr">
                                      <p:cBhvr override="childStyle">
                                        <p:cTn id="13" dur="80"/>
                                        <p:tgtEl>
                                          <p:spTgt spid="44035">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4" dur="80"/>
                                        <p:tgtEl>
                                          <p:spTgt spid="44035">
                                            <p:txEl>
                                              <p:pRg st="0" end="0"/>
                                            </p:txEl>
                                          </p:spTgt>
                                        </p:tgtEl>
                                        <p:attrNameLst>
                                          <p:attrName>fillcolor</p:attrName>
                                        </p:attrNameLst>
                                      </p:cBhvr>
                                      <p:tavLst>
                                        <p:tav tm="0">
                                          <p:val>
                                            <p:clrVal>
                                              <a:schemeClr val="accent2"/>
                                            </p:clrVal>
                                          </p:val>
                                        </p:tav>
                                        <p:tav tm="50000">
                                          <p:val>
                                            <p:clrVal>
                                              <a:schemeClr val="hlink"/>
                                            </p:clrVal>
                                          </p:val>
                                        </p:tav>
                                      </p:tavLst>
                                    </p:anim>
                                    <p:set>
                                      <p:cBhvr>
                                        <p:cTn id="15" dur="80"/>
                                        <p:tgtEl>
                                          <p:spTgt spid="44035">
                                            <p:txEl>
                                              <p:pRg st="0" end="0"/>
                                            </p:txEl>
                                          </p:spTgt>
                                        </p:tgtEl>
                                        <p:attrNameLst>
                                          <p:attrName>fill.type</p:attrName>
                                        </p:attrNameLst>
                                      </p:cBhvr>
                                      <p:to>
                                        <p:strVal val="solid"/>
                                      </p:to>
                                    </p:set>
                                  </p:childTnLst>
                                </p:cTn>
                              </p:par>
                              <p:par>
                                <p:cTn id="16" presetID="27" presetClass="entr" presetSubtype="0" fill="hold" nodeType="withEffect">
                                  <p:stCondLst>
                                    <p:cond delay="0"/>
                                  </p:stCondLst>
                                  <p:iterate type="lt">
                                    <p:tmPct val="50000"/>
                                  </p:iterate>
                                  <p:childTnLst>
                                    <p:set>
                                      <p:cBhvr>
                                        <p:cTn id="17" dur="1" fill="hold">
                                          <p:stCondLst>
                                            <p:cond delay="0"/>
                                          </p:stCondLst>
                                        </p:cTn>
                                        <p:tgtEl>
                                          <p:spTgt spid="44035">
                                            <p:txEl>
                                              <p:pRg st="1" end="1"/>
                                            </p:txEl>
                                          </p:spTgt>
                                        </p:tgtEl>
                                        <p:attrNameLst>
                                          <p:attrName>style.visibility</p:attrName>
                                        </p:attrNameLst>
                                      </p:cBhvr>
                                      <p:to>
                                        <p:strVal val="visible"/>
                                      </p:to>
                                    </p:set>
                                    <p:anim calcmode="discrete" valueType="clr">
                                      <p:cBhvr override="childStyle">
                                        <p:cTn id="18" dur="80"/>
                                        <p:tgtEl>
                                          <p:spTgt spid="44035">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9" dur="80"/>
                                        <p:tgtEl>
                                          <p:spTgt spid="44035">
                                            <p:txEl>
                                              <p:pRg st="1" end="1"/>
                                            </p:txEl>
                                          </p:spTgt>
                                        </p:tgtEl>
                                        <p:attrNameLst>
                                          <p:attrName>fillcolor</p:attrName>
                                        </p:attrNameLst>
                                      </p:cBhvr>
                                      <p:tavLst>
                                        <p:tav tm="0">
                                          <p:val>
                                            <p:clrVal>
                                              <a:schemeClr val="accent2"/>
                                            </p:clrVal>
                                          </p:val>
                                        </p:tav>
                                        <p:tav tm="50000">
                                          <p:val>
                                            <p:clrVal>
                                              <a:schemeClr val="hlink"/>
                                            </p:clrVal>
                                          </p:val>
                                        </p:tav>
                                      </p:tavLst>
                                    </p:anim>
                                    <p:set>
                                      <p:cBhvr>
                                        <p:cTn id="20" dur="80"/>
                                        <p:tgtEl>
                                          <p:spTgt spid="44035">
                                            <p:txEl>
                                              <p:pRg st="1" end="1"/>
                                            </p:txEl>
                                          </p:spTgt>
                                        </p:tgtEl>
                                        <p:attrNameLst>
                                          <p:attrName>fill.type</p:attrName>
                                        </p:attrNameLst>
                                      </p:cBhvr>
                                      <p:to>
                                        <p:strVal val="solid"/>
                                      </p:to>
                                    </p:set>
                                  </p:childTnLst>
                                </p:cTn>
                              </p:par>
                              <p:par>
                                <p:cTn id="21" presetID="27" presetClass="entr" presetSubtype="0" fill="hold" nodeType="withEffect">
                                  <p:stCondLst>
                                    <p:cond delay="0"/>
                                  </p:stCondLst>
                                  <p:iterate type="lt">
                                    <p:tmPct val="50000"/>
                                  </p:iterate>
                                  <p:childTnLst>
                                    <p:set>
                                      <p:cBhvr>
                                        <p:cTn id="22" dur="1" fill="hold">
                                          <p:stCondLst>
                                            <p:cond delay="0"/>
                                          </p:stCondLst>
                                        </p:cTn>
                                        <p:tgtEl>
                                          <p:spTgt spid="44035">
                                            <p:txEl>
                                              <p:pRg st="2" end="2"/>
                                            </p:txEl>
                                          </p:spTgt>
                                        </p:tgtEl>
                                        <p:attrNameLst>
                                          <p:attrName>style.visibility</p:attrName>
                                        </p:attrNameLst>
                                      </p:cBhvr>
                                      <p:to>
                                        <p:strVal val="visible"/>
                                      </p:to>
                                    </p:set>
                                    <p:anim calcmode="discrete" valueType="clr">
                                      <p:cBhvr override="childStyle">
                                        <p:cTn id="23" dur="80"/>
                                        <p:tgtEl>
                                          <p:spTgt spid="44035">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4" dur="80"/>
                                        <p:tgtEl>
                                          <p:spTgt spid="44035">
                                            <p:txEl>
                                              <p:pRg st="2" end="2"/>
                                            </p:txEl>
                                          </p:spTgt>
                                        </p:tgtEl>
                                        <p:attrNameLst>
                                          <p:attrName>fillcolor</p:attrName>
                                        </p:attrNameLst>
                                      </p:cBhvr>
                                      <p:tavLst>
                                        <p:tav tm="0">
                                          <p:val>
                                            <p:clrVal>
                                              <a:schemeClr val="accent2"/>
                                            </p:clrVal>
                                          </p:val>
                                        </p:tav>
                                        <p:tav tm="50000">
                                          <p:val>
                                            <p:clrVal>
                                              <a:schemeClr val="hlink"/>
                                            </p:clrVal>
                                          </p:val>
                                        </p:tav>
                                      </p:tavLst>
                                    </p:anim>
                                    <p:set>
                                      <p:cBhvr>
                                        <p:cTn id="25" dur="80"/>
                                        <p:tgtEl>
                                          <p:spTgt spid="44035">
                                            <p:txEl>
                                              <p:pRg st="2" end="2"/>
                                            </p:txEl>
                                          </p:spTgt>
                                        </p:tgtEl>
                                        <p:attrNameLst>
                                          <p:attrName>fill.type</p:attrName>
                                        </p:attrNameLst>
                                      </p:cBhvr>
                                      <p:to>
                                        <p:strVal val="solid"/>
                                      </p:to>
                                    </p:set>
                                  </p:childTnLst>
                                </p:cTn>
                              </p:par>
                              <p:par>
                                <p:cTn id="26" presetID="27" presetClass="entr" presetSubtype="0" fill="hold" nodeType="withEffect">
                                  <p:stCondLst>
                                    <p:cond delay="0"/>
                                  </p:stCondLst>
                                  <p:iterate type="lt">
                                    <p:tmPct val="50000"/>
                                  </p:iterate>
                                  <p:childTnLst>
                                    <p:set>
                                      <p:cBhvr>
                                        <p:cTn id="27" dur="1" fill="hold">
                                          <p:stCondLst>
                                            <p:cond delay="0"/>
                                          </p:stCondLst>
                                        </p:cTn>
                                        <p:tgtEl>
                                          <p:spTgt spid="44035">
                                            <p:txEl>
                                              <p:pRg st="3" end="3"/>
                                            </p:txEl>
                                          </p:spTgt>
                                        </p:tgtEl>
                                        <p:attrNameLst>
                                          <p:attrName>style.visibility</p:attrName>
                                        </p:attrNameLst>
                                      </p:cBhvr>
                                      <p:to>
                                        <p:strVal val="visible"/>
                                      </p:to>
                                    </p:set>
                                    <p:anim calcmode="discrete" valueType="clr">
                                      <p:cBhvr override="childStyle">
                                        <p:cTn id="28" dur="80"/>
                                        <p:tgtEl>
                                          <p:spTgt spid="44035">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9" dur="80"/>
                                        <p:tgtEl>
                                          <p:spTgt spid="44035">
                                            <p:txEl>
                                              <p:pRg st="3" end="3"/>
                                            </p:txEl>
                                          </p:spTgt>
                                        </p:tgtEl>
                                        <p:attrNameLst>
                                          <p:attrName>fillcolor</p:attrName>
                                        </p:attrNameLst>
                                      </p:cBhvr>
                                      <p:tavLst>
                                        <p:tav tm="0">
                                          <p:val>
                                            <p:clrVal>
                                              <a:schemeClr val="accent2"/>
                                            </p:clrVal>
                                          </p:val>
                                        </p:tav>
                                        <p:tav tm="50000">
                                          <p:val>
                                            <p:clrVal>
                                              <a:schemeClr val="hlink"/>
                                            </p:clrVal>
                                          </p:val>
                                        </p:tav>
                                      </p:tavLst>
                                    </p:anim>
                                    <p:set>
                                      <p:cBhvr>
                                        <p:cTn id="30" dur="80"/>
                                        <p:tgtEl>
                                          <p:spTgt spid="44035">
                                            <p:txEl>
                                              <p:pRg st="3" end="3"/>
                                            </p:txEl>
                                          </p:spTgt>
                                        </p:tgtEl>
                                        <p:attrNameLst>
                                          <p:attrName>fill.type</p:attrName>
                                        </p:attrNameLst>
                                      </p:cBhvr>
                                      <p:to>
                                        <p:strVal val="solid"/>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27" presetClass="entr" presetSubtype="0" fill="hold" nodeType="clickEffect">
                                  <p:stCondLst>
                                    <p:cond delay="0"/>
                                  </p:stCondLst>
                                  <p:iterate type="lt">
                                    <p:tmPct val="50000"/>
                                  </p:iterate>
                                  <p:childTnLst>
                                    <p:set>
                                      <p:cBhvr>
                                        <p:cTn id="34" dur="1" fill="hold">
                                          <p:stCondLst>
                                            <p:cond delay="0"/>
                                          </p:stCondLst>
                                        </p:cTn>
                                        <p:tgtEl>
                                          <p:spTgt spid="44035">
                                            <p:txEl>
                                              <p:pRg st="4" end="4"/>
                                            </p:txEl>
                                          </p:spTgt>
                                        </p:tgtEl>
                                        <p:attrNameLst>
                                          <p:attrName>style.visibility</p:attrName>
                                        </p:attrNameLst>
                                      </p:cBhvr>
                                      <p:to>
                                        <p:strVal val="visible"/>
                                      </p:to>
                                    </p:set>
                                    <p:anim calcmode="discrete" valueType="clr">
                                      <p:cBhvr override="childStyle">
                                        <p:cTn id="35" dur="80"/>
                                        <p:tgtEl>
                                          <p:spTgt spid="44035">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6" dur="80"/>
                                        <p:tgtEl>
                                          <p:spTgt spid="44035">
                                            <p:txEl>
                                              <p:pRg st="4" end="4"/>
                                            </p:txEl>
                                          </p:spTgt>
                                        </p:tgtEl>
                                        <p:attrNameLst>
                                          <p:attrName>fillcolor</p:attrName>
                                        </p:attrNameLst>
                                      </p:cBhvr>
                                      <p:tavLst>
                                        <p:tav tm="0">
                                          <p:val>
                                            <p:clrVal>
                                              <a:schemeClr val="accent2"/>
                                            </p:clrVal>
                                          </p:val>
                                        </p:tav>
                                        <p:tav tm="50000">
                                          <p:val>
                                            <p:clrVal>
                                              <a:schemeClr val="hlink"/>
                                            </p:clrVal>
                                          </p:val>
                                        </p:tav>
                                      </p:tavLst>
                                    </p:anim>
                                    <p:set>
                                      <p:cBhvr>
                                        <p:cTn id="37" dur="80"/>
                                        <p:tgtEl>
                                          <p:spTgt spid="44035">
                                            <p:txEl>
                                              <p:pRg st="4" end="4"/>
                                            </p:txEl>
                                          </p:spTgt>
                                        </p:tgtEl>
                                        <p:attrNameLst>
                                          <p:attrName>fill.type</p:attrName>
                                        </p:attrNameLst>
                                      </p:cBhvr>
                                      <p:to>
                                        <p:strVal val="solid"/>
                                      </p:to>
                                    </p:set>
                                  </p:childTnLst>
                                </p:cTn>
                              </p:par>
                              <p:par>
                                <p:cTn id="38" presetID="27" presetClass="entr" presetSubtype="0" fill="hold" nodeType="withEffect">
                                  <p:stCondLst>
                                    <p:cond delay="0"/>
                                  </p:stCondLst>
                                  <p:iterate type="lt">
                                    <p:tmPct val="50000"/>
                                  </p:iterate>
                                  <p:childTnLst>
                                    <p:set>
                                      <p:cBhvr>
                                        <p:cTn id="39" dur="1" fill="hold">
                                          <p:stCondLst>
                                            <p:cond delay="0"/>
                                          </p:stCondLst>
                                        </p:cTn>
                                        <p:tgtEl>
                                          <p:spTgt spid="44035">
                                            <p:txEl>
                                              <p:pRg st="5" end="5"/>
                                            </p:txEl>
                                          </p:spTgt>
                                        </p:tgtEl>
                                        <p:attrNameLst>
                                          <p:attrName>style.visibility</p:attrName>
                                        </p:attrNameLst>
                                      </p:cBhvr>
                                      <p:to>
                                        <p:strVal val="visible"/>
                                      </p:to>
                                    </p:set>
                                    <p:anim calcmode="discrete" valueType="clr">
                                      <p:cBhvr override="childStyle">
                                        <p:cTn id="40" dur="80"/>
                                        <p:tgtEl>
                                          <p:spTgt spid="44035">
                                            <p:txEl>
                                              <p:pRg st="5" end="5"/>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1" dur="80"/>
                                        <p:tgtEl>
                                          <p:spTgt spid="44035">
                                            <p:txEl>
                                              <p:pRg st="5" end="5"/>
                                            </p:txEl>
                                          </p:spTgt>
                                        </p:tgtEl>
                                        <p:attrNameLst>
                                          <p:attrName>fillcolor</p:attrName>
                                        </p:attrNameLst>
                                      </p:cBhvr>
                                      <p:tavLst>
                                        <p:tav tm="0">
                                          <p:val>
                                            <p:clrVal>
                                              <a:schemeClr val="accent2"/>
                                            </p:clrVal>
                                          </p:val>
                                        </p:tav>
                                        <p:tav tm="50000">
                                          <p:val>
                                            <p:clrVal>
                                              <a:schemeClr val="hlink"/>
                                            </p:clrVal>
                                          </p:val>
                                        </p:tav>
                                      </p:tavLst>
                                    </p:anim>
                                    <p:set>
                                      <p:cBhvr>
                                        <p:cTn id="42" dur="80"/>
                                        <p:tgtEl>
                                          <p:spTgt spid="44035">
                                            <p:txEl>
                                              <p:pRg st="5" end="5"/>
                                            </p:txEl>
                                          </p:spTgt>
                                        </p:tgtEl>
                                        <p:attrNameLst>
                                          <p:attrName>fill.type</p:attrName>
                                        </p:attrNameLst>
                                      </p:cBhvr>
                                      <p:to>
                                        <p:strVal val="solid"/>
                                      </p:to>
                                    </p:set>
                                  </p:childTnLst>
                                </p:cTn>
                              </p:par>
                              <p:par>
                                <p:cTn id="43" presetID="27" presetClass="entr" presetSubtype="0" fill="hold" nodeType="withEffect">
                                  <p:stCondLst>
                                    <p:cond delay="0"/>
                                  </p:stCondLst>
                                  <p:iterate type="lt">
                                    <p:tmPct val="50000"/>
                                  </p:iterate>
                                  <p:childTnLst>
                                    <p:set>
                                      <p:cBhvr>
                                        <p:cTn id="44" dur="1" fill="hold">
                                          <p:stCondLst>
                                            <p:cond delay="0"/>
                                          </p:stCondLst>
                                        </p:cTn>
                                        <p:tgtEl>
                                          <p:spTgt spid="44035">
                                            <p:txEl>
                                              <p:pRg st="6" end="6"/>
                                            </p:txEl>
                                          </p:spTgt>
                                        </p:tgtEl>
                                        <p:attrNameLst>
                                          <p:attrName>style.visibility</p:attrName>
                                        </p:attrNameLst>
                                      </p:cBhvr>
                                      <p:to>
                                        <p:strVal val="visible"/>
                                      </p:to>
                                    </p:set>
                                    <p:anim calcmode="discrete" valueType="clr">
                                      <p:cBhvr override="childStyle">
                                        <p:cTn id="45" dur="80"/>
                                        <p:tgtEl>
                                          <p:spTgt spid="44035">
                                            <p:txEl>
                                              <p:pRg st="6" end="6"/>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6" dur="80"/>
                                        <p:tgtEl>
                                          <p:spTgt spid="44035">
                                            <p:txEl>
                                              <p:pRg st="6" end="6"/>
                                            </p:txEl>
                                          </p:spTgt>
                                        </p:tgtEl>
                                        <p:attrNameLst>
                                          <p:attrName>fillcolor</p:attrName>
                                        </p:attrNameLst>
                                      </p:cBhvr>
                                      <p:tavLst>
                                        <p:tav tm="0">
                                          <p:val>
                                            <p:clrVal>
                                              <a:schemeClr val="accent2"/>
                                            </p:clrVal>
                                          </p:val>
                                        </p:tav>
                                        <p:tav tm="50000">
                                          <p:val>
                                            <p:clrVal>
                                              <a:schemeClr val="hlink"/>
                                            </p:clrVal>
                                          </p:val>
                                        </p:tav>
                                      </p:tavLst>
                                    </p:anim>
                                    <p:set>
                                      <p:cBhvr>
                                        <p:cTn id="47" dur="80"/>
                                        <p:tgtEl>
                                          <p:spTgt spid="44035">
                                            <p:txEl>
                                              <p:pRg st="6" end="6"/>
                                            </p:txEl>
                                          </p:spTgt>
                                        </p:tgtEl>
                                        <p:attrNameLst>
                                          <p:attrName>fill.type</p:attrName>
                                        </p:attrNameLst>
                                      </p:cBhvr>
                                      <p:to>
                                        <p:strVal val="solid"/>
                                      </p:to>
                                    </p:set>
                                  </p:childTnLst>
                                </p:cTn>
                              </p:par>
                            </p:childTnLst>
                          </p:cTn>
                        </p:par>
                      </p:childTnLst>
                    </p:cTn>
                  </p:par>
                  <p:par>
                    <p:cTn id="48" fill="hold" nodeType="clickPar">
                      <p:stCondLst>
                        <p:cond delay="indefinite"/>
                      </p:stCondLst>
                      <p:childTnLst>
                        <p:par>
                          <p:cTn id="49" fill="hold" nodeType="withGroup">
                            <p:stCondLst>
                              <p:cond delay="0"/>
                            </p:stCondLst>
                            <p:childTnLst>
                              <p:par>
                                <p:cTn id="50" presetID="27" presetClass="entr" presetSubtype="0" fill="hold" nodeType="clickEffect">
                                  <p:stCondLst>
                                    <p:cond delay="0"/>
                                  </p:stCondLst>
                                  <p:iterate type="lt">
                                    <p:tmPct val="50000"/>
                                  </p:iterate>
                                  <p:childTnLst>
                                    <p:set>
                                      <p:cBhvr>
                                        <p:cTn id="51" dur="1" fill="hold">
                                          <p:stCondLst>
                                            <p:cond delay="0"/>
                                          </p:stCondLst>
                                        </p:cTn>
                                        <p:tgtEl>
                                          <p:spTgt spid="44035">
                                            <p:txEl>
                                              <p:pRg st="7" end="7"/>
                                            </p:txEl>
                                          </p:spTgt>
                                        </p:tgtEl>
                                        <p:attrNameLst>
                                          <p:attrName>style.visibility</p:attrName>
                                        </p:attrNameLst>
                                      </p:cBhvr>
                                      <p:to>
                                        <p:strVal val="visible"/>
                                      </p:to>
                                    </p:set>
                                    <p:anim calcmode="discrete" valueType="clr">
                                      <p:cBhvr override="childStyle">
                                        <p:cTn id="52" dur="80"/>
                                        <p:tgtEl>
                                          <p:spTgt spid="44035">
                                            <p:txEl>
                                              <p:pRg st="7" end="7"/>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53" dur="80"/>
                                        <p:tgtEl>
                                          <p:spTgt spid="44035">
                                            <p:txEl>
                                              <p:pRg st="7" end="7"/>
                                            </p:txEl>
                                          </p:spTgt>
                                        </p:tgtEl>
                                        <p:attrNameLst>
                                          <p:attrName>fillcolor</p:attrName>
                                        </p:attrNameLst>
                                      </p:cBhvr>
                                      <p:tavLst>
                                        <p:tav tm="0">
                                          <p:val>
                                            <p:clrVal>
                                              <a:schemeClr val="accent2"/>
                                            </p:clrVal>
                                          </p:val>
                                        </p:tav>
                                        <p:tav tm="50000">
                                          <p:val>
                                            <p:clrVal>
                                              <a:schemeClr val="hlink"/>
                                            </p:clrVal>
                                          </p:val>
                                        </p:tav>
                                      </p:tavLst>
                                    </p:anim>
                                    <p:set>
                                      <p:cBhvr>
                                        <p:cTn id="54" dur="80"/>
                                        <p:tgtEl>
                                          <p:spTgt spid="44035">
                                            <p:txEl>
                                              <p:pRg st="7" end="7"/>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dirty="0" smtClean="0"/>
              <a:t>The Information Storage Unit</a:t>
            </a:r>
            <a:endParaRPr lang="en-GB" sz="4000" dirty="0"/>
          </a:p>
        </p:txBody>
      </p:sp>
      <p:sp>
        <p:nvSpPr>
          <p:cNvPr id="23" name="Text Placeholder 22"/>
          <p:cNvSpPr txBox="1">
            <a:spLocks noGrp="1"/>
          </p:cNvSpPr>
          <p:nvPr>
            <p:ph type="body" sz="half" idx="4294967295"/>
          </p:nvPr>
        </p:nvSpPr>
        <p:spPr>
          <a:xfrm>
            <a:off x="0" y="4140200"/>
            <a:ext cx="8229600" cy="646113"/>
          </a:xfrm>
          <a:prstGeom prst="rect">
            <a:avLst/>
          </a:prstGeom>
          <a:noFill/>
        </p:spPr>
        <p:txBody>
          <a:bodyPr wrap="square" rtlCol="1">
            <a:spAutoFit/>
          </a:bodyPr>
          <a:lstStyle/>
          <a:p>
            <a:pPr algn="ctr">
              <a:buNone/>
            </a:pPr>
            <a:r>
              <a:rPr lang="en-US" sz="3600" dirty="0" smtClean="0"/>
              <a:t>Byte</a:t>
            </a:r>
            <a:endParaRPr lang="ar-SA" sz="3600" dirty="0"/>
          </a:p>
        </p:txBody>
      </p:sp>
      <p:sp>
        <p:nvSpPr>
          <p:cNvPr id="3" name="Content Placeholder 2"/>
          <p:cNvSpPr>
            <a:spLocks noGrp="1"/>
          </p:cNvSpPr>
          <p:nvPr>
            <p:ph sz="half" idx="4294967295"/>
          </p:nvPr>
        </p:nvSpPr>
        <p:spPr>
          <a:xfrm>
            <a:off x="0" y="1692275"/>
            <a:ext cx="8229600" cy="2189163"/>
          </a:xfrm>
        </p:spPr>
        <p:txBody>
          <a:bodyPr>
            <a:normAutofit/>
          </a:bodyPr>
          <a:lstStyle/>
          <a:p>
            <a:pPr marL="0" indent="0" algn="r" rtl="1">
              <a:buNone/>
            </a:pPr>
            <a:r>
              <a:rPr lang="en-US" sz="4800" dirty="0" smtClean="0"/>
              <a:t>A</a:t>
            </a:r>
            <a:endParaRPr lang="ar-SA" sz="4800" dirty="0"/>
          </a:p>
        </p:txBody>
      </p:sp>
      <p:sp>
        <p:nvSpPr>
          <p:cNvPr id="6" name="Left Arrow 5"/>
          <p:cNvSpPr/>
          <p:nvPr/>
        </p:nvSpPr>
        <p:spPr>
          <a:xfrm>
            <a:off x="5786446" y="2071678"/>
            <a:ext cx="1428760" cy="28575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Rectangle 8"/>
          <p:cNvSpPr/>
          <p:nvPr/>
        </p:nvSpPr>
        <p:spPr>
          <a:xfrm>
            <a:off x="4786314" y="2071678"/>
            <a:ext cx="428628" cy="35719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chemeClr val="tx1"/>
                </a:solidFill>
              </a:rPr>
              <a:t>1</a:t>
            </a:r>
            <a:endParaRPr lang="ar-SA" dirty="0">
              <a:solidFill>
                <a:schemeClr val="tx1"/>
              </a:solidFill>
            </a:endParaRPr>
          </a:p>
        </p:txBody>
      </p:sp>
      <p:sp>
        <p:nvSpPr>
          <p:cNvPr id="10" name="Rectangle 9"/>
          <p:cNvSpPr/>
          <p:nvPr/>
        </p:nvSpPr>
        <p:spPr>
          <a:xfrm>
            <a:off x="5214942" y="2071678"/>
            <a:ext cx="428628" cy="35719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chemeClr val="tx1"/>
                </a:solidFill>
              </a:rPr>
              <a:t>1</a:t>
            </a:r>
            <a:endParaRPr lang="ar-SA" dirty="0">
              <a:solidFill>
                <a:schemeClr val="tx1"/>
              </a:solidFill>
            </a:endParaRPr>
          </a:p>
        </p:txBody>
      </p:sp>
      <p:sp>
        <p:nvSpPr>
          <p:cNvPr id="11" name="Rectangle 10"/>
          <p:cNvSpPr/>
          <p:nvPr/>
        </p:nvSpPr>
        <p:spPr>
          <a:xfrm>
            <a:off x="4357686" y="2071678"/>
            <a:ext cx="428628" cy="35719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chemeClr val="tx1"/>
                </a:solidFill>
              </a:rPr>
              <a:t>0</a:t>
            </a:r>
            <a:endParaRPr lang="ar-SA" dirty="0">
              <a:solidFill>
                <a:schemeClr val="tx1"/>
              </a:solidFill>
            </a:endParaRPr>
          </a:p>
        </p:txBody>
      </p:sp>
      <p:sp>
        <p:nvSpPr>
          <p:cNvPr id="12" name="Rectangle 11"/>
          <p:cNvSpPr/>
          <p:nvPr/>
        </p:nvSpPr>
        <p:spPr>
          <a:xfrm>
            <a:off x="3929058" y="2071678"/>
            <a:ext cx="428628" cy="35719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chemeClr val="tx1"/>
                </a:solidFill>
              </a:rPr>
              <a:t>1</a:t>
            </a:r>
            <a:endParaRPr lang="ar-SA" dirty="0">
              <a:solidFill>
                <a:schemeClr val="tx1"/>
              </a:solidFill>
            </a:endParaRPr>
          </a:p>
        </p:txBody>
      </p:sp>
      <p:sp>
        <p:nvSpPr>
          <p:cNvPr id="13" name="Rectangle 12"/>
          <p:cNvSpPr/>
          <p:nvPr/>
        </p:nvSpPr>
        <p:spPr>
          <a:xfrm>
            <a:off x="3500430" y="2071678"/>
            <a:ext cx="428628" cy="35719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chemeClr val="tx1"/>
                </a:solidFill>
              </a:rPr>
              <a:t>0</a:t>
            </a:r>
            <a:endParaRPr lang="ar-SA" dirty="0">
              <a:solidFill>
                <a:schemeClr val="tx1"/>
              </a:solidFill>
            </a:endParaRPr>
          </a:p>
        </p:txBody>
      </p:sp>
      <p:sp>
        <p:nvSpPr>
          <p:cNvPr id="14" name="Rectangle 13"/>
          <p:cNvSpPr/>
          <p:nvPr/>
        </p:nvSpPr>
        <p:spPr>
          <a:xfrm>
            <a:off x="3071802" y="2071678"/>
            <a:ext cx="428628" cy="35719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chemeClr val="tx1"/>
                </a:solidFill>
              </a:rPr>
              <a:t>0</a:t>
            </a:r>
            <a:endParaRPr lang="ar-SA" dirty="0">
              <a:solidFill>
                <a:schemeClr val="tx1"/>
              </a:solidFill>
            </a:endParaRPr>
          </a:p>
        </p:txBody>
      </p:sp>
      <p:sp>
        <p:nvSpPr>
          <p:cNvPr id="15" name="Rectangle 14"/>
          <p:cNvSpPr/>
          <p:nvPr/>
        </p:nvSpPr>
        <p:spPr>
          <a:xfrm>
            <a:off x="2643174" y="2071678"/>
            <a:ext cx="428628" cy="35719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chemeClr val="tx1"/>
                </a:solidFill>
              </a:rPr>
              <a:t>1</a:t>
            </a:r>
            <a:endParaRPr lang="ar-SA" dirty="0">
              <a:solidFill>
                <a:schemeClr val="tx1"/>
              </a:solidFill>
            </a:endParaRPr>
          </a:p>
        </p:txBody>
      </p:sp>
      <p:sp>
        <p:nvSpPr>
          <p:cNvPr id="16" name="Rectangle 15"/>
          <p:cNvSpPr/>
          <p:nvPr/>
        </p:nvSpPr>
        <p:spPr>
          <a:xfrm>
            <a:off x="2214546" y="2071678"/>
            <a:ext cx="428628" cy="35719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chemeClr val="tx1"/>
                </a:solidFill>
              </a:rPr>
              <a:t>1</a:t>
            </a:r>
            <a:endParaRPr lang="ar-SA" dirty="0">
              <a:solidFill>
                <a:schemeClr val="tx1"/>
              </a:solidFill>
            </a:endParaRPr>
          </a:p>
        </p:txBody>
      </p:sp>
      <p:cxnSp>
        <p:nvCxnSpPr>
          <p:cNvPr id="18" name="Straight Arrow Connector 17"/>
          <p:cNvCxnSpPr/>
          <p:nvPr/>
        </p:nvCxnSpPr>
        <p:spPr>
          <a:xfrm rot="5400000">
            <a:off x="3001158" y="2786058"/>
            <a:ext cx="570710" cy="794"/>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786050" y="2928934"/>
            <a:ext cx="1041987" cy="646331"/>
          </a:xfrm>
          <a:prstGeom prst="rect">
            <a:avLst/>
          </a:prstGeom>
          <a:noFill/>
        </p:spPr>
        <p:txBody>
          <a:bodyPr wrap="square" rtlCol="1">
            <a:spAutoFit/>
          </a:bodyPr>
          <a:lstStyle/>
          <a:p>
            <a:pPr algn="ctr"/>
            <a:r>
              <a:rPr lang="en-US" sz="3600" dirty="0" smtClean="0"/>
              <a:t>Bit</a:t>
            </a:r>
            <a:endParaRPr lang="ar-SA" sz="3600" dirty="0"/>
          </a:p>
        </p:txBody>
      </p:sp>
      <p:sp>
        <p:nvSpPr>
          <p:cNvPr id="21" name="Left Brace 20"/>
          <p:cNvSpPr/>
          <p:nvPr/>
        </p:nvSpPr>
        <p:spPr>
          <a:xfrm rot="16200000">
            <a:off x="3482573" y="1803786"/>
            <a:ext cx="1000132" cy="3679056"/>
          </a:xfrm>
          <a:prstGeom prst="leftBrace">
            <a:avLst/>
          </a:prstGeom>
          <a:ln w="57150"/>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4" name="Date Placeholder 3"/>
          <p:cNvSpPr>
            <a:spLocks noGrp="1"/>
          </p:cNvSpPr>
          <p:nvPr>
            <p:ph type="dt" sz="half" idx="10"/>
          </p:nvPr>
        </p:nvSpPr>
        <p:spPr/>
        <p:txBody>
          <a:bodyPr/>
          <a:lstStyle/>
          <a:p>
            <a:fld id="{913DE62A-DED1-4A5E-9F02-66599726D105}" type="datetime2">
              <a:rPr lang="en-GB" altLang="en-US" smtClean="0"/>
              <a:t>Saturday, 02 February 2013</a:t>
            </a:fld>
            <a:endParaRPr lang="en-US" altLang="en-US"/>
          </a:p>
        </p:txBody>
      </p:sp>
      <p:sp>
        <p:nvSpPr>
          <p:cNvPr id="5" name="Footer Placeholder 4"/>
          <p:cNvSpPr>
            <a:spLocks noGrp="1"/>
          </p:cNvSpPr>
          <p:nvPr>
            <p:ph type="ftr" sz="quarter" idx="11"/>
          </p:nvPr>
        </p:nvSpPr>
        <p:spPr/>
        <p:txBody>
          <a:bodyPr/>
          <a:lstStyle/>
          <a:p>
            <a:r>
              <a:rPr lang="en-US" altLang="en-US" smtClean="0"/>
              <a:t>CSC1103- Nouf AlJaffan</a:t>
            </a:r>
            <a:endParaRPr lang="en-US" altLang="en-US"/>
          </a:p>
        </p:txBody>
      </p:sp>
      <p:sp>
        <p:nvSpPr>
          <p:cNvPr id="7" name="Slide Number Placeholder 6"/>
          <p:cNvSpPr>
            <a:spLocks noGrp="1"/>
          </p:cNvSpPr>
          <p:nvPr>
            <p:ph type="sldNum" sz="quarter" idx="12"/>
          </p:nvPr>
        </p:nvSpPr>
        <p:spPr/>
        <p:txBody>
          <a:bodyPr/>
          <a:lstStyle/>
          <a:p>
            <a:fld id="{32F17B20-884A-446F-B3B9-BEF4853EEDE6}" type="slidenum">
              <a:rPr lang="ar-SA" altLang="en-US" smtClean="0"/>
              <a:pPr/>
              <a:t>16</a:t>
            </a:fld>
            <a:endParaRPr lang="en-US" altLang="en-US"/>
          </a:p>
        </p:txBody>
      </p:sp>
    </p:spTree>
    <p:extLst>
      <p:ext uri="{BB962C8B-B14F-4D97-AF65-F5344CB8AC3E}">
        <p14:creationId xmlns:p14="http://schemas.microsoft.com/office/powerpoint/2010/main" val="42975847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ox(in)">
                                      <p:cBhvr>
                                        <p:cTn id="7" dur="500"/>
                                        <p:tgtEl>
                                          <p:spTgt spid="21"/>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23">
                                            <p:txEl>
                                              <p:pRg st="0" end="0"/>
                                            </p:txEl>
                                          </p:spTgt>
                                        </p:tgtEl>
                                        <p:attrNameLst>
                                          <p:attrName>style.visibility</p:attrName>
                                        </p:attrNameLst>
                                      </p:cBhvr>
                                      <p:to>
                                        <p:strVal val="visible"/>
                                      </p:to>
                                    </p:set>
                                    <p:animEffect transition="in" filter="box(in)">
                                      <p:cBhvr>
                                        <p:cTn id="10" dur="500"/>
                                        <p:tgtEl>
                                          <p:spTgt spid="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uild="p"/>
      <p:bldP spid="2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GB" sz="1800" i="1" dirty="0" smtClean="0"/>
              <a:t>The Information Storage Unit</a:t>
            </a:r>
            <a:endParaRPr lang="en-GB" sz="1800" dirty="0"/>
          </a:p>
        </p:txBody>
      </p:sp>
      <p:sp>
        <p:nvSpPr>
          <p:cNvPr id="8" name="Text Placeholder 7"/>
          <p:cNvSpPr>
            <a:spLocks noGrp="1"/>
          </p:cNvSpPr>
          <p:nvPr>
            <p:ph type="body" sz="half" idx="2"/>
          </p:nvPr>
        </p:nvSpPr>
        <p:spPr/>
        <p:txBody>
          <a:bodyPr/>
          <a:lstStyle/>
          <a:p>
            <a:endParaRPr lang="en-GB" dirty="0"/>
          </a:p>
        </p:txBody>
      </p:sp>
      <p:graphicFrame>
        <p:nvGraphicFramePr>
          <p:cNvPr id="9" name="جدول 1"/>
          <p:cNvGraphicFramePr>
            <a:graphicFrameLocks noGrp="1"/>
          </p:cNvGraphicFramePr>
          <p:nvPr>
            <p:ph type="pic" sz="quarter" idx="14"/>
            <p:extLst>
              <p:ext uri="{D42A27DB-BD31-4B8C-83A1-F6EECF244321}">
                <p14:modId xmlns:p14="http://schemas.microsoft.com/office/powerpoint/2010/main" val="629997590"/>
              </p:ext>
            </p:extLst>
          </p:nvPr>
        </p:nvGraphicFramePr>
        <p:xfrm>
          <a:off x="899592" y="548680"/>
          <a:ext cx="7488832" cy="4765040"/>
        </p:xfrm>
        <a:graphic>
          <a:graphicData uri="http://schemas.openxmlformats.org/drawingml/2006/table">
            <a:tbl>
              <a:tblPr rtl="1" firstRow="1" bandRow="1">
                <a:tableStyleId>{5C22544A-7EE6-4342-B048-85BDC9FD1C3A}</a:tableStyleId>
              </a:tblPr>
              <a:tblGrid>
                <a:gridCol w="5749288"/>
                <a:gridCol w="1739544"/>
              </a:tblGrid>
              <a:tr h="370840">
                <a:tc>
                  <a:txBody>
                    <a:bodyPr/>
                    <a:lstStyle/>
                    <a:p>
                      <a:pPr algn="ctr" rtl="1"/>
                      <a:endParaRPr lang="ar-SA" dirty="0"/>
                    </a:p>
                  </a:txBody>
                  <a:tcPr/>
                </a:tc>
                <a:tc>
                  <a:txBody>
                    <a:bodyPr/>
                    <a:lstStyle/>
                    <a:p>
                      <a:pPr algn="ctr" rtl="1"/>
                      <a:endParaRPr lang="ar-SA" dirty="0"/>
                    </a:p>
                  </a:txBody>
                  <a:tcPr/>
                </a:tc>
              </a:tr>
              <a:tr h="370840">
                <a:tc>
                  <a:txBody>
                    <a:bodyPr/>
                    <a:lstStyle/>
                    <a:p>
                      <a:pPr algn="ctr" rtl="1"/>
                      <a:r>
                        <a:rPr lang="en-US" dirty="0" smtClean="0"/>
                        <a:t>the amount of storage space needed to hold either a 1 or a 0 in memory (binary numbering ) This is the smallest unit of computer memory</a:t>
                      </a:r>
                      <a:endParaRPr lang="ar-SA" dirty="0"/>
                    </a:p>
                  </a:txBody>
                  <a:tcPr/>
                </a:tc>
                <a:tc>
                  <a:txBody>
                    <a:bodyPr/>
                    <a:lstStyle/>
                    <a:p>
                      <a:pPr algn="ctr" rtl="1"/>
                      <a:r>
                        <a:rPr lang="en-US" dirty="0" smtClean="0"/>
                        <a:t>bit</a:t>
                      </a:r>
                    </a:p>
                    <a:p>
                      <a:pPr algn="ctr" rtl="1"/>
                      <a:endParaRPr lang="ar-SA" dirty="0"/>
                    </a:p>
                  </a:txBody>
                  <a:tcPr/>
                </a:tc>
              </a:tr>
              <a:tr h="370840">
                <a:tc>
                  <a:txBody>
                    <a:bodyPr/>
                    <a:lstStyle/>
                    <a:p>
                      <a:pPr algn="ctr" rtl="1"/>
                      <a:r>
                        <a:rPr lang="en-US" dirty="0" smtClean="0"/>
                        <a:t>Equal to 8 bits , this is the amount of storage space </a:t>
                      </a:r>
                      <a:endParaRPr lang="ar-SA" dirty="0" smtClean="0"/>
                    </a:p>
                    <a:p>
                      <a:pPr algn="ctr" rtl="1"/>
                      <a:r>
                        <a:rPr lang="en-US" dirty="0" smtClean="0"/>
                        <a:t>needed to hold one character</a:t>
                      </a:r>
                    </a:p>
                    <a:p>
                      <a:pPr algn="ctr" rtl="1"/>
                      <a:endParaRPr lang="ar-SA" dirty="0"/>
                    </a:p>
                  </a:txBody>
                  <a:tcPr/>
                </a:tc>
                <a:tc>
                  <a:txBody>
                    <a:bodyPr/>
                    <a:lstStyle/>
                    <a:p>
                      <a:pPr algn="ctr" rtl="1"/>
                      <a:r>
                        <a:rPr lang="en-US" dirty="0" smtClean="0"/>
                        <a:t>byte</a:t>
                      </a:r>
                      <a:endParaRPr lang="ar-SA" dirty="0"/>
                    </a:p>
                  </a:txBody>
                  <a:tcPr/>
                </a:tc>
              </a:tr>
              <a:tr h="370840">
                <a:tc>
                  <a:txBody>
                    <a:bodyPr/>
                    <a:lstStyle/>
                    <a:p>
                      <a:pPr algn="ctr" rtl="1"/>
                      <a:r>
                        <a:rPr lang="en-US" dirty="0" smtClean="0"/>
                        <a:t> bytes1024</a:t>
                      </a:r>
                    </a:p>
                    <a:p>
                      <a:pPr algn="ctr" rtl="1"/>
                      <a:endParaRPr lang="ar-SA" dirty="0"/>
                    </a:p>
                  </a:txBody>
                  <a:tcPr/>
                </a:tc>
                <a:tc>
                  <a:txBody>
                    <a:bodyPr/>
                    <a:lstStyle/>
                    <a:p>
                      <a:pPr algn="ctr" rtl="0"/>
                      <a:r>
                        <a:rPr lang="en-US" dirty="0" smtClean="0"/>
                        <a:t>Kilobyte(KB)</a:t>
                      </a:r>
                      <a:endParaRPr lang="ar-SA" dirty="0"/>
                    </a:p>
                  </a:txBody>
                  <a:tcPr/>
                </a:tc>
              </a:tr>
              <a:tr h="370840">
                <a:tc>
                  <a:txBody>
                    <a:bodyPr/>
                    <a:lstStyle/>
                    <a:p>
                      <a:pPr algn="ctr" rtl="0"/>
                      <a:r>
                        <a:rPr lang="ar-SA" dirty="0" smtClean="0"/>
                        <a:t> </a:t>
                      </a:r>
                      <a:r>
                        <a:rPr lang="en-US" dirty="0" smtClean="0"/>
                        <a:t>1024KB</a:t>
                      </a:r>
                      <a:endParaRPr lang="ar-SA" dirty="0"/>
                    </a:p>
                  </a:txBody>
                  <a:tcPr/>
                </a:tc>
                <a:tc>
                  <a:txBody>
                    <a:bodyPr/>
                    <a:lstStyle/>
                    <a:p>
                      <a:pPr algn="ctr" rtl="0"/>
                      <a:r>
                        <a:rPr lang="en-US" dirty="0" smtClean="0"/>
                        <a:t>Megabyte(MB)</a:t>
                      </a:r>
                      <a:endParaRPr lang="ar-SA" dirty="0"/>
                    </a:p>
                  </a:txBody>
                  <a:tcPr/>
                </a:tc>
              </a:tr>
              <a:tr h="370840">
                <a:tc>
                  <a:txBody>
                    <a:bodyPr/>
                    <a:lstStyle/>
                    <a:p>
                      <a:pPr algn="ctr" rtl="0"/>
                      <a:r>
                        <a:rPr lang="en-US" dirty="0" smtClean="0"/>
                        <a:t>1024MB</a:t>
                      </a:r>
                      <a:endParaRPr lang="ar-SA" dirty="0"/>
                    </a:p>
                  </a:txBody>
                  <a:tcPr/>
                </a:tc>
                <a:tc>
                  <a:txBody>
                    <a:bodyPr/>
                    <a:lstStyle/>
                    <a:p>
                      <a:pPr algn="ctr" rtl="0"/>
                      <a:r>
                        <a:rPr lang="en-US" dirty="0" smtClean="0"/>
                        <a:t>Gigabyte(GB)</a:t>
                      </a:r>
                      <a:endParaRPr lang="ar-SA" dirty="0"/>
                    </a:p>
                  </a:txBody>
                  <a:tcPr/>
                </a:tc>
              </a:tr>
              <a:tr h="370840">
                <a:tc>
                  <a:txBody>
                    <a:bodyPr/>
                    <a:lstStyle/>
                    <a:p>
                      <a:pPr algn="ctr" rtl="0"/>
                      <a:r>
                        <a:rPr lang="en-US" dirty="0" smtClean="0"/>
                        <a:t>1024GB</a:t>
                      </a:r>
                      <a:endParaRPr lang="ar-SA" dirty="0"/>
                    </a:p>
                  </a:txBody>
                  <a:tcPr/>
                </a:tc>
                <a:tc>
                  <a:txBody>
                    <a:bodyPr/>
                    <a:lstStyle/>
                    <a:p>
                      <a:pPr algn="ctr" rtl="0"/>
                      <a:r>
                        <a:rPr lang="en-US" dirty="0" smtClean="0"/>
                        <a:t>Terabyte(TB)</a:t>
                      </a:r>
                      <a:endParaRPr lang="ar-SA" dirty="0"/>
                    </a:p>
                  </a:txBody>
                  <a:tcPr/>
                </a:tc>
              </a:tr>
            </a:tbl>
          </a:graphicData>
        </a:graphic>
      </p:graphicFrame>
      <p:sp>
        <p:nvSpPr>
          <p:cNvPr id="2" name="Date Placeholder 1"/>
          <p:cNvSpPr>
            <a:spLocks noGrp="1"/>
          </p:cNvSpPr>
          <p:nvPr>
            <p:ph type="dt" sz="half" idx="10"/>
          </p:nvPr>
        </p:nvSpPr>
        <p:spPr/>
        <p:txBody>
          <a:bodyPr/>
          <a:lstStyle/>
          <a:p>
            <a:fld id="{B51DB226-8753-4E88-A5C5-6221DB49C8F9}" type="datetime2">
              <a:rPr lang="en-GB" smtClean="0"/>
              <a:t>Saturday, 02 February 2013</a:t>
            </a:fld>
            <a:endParaRPr lang="en-GB"/>
          </a:p>
        </p:txBody>
      </p:sp>
      <p:sp>
        <p:nvSpPr>
          <p:cNvPr id="3" name="Footer Placeholder 2"/>
          <p:cNvSpPr>
            <a:spLocks noGrp="1"/>
          </p:cNvSpPr>
          <p:nvPr>
            <p:ph type="ftr" sz="quarter" idx="11"/>
          </p:nvPr>
        </p:nvSpPr>
        <p:spPr/>
        <p:txBody>
          <a:bodyPr/>
          <a:lstStyle/>
          <a:p>
            <a:r>
              <a:rPr lang="en-GB" smtClean="0"/>
              <a:t>CSC1103- Nouf AlJaffan</a:t>
            </a:r>
            <a:endParaRPr lang="en-GB"/>
          </a:p>
        </p:txBody>
      </p:sp>
      <p:sp>
        <p:nvSpPr>
          <p:cNvPr id="4" name="Slide Number Placeholder 3"/>
          <p:cNvSpPr>
            <a:spLocks noGrp="1"/>
          </p:cNvSpPr>
          <p:nvPr>
            <p:ph type="sldNum" sz="quarter" idx="12"/>
          </p:nvPr>
        </p:nvSpPr>
        <p:spPr/>
        <p:txBody>
          <a:bodyPr/>
          <a:lstStyle/>
          <a:p>
            <a:fld id="{7AA7F537-AF52-4862-8A59-A27BE7C7CF45}" type="slidenum">
              <a:rPr lang="en-GB" smtClean="0"/>
              <a:t>17</a:t>
            </a:fld>
            <a:endParaRPr lang="en-GB"/>
          </a:p>
        </p:txBody>
      </p:sp>
    </p:spTree>
    <p:extLst>
      <p:ext uri="{BB962C8B-B14F-4D97-AF65-F5344CB8AC3E}">
        <p14:creationId xmlns:p14="http://schemas.microsoft.com/office/powerpoint/2010/main" val="242794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dirty="0" smtClean="0"/>
              <a:t>ROM (Read Only Memory)</a:t>
            </a:r>
            <a:endParaRPr lang="en-GB" dirty="0"/>
          </a:p>
        </p:txBody>
      </p:sp>
      <p:sp>
        <p:nvSpPr>
          <p:cNvPr id="4" name="Content Placeholder 3"/>
          <p:cNvSpPr>
            <a:spLocks noGrp="1"/>
          </p:cNvSpPr>
          <p:nvPr>
            <p:ph idx="1"/>
          </p:nvPr>
        </p:nvSpPr>
        <p:spPr/>
        <p:txBody>
          <a:bodyPr>
            <a:normAutofit/>
          </a:bodyPr>
          <a:lstStyle/>
          <a:p>
            <a:pPr>
              <a:lnSpc>
                <a:spcPct val="150000"/>
              </a:lnSpc>
            </a:pPr>
            <a:r>
              <a:rPr lang="en-US" dirty="0" smtClean="0"/>
              <a:t>This is a special type of memory which contains all the information the computer needs to switch itself on, check that all its systems are working and to tell the PC what things are  plugged into it.</a:t>
            </a:r>
          </a:p>
          <a:p>
            <a:pPr>
              <a:lnSpc>
                <a:spcPct val="150000"/>
              </a:lnSpc>
            </a:pPr>
            <a:r>
              <a:rPr lang="en-US" dirty="0" smtClean="0"/>
              <a:t>Data stored cannot be changed or overwritten by you, and stays the same even  when the PC is switched off. </a:t>
            </a:r>
          </a:p>
          <a:p>
            <a:pPr>
              <a:lnSpc>
                <a:spcPct val="150000"/>
              </a:lnSpc>
            </a:pPr>
            <a:endParaRPr lang="en-US" dirty="0" smtClean="0"/>
          </a:p>
          <a:p>
            <a:endParaRPr lang="en-GB" dirty="0"/>
          </a:p>
        </p:txBody>
      </p:sp>
      <p:sp>
        <p:nvSpPr>
          <p:cNvPr id="2" name="Date Placeholder 1"/>
          <p:cNvSpPr>
            <a:spLocks noGrp="1"/>
          </p:cNvSpPr>
          <p:nvPr>
            <p:ph type="dt" sz="half" idx="10"/>
          </p:nvPr>
        </p:nvSpPr>
        <p:spPr/>
        <p:txBody>
          <a:bodyPr/>
          <a:lstStyle/>
          <a:p>
            <a:fld id="{723CEA3F-B758-402B-8F32-B3498C63D7E7}" type="datetime2">
              <a:rPr lang="en-GB" smtClean="0"/>
              <a:t>Saturday, 02 February 2013</a:t>
            </a:fld>
            <a:endParaRPr lang="en-GB"/>
          </a:p>
        </p:txBody>
      </p:sp>
      <p:sp>
        <p:nvSpPr>
          <p:cNvPr id="5" name="Footer Placeholder 4"/>
          <p:cNvSpPr>
            <a:spLocks noGrp="1"/>
          </p:cNvSpPr>
          <p:nvPr>
            <p:ph type="ftr" sz="quarter" idx="11"/>
          </p:nvPr>
        </p:nvSpPr>
        <p:spPr/>
        <p:txBody>
          <a:bodyPr/>
          <a:lstStyle/>
          <a:p>
            <a:r>
              <a:rPr lang="en-GB" smtClean="0"/>
              <a:t>CSC1103- Nouf AlJaffan</a:t>
            </a:r>
            <a:endParaRPr lang="en-GB"/>
          </a:p>
        </p:txBody>
      </p:sp>
      <p:sp>
        <p:nvSpPr>
          <p:cNvPr id="6" name="Slide Number Placeholder 5"/>
          <p:cNvSpPr>
            <a:spLocks noGrp="1"/>
          </p:cNvSpPr>
          <p:nvPr>
            <p:ph type="sldNum" sz="quarter" idx="12"/>
          </p:nvPr>
        </p:nvSpPr>
        <p:spPr/>
        <p:txBody>
          <a:bodyPr/>
          <a:lstStyle/>
          <a:p>
            <a:fld id="{7AA7F537-AF52-4862-8A59-A27BE7C7CF45}" type="slidenum">
              <a:rPr lang="en-GB" smtClean="0"/>
              <a:t>18</a:t>
            </a:fld>
            <a:endParaRPr lang="en-GB"/>
          </a:p>
        </p:txBody>
      </p:sp>
    </p:spTree>
    <p:extLst>
      <p:ext uri="{BB962C8B-B14F-4D97-AF65-F5344CB8AC3E}">
        <p14:creationId xmlns:p14="http://schemas.microsoft.com/office/powerpoint/2010/main" val="28272401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sz="quarter"/>
          </p:nvPr>
        </p:nvSpPr>
        <p:spPr/>
        <p:txBody>
          <a:bodyPr>
            <a:normAutofit/>
          </a:bodyPr>
          <a:lstStyle/>
          <a:p>
            <a:r>
              <a:rPr lang="en-GB" dirty="0" smtClean="0"/>
              <a:t>Input devices</a:t>
            </a:r>
            <a:endParaRPr lang="en-GB" dirty="0"/>
          </a:p>
        </p:txBody>
      </p:sp>
      <p:sp>
        <p:nvSpPr>
          <p:cNvPr id="4" name="Content Placeholder 3"/>
          <p:cNvSpPr>
            <a:spLocks noGrp="1"/>
          </p:cNvSpPr>
          <p:nvPr>
            <p:ph sz="quarter" idx="1"/>
          </p:nvPr>
        </p:nvSpPr>
        <p:spPr>
          <a:xfrm>
            <a:off x="457200" y="1600200"/>
            <a:ext cx="7643192" cy="2189163"/>
          </a:xfrm>
        </p:spPr>
        <p:txBody>
          <a:bodyPr>
            <a:normAutofit/>
          </a:bodyPr>
          <a:lstStyle/>
          <a:p>
            <a:pPr>
              <a:lnSpc>
                <a:spcPct val="150000"/>
              </a:lnSpc>
            </a:pPr>
            <a:r>
              <a:rPr lang="en-US" dirty="0" smtClean="0"/>
              <a:t>An input device is any device that is used to supply information to a computer (as data or for the selection of commands/menus/icons </a:t>
            </a:r>
            <a:r>
              <a:rPr lang="en-US" dirty="0" err="1" smtClean="0"/>
              <a:t>etc</a:t>
            </a:r>
            <a:r>
              <a:rPr lang="en-US" dirty="0" smtClean="0"/>
              <a:t>)</a:t>
            </a:r>
            <a:endParaRPr lang="ar-SA" dirty="0" smtClean="0"/>
          </a:p>
          <a:p>
            <a:endParaRPr lang="en-GB" dirty="0"/>
          </a:p>
        </p:txBody>
      </p:sp>
      <p:pic>
        <p:nvPicPr>
          <p:cNvPr id="19" name="Picture 5"/>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tretch>
            <a:fillRect/>
          </a:stretch>
        </p:blipFill>
        <p:spPr bwMode="auto">
          <a:xfrm>
            <a:off x="1043608" y="4082405"/>
            <a:ext cx="2286000"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2" descr="http://t1.gstatic.com/images?q=tbn:ANd9GcRKMSjehP5MZwrRI-fwJz6Xac3R6vDF5BXT5_EjJinlXbQ131fU"/>
          <p:cNvPicPr>
            <a:picLocks noGrp="1" noChangeAspect="1" noChangeArrowheads="1"/>
          </p:cNvPicPr>
          <p:nvPr>
            <p:ph sz="quarter" idx="3"/>
          </p:nvPr>
        </p:nvPicPr>
        <p:blipFill>
          <a:blip r:embed="rId3">
            <a:extLst>
              <a:ext uri="{28A0092B-C50C-407E-A947-70E740481C1C}">
                <a14:useLocalDpi xmlns:a14="http://schemas.microsoft.com/office/drawing/2010/main" val="0"/>
              </a:ext>
            </a:extLst>
          </a:blip>
          <a:srcRect/>
          <a:stretch>
            <a:fillRect/>
          </a:stretch>
        </p:blipFill>
        <p:spPr bwMode="auto">
          <a:xfrm>
            <a:off x="6047184" y="4025255"/>
            <a:ext cx="1981200" cy="1971675"/>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91880" y="4149080"/>
            <a:ext cx="2466975"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p:cNvSpPr>
            <a:spLocks noGrp="1"/>
          </p:cNvSpPr>
          <p:nvPr>
            <p:ph type="dt" sz="half" idx="10"/>
          </p:nvPr>
        </p:nvSpPr>
        <p:spPr/>
        <p:txBody>
          <a:bodyPr/>
          <a:lstStyle/>
          <a:p>
            <a:fld id="{0838C9DD-8506-49F8-A197-267196A69A0F}" type="datetime2">
              <a:rPr lang="en-GB" altLang="en-US" smtClean="0"/>
              <a:t>Saturday, 02 February 2013</a:t>
            </a:fld>
            <a:endParaRPr lang="en-US" altLang="en-US"/>
          </a:p>
        </p:txBody>
      </p:sp>
      <p:sp>
        <p:nvSpPr>
          <p:cNvPr id="5" name="Footer Placeholder 4"/>
          <p:cNvSpPr>
            <a:spLocks noGrp="1"/>
          </p:cNvSpPr>
          <p:nvPr>
            <p:ph type="ftr" sz="quarter" idx="11"/>
          </p:nvPr>
        </p:nvSpPr>
        <p:spPr/>
        <p:txBody>
          <a:bodyPr/>
          <a:lstStyle/>
          <a:p>
            <a:r>
              <a:rPr lang="en-US" altLang="en-US" smtClean="0"/>
              <a:t>CSC1103- Nouf AlJaffan</a:t>
            </a:r>
            <a:endParaRPr lang="en-US" altLang="en-US"/>
          </a:p>
        </p:txBody>
      </p:sp>
      <p:sp>
        <p:nvSpPr>
          <p:cNvPr id="6" name="Slide Number Placeholder 5"/>
          <p:cNvSpPr>
            <a:spLocks noGrp="1"/>
          </p:cNvSpPr>
          <p:nvPr>
            <p:ph type="sldNum" sz="quarter" idx="12"/>
          </p:nvPr>
        </p:nvSpPr>
        <p:spPr/>
        <p:txBody>
          <a:bodyPr/>
          <a:lstStyle/>
          <a:p>
            <a:fld id="{B533EB4C-712F-4728-B2C1-3D762972083C}" type="slidenum">
              <a:rPr lang="ar-SA" altLang="en-US" smtClean="0"/>
              <a:pPr/>
              <a:t>19</a:t>
            </a:fld>
            <a:endParaRPr lang="en-US" altLang="en-US"/>
          </a:p>
        </p:txBody>
      </p:sp>
    </p:spTree>
    <p:extLst>
      <p:ext uri="{BB962C8B-B14F-4D97-AF65-F5344CB8AC3E}">
        <p14:creationId xmlns:p14="http://schemas.microsoft.com/office/powerpoint/2010/main" val="888333722"/>
      </p:ext>
    </p:extLst>
  </p:cSld>
  <p:clrMapOvr>
    <a:masterClrMapping/>
  </p:clrMapOvr>
  <p:transition spd="med">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dirty="0" smtClean="0"/>
              <a:t>Computer Definition</a:t>
            </a:r>
            <a:endParaRPr lang="en-GB" dirty="0"/>
          </a:p>
        </p:txBody>
      </p:sp>
      <p:sp>
        <p:nvSpPr>
          <p:cNvPr id="4" name="Content Placeholder 3"/>
          <p:cNvSpPr>
            <a:spLocks noGrp="1"/>
          </p:cNvSpPr>
          <p:nvPr>
            <p:ph idx="1"/>
          </p:nvPr>
        </p:nvSpPr>
        <p:spPr>
          <a:xfrm>
            <a:off x="457200" y="1600200"/>
            <a:ext cx="7931224" cy="4061047"/>
          </a:xfrm>
        </p:spPr>
        <p:txBody>
          <a:bodyPr>
            <a:normAutofit/>
          </a:bodyPr>
          <a:lstStyle/>
          <a:p>
            <a:r>
              <a:rPr lang="en-GB" dirty="0" smtClean="0"/>
              <a:t>A computer is a machine that is used to store and process data electronically</a:t>
            </a:r>
          </a:p>
          <a:p>
            <a:endParaRPr lang="en-GB" dirty="0"/>
          </a:p>
        </p:txBody>
      </p:sp>
      <p:sp>
        <p:nvSpPr>
          <p:cNvPr id="2" name="Date Placeholder 1"/>
          <p:cNvSpPr>
            <a:spLocks noGrp="1"/>
          </p:cNvSpPr>
          <p:nvPr>
            <p:ph type="dt" sz="half" idx="10"/>
          </p:nvPr>
        </p:nvSpPr>
        <p:spPr/>
        <p:txBody>
          <a:bodyPr/>
          <a:lstStyle/>
          <a:p>
            <a:fld id="{CB1AAE40-52EE-4EF2-B654-2B7D9542F54A}" type="datetime2">
              <a:rPr lang="en-GB" smtClean="0"/>
              <a:t>Saturday, 02 February 2013</a:t>
            </a:fld>
            <a:endParaRPr lang="en-GB"/>
          </a:p>
        </p:txBody>
      </p:sp>
      <p:sp>
        <p:nvSpPr>
          <p:cNvPr id="5" name="Footer Placeholder 4"/>
          <p:cNvSpPr>
            <a:spLocks noGrp="1"/>
          </p:cNvSpPr>
          <p:nvPr>
            <p:ph type="ftr" sz="quarter" idx="11"/>
          </p:nvPr>
        </p:nvSpPr>
        <p:spPr/>
        <p:txBody>
          <a:bodyPr/>
          <a:lstStyle/>
          <a:p>
            <a:r>
              <a:rPr lang="en-GB" smtClean="0"/>
              <a:t>CSC1103- Nouf AlJaffan</a:t>
            </a:r>
            <a:endParaRPr lang="en-GB"/>
          </a:p>
        </p:txBody>
      </p:sp>
      <p:sp>
        <p:nvSpPr>
          <p:cNvPr id="6" name="Slide Number Placeholder 5"/>
          <p:cNvSpPr>
            <a:spLocks noGrp="1"/>
          </p:cNvSpPr>
          <p:nvPr>
            <p:ph type="sldNum" sz="quarter" idx="12"/>
          </p:nvPr>
        </p:nvSpPr>
        <p:spPr/>
        <p:txBody>
          <a:bodyPr/>
          <a:lstStyle/>
          <a:p>
            <a:fld id="{7AA7F537-AF52-4862-8A59-A27BE7C7CF45}" type="slidenum">
              <a:rPr lang="en-GB" smtClean="0"/>
              <a:t>2</a:t>
            </a:fld>
            <a:endParaRPr lang="en-GB"/>
          </a:p>
        </p:txBody>
      </p:sp>
    </p:spTree>
    <p:extLst>
      <p:ext uri="{BB962C8B-B14F-4D97-AF65-F5344CB8AC3E}">
        <p14:creationId xmlns:p14="http://schemas.microsoft.com/office/powerpoint/2010/main" val="33912148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26"/>
          <p:cNvSpPr>
            <a:spLocks noGrp="1"/>
          </p:cNvSpPr>
          <p:nvPr>
            <p:ph type="title" sz="quarter"/>
          </p:nvPr>
        </p:nvSpPr>
        <p:spPr/>
        <p:txBody>
          <a:bodyPr/>
          <a:lstStyle/>
          <a:p>
            <a:endParaRPr lang="en-GB"/>
          </a:p>
        </p:txBody>
      </p:sp>
      <p:pic>
        <p:nvPicPr>
          <p:cNvPr id="55303" name="Picture 7" descr="logitechFreedomJoystickWirelesss"/>
          <p:cNvPicPr>
            <a:picLocks noGrp="1" noChangeAspect="1" noChangeArrowheads="1"/>
          </p:cNvPicPr>
          <p:nvPr>
            <p:ph sz="quarter" idx="1"/>
          </p:nvPr>
        </p:nvPicPr>
        <p:blipFill>
          <a:blip r:embed="rId2" cstate="print"/>
          <a:stretch>
            <a:fillRect/>
          </a:stretch>
        </p:blipFill>
        <p:spPr>
          <a:xfrm>
            <a:off x="1381918" y="1600200"/>
            <a:ext cx="2189163" cy="2189163"/>
          </a:xfrm>
        </p:spPr>
      </p:pic>
      <p:pic>
        <p:nvPicPr>
          <p:cNvPr id="55299" name="Picture 3" descr="mouse"/>
          <p:cNvPicPr>
            <a:picLocks noGrp="1" noChangeAspect="1" noChangeArrowheads="1"/>
          </p:cNvPicPr>
          <p:nvPr>
            <p:ph sz="quarter" idx="2"/>
          </p:nvPr>
        </p:nvPicPr>
        <p:blipFill>
          <a:blip r:embed="rId3" cstate="print"/>
          <a:stretch>
            <a:fillRect/>
          </a:stretch>
        </p:blipFill>
        <p:spPr>
          <a:xfrm>
            <a:off x="4648200" y="1621230"/>
            <a:ext cx="4038600" cy="2147103"/>
          </a:xfrm>
        </p:spPr>
      </p:pic>
      <p:pic>
        <p:nvPicPr>
          <p:cNvPr id="55304" name="Picture 8" descr="PC_Web_Camera__350_000_pels_"/>
          <p:cNvPicPr>
            <a:picLocks noGrp="1" noChangeAspect="1" noChangeArrowheads="1"/>
          </p:cNvPicPr>
          <p:nvPr>
            <p:ph sz="quarter" idx="3"/>
          </p:nvPr>
        </p:nvPicPr>
        <p:blipFill>
          <a:blip r:embed="rId4" cstate="print"/>
          <a:stretch>
            <a:fillRect/>
          </a:stretch>
        </p:blipFill>
        <p:spPr>
          <a:xfrm>
            <a:off x="1381919" y="3941763"/>
            <a:ext cx="2189162" cy="2189162"/>
          </a:xfrm>
        </p:spPr>
      </p:pic>
      <p:pic>
        <p:nvPicPr>
          <p:cNvPr id="55300" name="Picture 4" descr="microphone"/>
          <p:cNvPicPr>
            <a:picLocks noGrp="1" noChangeAspect="1" noChangeArrowheads="1"/>
          </p:cNvPicPr>
          <p:nvPr>
            <p:ph sz="quarter" idx="4"/>
          </p:nvPr>
        </p:nvPicPr>
        <p:blipFill>
          <a:blip r:embed="rId5" cstate="print"/>
          <a:stretch>
            <a:fillRect/>
          </a:stretch>
        </p:blipFill>
        <p:spPr>
          <a:xfrm>
            <a:off x="5828991" y="3941763"/>
            <a:ext cx="1677018" cy="2189162"/>
          </a:xfrm>
        </p:spPr>
      </p:pic>
      <p:sp>
        <p:nvSpPr>
          <p:cNvPr id="2" name="Date Placeholder 1"/>
          <p:cNvSpPr>
            <a:spLocks noGrp="1"/>
          </p:cNvSpPr>
          <p:nvPr>
            <p:ph type="dt" sz="half" idx="10"/>
          </p:nvPr>
        </p:nvSpPr>
        <p:spPr/>
        <p:txBody>
          <a:bodyPr/>
          <a:lstStyle/>
          <a:p>
            <a:fld id="{AA769ED1-BBBC-432C-8F96-EA49F6EC314B}" type="datetime2">
              <a:rPr lang="en-GB" altLang="en-US" smtClean="0"/>
              <a:t>Saturday, 02 February 2013</a:t>
            </a:fld>
            <a:endParaRPr lang="en-US" altLang="en-US"/>
          </a:p>
        </p:txBody>
      </p:sp>
      <p:sp>
        <p:nvSpPr>
          <p:cNvPr id="3" name="Footer Placeholder 2"/>
          <p:cNvSpPr>
            <a:spLocks noGrp="1"/>
          </p:cNvSpPr>
          <p:nvPr>
            <p:ph type="ftr" sz="quarter" idx="11"/>
          </p:nvPr>
        </p:nvSpPr>
        <p:spPr/>
        <p:txBody>
          <a:bodyPr/>
          <a:lstStyle/>
          <a:p>
            <a:r>
              <a:rPr lang="en-US" altLang="en-US" smtClean="0"/>
              <a:t>CSC1103- Nouf AlJaffan</a:t>
            </a:r>
            <a:endParaRPr lang="en-US" altLang="en-US"/>
          </a:p>
        </p:txBody>
      </p:sp>
      <p:sp>
        <p:nvSpPr>
          <p:cNvPr id="4" name="Slide Number Placeholder 3"/>
          <p:cNvSpPr>
            <a:spLocks noGrp="1"/>
          </p:cNvSpPr>
          <p:nvPr>
            <p:ph type="sldNum" sz="quarter" idx="12"/>
          </p:nvPr>
        </p:nvSpPr>
        <p:spPr/>
        <p:txBody>
          <a:bodyPr/>
          <a:lstStyle/>
          <a:p>
            <a:fld id="{B533EB4C-712F-4728-B2C1-3D762972083C}" type="slidenum">
              <a:rPr lang="ar-SA" altLang="en-US" smtClean="0"/>
              <a:pPr/>
              <a:t>20</a:t>
            </a:fld>
            <a:endParaRPr lang="en-US" altLang="en-US"/>
          </a:p>
        </p:txBody>
      </p:sp>
    </p:spTree>
    <p:extLst>
      <p:ext uri="{BB962C8B-B14F-4D97-AF65-F5344CB8AC3E}">
        <p14:creationId xmlns:p14="http://schemas.microsoft.com/office/powerpoint/2010/main" val="1825251908"/>
      </p:ext>
    </p:extLst>
  </p:cSld>
  <p:clrMapOvr>
    <a:masterClrMapping/>
  </p:clrMapOvr>
  <p:transition spd="med">
    <p:rand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sz="quarter"/>
          </p:nvPr>
        </p:nvSpPr>
        <p:spPr/>
        <p:txBody>
          <a:bodyPr>
            <a:normAutofit/>
          </a:bodyPr>
          <a:lstStyle/>
          <a:p>
            <a:r>
              <a:rPr lang="en-US" dirty="0" smtClean="0"/>
              <a:t>Output devices</a:t>
            </a:r>
            <a:endParaRPr lang="en-GB" dirty="0"/>
          </a:p>
        </p:txBody>
      </p:sp>
      <p:sp>
        <p:nvSpPr>
          <p:cNvPr id="4" name="Content Placeholder 3"/>
          <p:cNvSpPr>
            <a:spLocks noGrp="1"/>
          </p:cNvSpPr>
          <p:nvPr>
            <p:ph sz="quarter" idx="1"/>
          </p:nvPr>
        </p:nvSpPr>
        <p:spPr>
          <a:xfrm>
            <a:off x="457200" y="1600201"/>
            <a:ext cx="7859216" cy="1396752"/>
          </a:xfrm>
        </p:spPr>
        <p:txBody>
          <a:bodyPr>
            <a:normAutofit/>
          </a:bodyPr>
          <a:lstStyle/>
          <a:p>
            <a:pPr marL="0" indent="0">
              <a:buNone/>
            </a:pPr>
            <a:r>
              <a:rPr lang="en-US" dirty="0" smtClean="0"/>
              <a:t>Any devices that allows the result of computer processing activity to be seen or heard </a:t>
            </a:r>
            <a:endParaRPr lang="ar-SA" dirty="0" smtClean="0"/>
          </a:p>
          <a:p>
            <a:endParaRPr lang="en-GB" dirty="0"/>
          </a:p>
        </p:txBody>
      </p:sp>
      <p:pic>
        <p:nvPicPr>
          <p:cNvPr id="9" name="Picture 9" descr="inkjet printer"/>
          <p:cNvPicPr>
            <a:picLocks noGrp="1" noChangeAspect="1" noChangeArrowheads="1"/>
          </p:cNvPicPr>
          <p:nvPr>
            <p:ph sz="quarter" idx="2"/>
          </p:nvPr>
        </p:nvPicPr>
        <p:blipFill>
          <a:blip r:embed="rId2" cstate="print"/>
          <a:stretch>
            <a:fillRect/>
          </a:stretch>
        </p:blipFill>
        <p:spPr>
          <a:xfrm>
            <a:off x="2555776" y="3933056"/>
            <a:ext cx="1846959" cy="2189163"/>
          </a:xfrm>
        </p:spPr>
      </p:pic>
      <p:pic>
        <p:nvPicPr>
          <p:cNvPr id="10" name="Picture 8" descr="dotmatrix printer"/>
          <p:cNvPicPr>
            <a:picLocks noGrp="1" noChangeAspect="1" noChangeArrowheads="1"/>
          </p:cNvPicPr>
          <p:nvPr>
            <p:ph sz="quarter" idx="3"/>
          </p:nvPr>
        </p:nvPicPr>
        <p:blipFill>
          <a:blip r:embed="rId3" cstate="print"/>
          <a:stretch>
            <a:fillRect/>
          </a:stretch>
        </p:blipFill>
        <p:spPr>
          <a:xfrm>
            <a:off x="827584" y="3933056"/>
            <a:ext cx="1724082" cy="2189162"/>
          </a:xfrm>
        </p:spPr>
      </p:pic>
      <p:pic>
        <p:nvPicPr>
          <p:cNvPr id="11" name="Content Placeholder 10" descr="plotter.jpg"/>
          <p:cNvPicPr>
            <a:picLocks noGrp="1" noChangeAspect="1"/>
          </p:cNvPicPr>
          <p:nvPr>
            <p:ph sz="quarter" idx="4"/>
          </p:nvPr>
        </p:nvPicPr>
        <p:blipFill>
          <a:blip r:embed="rId4" cstate="print"/>
          <a:stretch>
            <a:fillRect/>
          </a:stretch>
        </p:blipFill>
        <p:spPr>
          <a:xfrm>
            <a:off x="5433010" y="3941763"/>
            <a:ext cx="2468979" cy="2189162"/>
          </a:xfrm>
          <a:prstGeom prst="rect">
            <a:avLst/>
          </a:prstGeom>
        </p:spPr>
      </p:pic>
      <p:sp>
        <p:nvSpPr>
          <p:cNvPr id="8" name="Rectangle 7"/>
          <p:cNvSpPr/>
          <p:nvPr/>
        </p:nvSpPr>
        <p:spPr>
          <a:xfrm>
            <a:off x="6372200" y="3260559"/>
            <a:ext cx="885820" cy="369332"/>
          </a:xfrm>
          <a:prstGeom prst="rect">
            <a:avLst/>
          </a:prstGeom>
        </p:spPr>
        <p:txBody>
          <a:bodyPr wrap="none">
            <a:spAutoFit/>
          </a:bodyPr>
          <a:lstStyle/>
          <a:p>
            <a:r>
              <a:rPr lang="en-US" dirty="0" smtClean="0"/>
              <a:t>Plotter</a:t>
            </a:r>
            <a:r>
              <a:rPr lang="ar-SA" dirty="0" smtClean="0"/>
              <a:t> </a:t>
            </a:r>
            <a:endParaRPr lang="en-GB" dirty="0"/>
          </a:p>
        </p:txBody>
      </p:sp>
      <p:sp>
        <p:nvSpPr>
          <p:cNvPr id="14" name="Rectangle 13"/>
          <p:cNvSpPr/>
          <p:nvPr/>
        </p:nvSpPr>
        <p:spPr>
          <a:xfrm>
            <a:off x="2055784" y="3279154"/>
            <a:ext cx="826060" cy="369332"/>
          </a:xfrm>
          <a:prstGeom prst="rect">
            <a:avLst/>
          </a:prstGeom>
        </p:spPr>
        <p:txBody>
          <a:bodyPr wrap="none">
            <a:spAutoFit/>
          </a:bodyPr>
          <a:lstStyle/>
          <a:p>
            <a:r>
              <a:rPr lang="en-US" dirty="0" smtClean="0"/>
              <a:t>Printer</a:t>
            </a:r>
            <a:endParaRPr lang="en-GB" dirty="0"/>
          </a:p>
        </p:txBody>
      </p:sp>
      <p:sp>
        <p:nvSpPr>
          <p:cNvPr id="3" name="Date Placeholder 2"/>
          <p:cNvSpPr>
            <a:spLocks noGrp="1"/>
          </p:cNvSpPr>
          <p:nvPr>
            <p:ph type="dt" sz="half" idx="10"/>
          </p:nvPr>
        </p:nvSpPr>
        <p:spPr/>
        <p:txBody>
          <a:bodyPr/>
          <a:lstStyle/>
          <a:p>
            <a:fld id="{F948B322-E1B2-4E54-9587-51835EF67F30}" type="datetime2">
              <a:rPr lang="en-GB" altLang="en-US" smtClean="0"/>
              <a:t>Saturday, 02 February 2013</a:t>
            </a:fld>
            <a:endParaRPr lang="en-US" altLang="en-US"/>
          </a:p>
        </p:txBody>
      </p:sp>
      <p:sp>
        <p:nvSpPr>
          <p:cNvPr id="5" name="Footer Placeholder 4"/>
          <p:cNvSpPr>
            <a:spLocks noGrp="1"/>
          </p:cNvSpPr>
          <p:nvPr>
            <p:ph type="ftr" sz="quarter" idx="11"/>
          </p:nvPr>
        </p:nvSpPr>
        <p:spPr/>
        <p:txBody>
          <a:bodyPr/>
          <a:lstStyle/>
          <a:p>
            <a:r>
              <a:rPr lang="en-US" altLang="en-US" smtClean="0"/>
              <a:t>CSC1103- Nouf AlJaffan</a:t>
            </a:r>
            <a:endParaRPr lang="en-US" altLang="en-US"/>
          </a:p>
        </p:txBody>
      </p:sp>
      <p:sp>
        <p:nvSpPr>
          <p:cNvPr id="6" name="Slide Number Placeholder 5"/>
          <p:cNvSpPr>
            <a:spLocks noGrp="1"/>
          </p:cNvSpPr>
          <p:nvPr>
            <p:ph type="sldNum" sz="quarter" idx="12"/>
          </p:nvPr>
        </p:nvSpPr>
        <p:spPr/>
        <p:txBody>
          <a:bodyPr/>
          <a:lstStyle/>
          <a:p>
            <a:fld id="{B533EB4C-712F-4728-B2C1-3D762972083C}" type="slidenum">
              <a:rPr lang="ar-SA" altLang="en-US" smtClean="0"/>
              <a:pPr/>
              <a:t>21</a:t>
            </a:fld>
            <a:endParaRPr lang="en-US" altLang="en-US"/>
          </a:p>
        </p:txBody>
      </p:sp>
    </p:spTree>
    <p:extLst>
      <p:ext uri="{BB962C8B-B14F-4D97-AF65-F5344CB8AC3E}">
        <p14:creationId xmlns:p14="http://schemas.microsoft.com/office/powerpoint/2010/main" val="2200972364"/>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Output device</a:t>
            </a:r>
            <a:r>
              <a:rPr lang="ar-SA" dirty="0" smtClean="0"/>
              <a:t>:</a:t>
            </a:r>
            <a:r>
              <a:rPr lang="en-US" dirty="0" smtClean="0"/>
              <a:t> </a:t>
            </a:r>
            <a:r>
              <a:rPr lang="en-US" dirty="0" smtClean="0"/>
              <a:t>Screen </a:t>
            </a:r>
            <a:r>
              <a:rPr lang="ar-SA" dirty="0" smtClean="0"/>
              <a:t/>
            </a:r>
            <a:br>
              <a:rPr lang="ar-SA" dirty="0" smtClean="0"/>
            </a:br>
            <a:endParaRPr lang="en-GB" dirty="0"/>
          </a:p>
        </p:txBody>
      </p:sp>
      <p:sp>
        <p:nvSpPr>
          <p:cNvPr id="3" name="Content Placeholder 2"/>
          <p:cNvSpPr>
            <a:spLocks noGrp="1"/>
          </p:cNvSpPr>
          <p:nvPr>
            <p:ph idx="1"/>
          </p:nvPr>
        </p:nvSpPr>
        <p:spPr>
          <a:prstGeom prst="rect">
            <a:avLst/>
          </a:prstGeom>
        </p:spPr>
        <p:txBody>
          <a:bodyPr>
            <a:normAutofit fontScale="92500" lnSpcReduction="10000"/>
          </a:bodyPr>
          <a:lstStyle/>
          <a:p>
            <a:pPr marL="0" indent="0">
              <a:buNone/>
            </a:pPr>
            <a:endParaRPr lang="en-US" dirty="0" smtClean="0"/>
          </a:p>
          <a:p>
            <a:pPr marL="0" indent="0">
              <a:buNone/>
            </a:pPr>
            <a:endParaRPr lang="ar-SA" dirty="0" smtClean="0"/>
          </a:p>
          <a:p>
            <a:r>
              <a:rPr lang="en-US" dirty="0" smtClean="0"/>
              <a:t>CRT</a:t>
            </a:r>
            <a:r>
              <a:rPr lang="ar-SA" dirty="0" smtClean="0"/>
              <a:t>   </a:t>
            </a:r>
          </a:p>
          <a:p>
            <a:endParaRPr lang="ar-SA" dirty="0" smtClean="0"/>
          </a:p>
          <a:p>
            <a:endParaRPr lang="ar-SA" dirty="0" smtClean="0"/>
          </a:p>
          <a:p>
            <a:endParaRPr lang="ar-SA" dirty="0" smtClean="0"/>
          </a:p>
          <a:p>
            <a:r>
              <a:rPr lang="en-US" dirty="0" smtClean="0"/>
              <a:t>LCD</a:t>
            </a:r>
            <a:r>
              <a:rPr lang="ar-SA" dirty="0" smtClean="0"/>
              <a:t>       </a:t>
            </a:r>
          </a:p>
          <a:p>
            <a:endParaRPr lang="ar-SA" dirty="0" smtClean="0"/>
          </a:p>
          <a:p>
            <a:endParaRPr lang="ar-SA" dirty="0" smtClean="0"/>
          </a:p>
          <a:p>
            <a:endParaRPr lang="ar-SA" dirty="0" smtClean="0"/>
          </a:p>
          <a:p>
            <a:r>
              <a:rPr lang="en-US" dirty="0" smtClean="0"/>
              <a:t>Plasma</a:t>
            </a:r>
            <a:r>
              <a:rPr lang="ar-SA" dirty="0" smtClean="0"/>
              <a:t>     </a:t>
            </a:r>
          </a:p>
          <a:p>
            <a:endParaRPr lang="en-US" dirty="0"/>
          </a:p>
        </p:txBody>
      </p:sp>
      <p:pic>
        <p:nvPicPr>
          <p:cNvPr id="4" name="Picture 3" descr="3cc0c_4611.jpg"/>
          <p:cNvPicPr>
            <a:picLocks noChangeAspect="1"/>
          </p:cNvPicPr>
          <p:nvPr/>
        </p:nvPicPr>
        <p:blipFill>
          <a:blip r:embed="rId2" cstate="print"/>
          <a:stretch>
            <a:fillRect/>
          </a:stretch>
        </p:blipFill>
        <p:spPr>
          <a:xfrm>
            <a:off x="2573846" y="2043611"/>
            <a:ext cx="1134058" cy="1162623"/>
          </a:xfrm>
          <a:prstGeom prst="rect">
            <a:avLst/>
          </a:prstGeom>
        </p:spPr>
      </p:pic>
      <p:pic>
        <p:nvPicPr>
          <p:cNvPr id="5" name="Picture 4" descr="293495(27).jpg"/>
          <p:cNvPicPr>
            <a:picLocks noChangeAspect="1"/>
          </p:cNvPicPr>
          <p:nvPr/>
        </p:nvPicPr>
        <p:blipFill>
          <a:blip r:embed="rId3" cstate="print"/>
          <a:stretch>
            <a:fillRect/>
          </a:stretch>
        </p:blipFill>
        <p:spPr>
          <a:xfrm>
            <a:off x="2646594" y="3429000"/>
            <a:ext cx="1061310" cy="1213916"/>
          </a:xfrm>
          <a:prstGeom prst="rect">
            <a:avLst/>
          </a:prstGeom>
        </p:spPr>
      </p:pic>
      <p:pic>
        <p:nvPicPr>
          <p:cNvPr id="6" name="Picture 5" descr="envision-lcd-monitor.jpg"/>
          <p:cNvPicPr>
            <a:picLocks noChangeAspect="1"/>
          </p:cNvPicPr>
          <p:nvPr/>
        </p:nvPicPr>
        <p:blipFill>
          <a:blip r:embed="rId4" cstate="print"/>
          <a:stretch>
            <a:fillRect/>
          </a:stretch>
        </p:blipFill>
        <p:spPr>
          <a:xfrm>
            <a:off x="2647119" y="4925815"/>
            <a:ext cx="1111323" cy="1079871"/>
          </a:xfrm>
          <a:prstGeom prst="rect">
            <a:avLst/>
          </a:prstGeom>
        </p:spPr>
      </p:pic>
      <p:sp>
        <p:nvSpPr>
          <p:cNvPr id="7" name="Date Placeholder 6"/>
          <p:cNvSpPr>
            <a:spLocks noGrp="1"/>
          </p:cNvSpPr>
          <p:nvPr>
            <p:ph type="dt" sz="half" idx="10"/>
          </p:nvPr>
        </p:nvSpPr>
        <p:spPr/>
        <p:txBody>
          <a:bodyPr/>
          <a:lstStyle/>
          <a:p>
            <a:fld id="{A02FD816-B5FA-44E4-9CA0-34C9686C1EBA}" type="datetime2">
              <a:rPr lang="en-GB" smtClean="0"/>
              <a:t>Saturday, 02 February 2013</a:t>
            </a:fld>
            <a:endParaRPr lang="en-GB"/>
          </a:p>
        </p:txBody>
      </p:sp>
      <p:sp>
        <p:nvSpPr>
          <p:cNvPr id="12" name="Footer Placeholder 11"/>
          <p:cNvSpPr>
            <a:spLocks noGrp="1"/>
          </p:cNvSpPr>
          <p:nvPr>
            <p:ph type="ftr" sz="quarter" idx="11"/>
          </p:nvPr>
        </p:nvSpPr>
        <p:spPr/>
        <p:txBody>
          <a:bodyPr/>
          <a:lstStyle/>
          <a:p>
            <a:r>
              <a:rPr lang="en-GB" smtClean="0"/>
              <a:t>CSC1103- Nouf AlJaffan</a:t>
            </a:r>
            <a:endParaRPr lang="en-GB"/>
          </a:p>
        </p:txBody>
      </p:sp>
      <p:sp>
        <p:nvSpPr>
          <p:cNvPr id="13" name="Slide Number Placeholder 12"/>
          <p:cNvSpPr>
            <a:spLocks noGrp="1"/>
          </p:cNvSpPr>
          <p:nvPr>
            <p:ph type="sldNum" sz="quarter" idx="12"/>
          </p:nvPr>
        </p:nvSpPr>
        <p:spPr/>
        <p:txBody>
          <a:bodyPr/>
          <a:lstStyle/>
          <a:p>
            <a:fld id="{7AA7F537-AF52-4862-8A59-A27BE7C7CF45}" type="slidenum">
              <a:rPr lang="en-GB" smtClean="0"/>
              <a:t>22</a:t>
            </a:fld>
            <a:endParaRPr lang="en-GB"/>
          </a:p>
        </p:txBody>
      </p:sp>
    </p:spTree>
    <p:extLst>
      <p:ext uri="{BB962C8B-B14F-4D97-AF65-F5344CB8AC3E}">
        <p14:creationId xmlns:p14="http://schemas.microsoft.com/office/powerpoint/2010/main" val="226725391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linds(horizontal)">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par>
                          <p:cTn id="13" fill="hold">
                            <p:stCondLst>
                              <p:cond delay="500"/>
                            </p:stCondLst>
                            <p:childTnLst>
                              <p:par>
                                <p:cTn id="14" presetID="3" presetClass="entr" presetSubtype="10" fill="hold" nodeType="afterEffect">
                                  <p:stCondLst>
                                    <p:cond delay="0"/>
                                  </p:stCondLst>
                                  <p:childTnLst>
                                    <p:set>
                                      <p:cBhvr>
                                        <p:cTn id="15" dur="1" fill="hold">
                                          <p:stCondLst>
                                            <p:cond delay="0"/>
                                          </p:stCondLst>
                                        </p:cTn>
                                        <p:tgtEl>
                                          <p:spTgt spid="3">
                                            <p:txEl>
                                              <p:pRg st="6" end="6"/>
                                            </p:txEl>
                                          </p:spTgt>
                                        </p:tgtEl>
                                        <p:attrNameLst>
                                          <p:attrName>style.visibility</p:attrName>
                                        </p:attrNameLst>
                                      </p:cBhvr>
                                      <p:to>
                                        <p:strVal val="visible"/>
                                      </p:to>
                                    </p:set>
                                    <p:animEffect transition="in" filter="blinds(horizontal)">
                                      <p:cBhvr>
                                        <p:cTn id="16" dur="500"/>
                                        <p:tgtEl>
                                          <p:spTgt spid="3">
                                            <p:txEl>
                                              <p:pRg st="6" end="6"/>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blinds(horizontal)">
                                      <p:cBhvr>
                                        <p:cTn id="21" dur="500"/>
                                        <p:tgtEl>
                                          <p:spTgt spid="5"/>
                                        </p:tgtEl>
                                      </p:cBhvr>
                                    </p:animEffect>
                                  </p:childTnLst>
                                </p:cTn>
                              </p:par>
                            </p:childTnLst>
                          </p:cTn>
                        </p:par>
                        <p:par>
                          <p:cTn id="22" fill="hold">
                            <p:stCondLst>
                              <p:cond delay="500"/>
                            </p:stCondLst>
                            <p:childTnLst>
                              <p:par>
                                <p:cTn id="23" presetID="3" presetClass="entr" presetSubtype="10" fill="hold" nodeType="after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animEffect transition="in" filter="blinds(horizontal)">
                                      <p:cBhvr>
                                        <p:cTn id="25" dur="500"/>
                                        <p:tgtEl>
                                          <p:spTgt spid="3">
                                            <p:txEl>
                                              <p:pRg st="10" end="1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blinds(horizontal)">
                                      <p:cBhvr>
                                        <p:cTn id="3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Output device</a:t>
            </a:r>
            <a:endParaRPr lang="en-GB" dirty="0"/>
          </a:p>
        </p:txBody>
      </p:sp>
      <p:sp>
        <p:nvSpPr>
          <p:cNvPr id="3" name="Content Placeholder 2"/>
          <p:cNvSpPr>
            <a:spLocks noGrp="1"/>
          </p:cNvSpPr>
          <p:nvPr>
            <p:ph idx="1"/>
          </p:nvPr>
        </p:nvSpPr>
        <p:spPr/>
        <p:txBody>
          <a:bodyPr/>
          <a:lstStyle/>
          <a:p>
            <a:endParaRPr lang="en-GB" dirty="0"/>
          </a:p>
        </p:txBody>
      </p:sp>
      <p:sp>
        <p:nvSpPr>
          <p:cNvPr id="4" name="Date Placeholder 3"/>
          <p:cNvSpPr>
            <a:spLocks noGrp="1"/>
          </p:cNvSpPr>
          <p:nvPr>
            <p:ph type="dt" sz="half" idx="10"/>
          </p:nvPr>
        </p:nvSpPr>
        <p:spPr/>
        <p:txBody>
          <a:bodyPr/>
          <a:lstStyle/>
          <a:p>
            <a:fld id="{4351A2B1-253B-4631-9BEF-786F2E0E99A8}" type="datetime2">
              <a:rPr lang="en-GB" smtClean="0"/>
              <a:t>Saturday, 02 February 2013</a:t>
            </a:fld>
            <a:endParaRPr lang="en-GB"/>
          </a:p>
        </p:txBody>
      </p:sp>
      <p:sp>
        <p:nvSpPr>
          <p:cNvPr id="5" name="Footer Placeholder 4"/>
          <p:cNvSpPr>
            <a:spLocks noGrp="1"/>
          </p:cNvSpPr>
          <p:nvPr>
            <p:ph type="ftr" sz="quarter" idx="11"/>
          </p:nvPr>
        </p:nvSpPr>
        <p:spPr/>
        <p:txBody>
          <a:bodyPr/>
          <a:lstStyle/>
          <a:p>
            <a:r>
              <a:rPr lang="en-GB" smtClean="0"/>
              <a:t>CSC1103- Nouf AlJaffan</a:t>
            </a:r>
            <a:endParaRPr lang="en-GB"/>
          </a:p>
        </p:txBody>
      </p:sp>
      <p:sp>
        <p:nvSpPr>
          <p:cNvPr id="6" name="Slide Number Placeholder 5"/>
          <p:cNvSpPr>
            <a:spLocks noGrp="1"/>
          </p:cNvSpPr>
          <p:nvPr>
            <p:ph type="sldNum" sz="quarter" idx="12"/>
          </p:nvPr>
        </p:nvSpPr>
        <p:spPr/>
        <p:txBody>
          <a:bodyPr/>
          <a:lstStyle/>
          <a:p>
            <a:fld id="{7AA7F537-AF52-4862-8A59-A27BE7C7CF45}" type="slidenum">
              <a:rPr lang="en-GB" smtClean="0"/>
              <a:t>23</a:t>
            </a:fld>
            <a:endParaRPr lang="en-GB"/>
          </a:p>
        </p:txBody>
      </p:sp>
      <p:pic>
        <p:nvPicPr>
          <p:cNvPr id="7" name="Picture 10" descr="data show"/>
          <p:cNvPicPr>
            <a:picLocks noChangeAspect="1" noChangeArrowheads="1"/>
          </p:cNvPicPr>
          <p:nvPr/>
        </p:nvPicPr>
        <p:blipFill>
          <a:blip r:embed="rId2" cstate="print"/>
          <a:stretch>
            <a:fillRect/>
          </a:stretch>
        </p:blipFill>
        <p:spPr>
          <a:xfrm flipH="1">
            <a:off x="1763688" y="3417326"/>
            <a:ext cx="2365090" cy="1928614"/>
          </a:xfrm>
          <a:prstGeom prst="rect">
            <a:avLst/>
          </a:prstGeom>
        </p:spPr>
      </p:pic>
      <p:pic>
        <p:nvPicPr>
          <p:cNvPr id="8" name="Picture 7" descr="speaker"/>
          <p:cNvPicPr>
            <a:picLocks noChangeAspect="1" noChangeArrowheads="1"/>
          </p:cNvPicPr>
          <p:nvPr/>
        </p:nvPicPr>
        <p:blipFill>
          <a:blip r:embed="rId3" cstate="print"/>
          <a:stretch>
            <a:fillRect/>
          </a:stretch>
        </p:blipFill>
        <p:spPr>
          <a:xfrm flipH="1">
            <a:off x="4943214" y="3089400"/>
            <a:ext cx="2365090" cy="2283816"/>
          </a:xfrm>
          <a:prstGeom prst="rect">
            <a:avLst/>
          </a:prstGeom>
        </p:spPr>
      </p:pic>
      <p:sp>
        <p:nvSpPr>
          <p:cNvPr id="9" name="Rectangle 8"/>
          <p:cNvSpPr/>
          <p:nvPr/>
        </p:nvSpPr>
        <p:spPr>
          <a:xfrm>
            <a:off x="5633989" y="2440612"/>
            <a:ext cx="983539" cy="369332"/>
          </a:xfrm>
          <a:prstGeom prst="rect">
            <a:avLst/>
          </a:prstGeom>
        </p:spPr>
        <p:txBody>
          <a:bodyPr wrap="none">
            <a:spAutoFit/>
          </a:bodyPr>
          <a:lstStyle/>
          <a:p>
            <a:r>
              <a:rPr lang="en-US" dirty="0" smtClean="0"/>
              <a:t>Speaker </a:t>
            </a:r>
            <a:endParaRPr lang="en-GB" dirty="0"/>
          </a:p>
        </p:txBody>
      </p:sp>
      <p:sp>
        <p:nvSpPr>
          <p:cNvPr id="10" name="Rectangle 9"/>
          <p:cNvSpPr/>
          <p:nvPr/>
        </p:nvSpPr>
        <p:spPr>
          <a:xfrm>
            <a:off x="2379122" y="2546488"/>
            <a:ext cx="1134221" cy="369332"/>
          </a:xfrm>
          <a:prstGeom prst="rect">
            <a:avLst/>
          </a:prstGeom>
        </p:spPr>
        <p:txBody>
          <a:bodyPr wrap="none">
            <a:spAutoFit/>
          </a:bodyPr>
          <a:lstStyle/>
          <a:p>
            <a:r>
              <a:rPr lang="en-US" dirty="0" err="1" smtClean="0"/>
              <a:t>DataShow</a:t>
            </a:r>
            <a:endParaRPr lang="en-GB" dirty="0"/>
          </a:p>
        </p:txBody>
      </p:sp>
    </p:spTree>
    <p:extLst>
      <p:ext uri="{BB962C8B-B14F-4D97-AF65-F5344CB8AC3E}">
        <p14:creationId xmlns:p14="http://schemas.microsoft.com/office/powerpoint/2010/main" val="26141977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4" name="Rectangle 4"/>
          <p:cNvSpPr>
            <a:spLocks noChangeArrowheads="1"/>
          </p:cNvSpPr>
          <p:nvPr/>
        </p:nvSpPr>
        <p:spPr bwMode="auto">
          <a:xfrm>
            <a:off x="457200" y="277813"/>
            <a:ext cx="8229600" cy="1139825"/>
          </a:xfrm>
          <a:prstGeom prst="rect">
            <a:avLst/>
          </a:prstGeom>
          <a:noFill/>
          <a:ln w="9525">
            <a:noFill/>
            <a:miter lim="800000"/>
            <a:headEnd/>
            <a:tailEnd/>
          </a:ln>
          <a:effectLst/>
        </p:spPr>
        <p:txBody>
          <a:bodyPr/>
          <a:lstStyle/>
          <a:p>
            <a:pPr algn="l"/>
            <a:endParaRPr lang="en-US" sz="3200" dirty="0">
              <a:solidFill>
                <a:schemeClr val="tx2"/>
              </a:solidFill>
              <a:latin typeface="Garamond" pitchFamily="18" charset="0"/>
            </a:endParaRPr>
          </a:p>
        </p:txBody>
      </p:sp>
      <p:graphicFrame>
        <p:nvGraphicFramePr>
          <p:cNvPr id="4" name="Diagram 3"/>
          <p:cNvGraphicFramePr/>
          <p:nvPr>
            <p:extLst>
              <p:ext uri="{D42A27DB-BD31-4B8C-83A1-F6EECF244321}">
                <p14:modId xmlns:p14="http://schemas.microsoft.com/office/powerpoint/2010/main" val="914047604"/>
              </p:ext>
            </p:extLst>
          </p:nvPr>
        </p:nvGraphicFramePr>
        <p:xfrm>
          <a:off x="458621" y="1417638"/>
          <a:ext cx="7632700" cy="39433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Date Placeholder 1"/>
          <p:cNvSpPr>
            <a:spLocks noGrp="1"/>
          </p:cNvSpPr>
          <p:nvPr>
            <p:ph type="dt" sz="half" idx="10"/>
          </p:nvPr>
        </p:nvSpPr>
        <p:spPr/>
        <p:txBody>
          <a:bodyPr/>
          <a:lstStyle/>
          <a:p>
            <a:fld id="{E5749E7D-D775-4D60-8F27-93A513030CD1}" type="datetime2">
              <a:rPr lang="en-GB" smtClean="0"/>
              <a:t>Saturday, 02 February 2013</a:t>
            </a:fld>
            <a:endParaRPr lang="en-GB"/>
          </a:p>
        </p:txBody>
      </p:sp>
      <p:sp>
        <p:nvSpPr>
          <p:cNvPr id="3" name="Footer Placeholder 2"/>
          <p:cNvSpPr>
            <a:spLocks noGrp="1"/>
          </p:cNvSpPr>
          <p:nvPr>
            <p:ph type="ftr" sz="quarter" idx="11"/>
          </p:nvPr>
        </p:nvSpPr>
        <p:spPr/>
        <p:txBody>
          <a:bodyPr/>
          <a:lstStyle/>
          <a:p>
            <a:r>
              <a:rPr lang="en-GB" smtClean="0"/>
              <a:t>CSC1103- Nouf AlJaffan</a:t>
            </a:r>
            <a:endParaRPr lang="en-GB"/>
          </a:p>
        </p:txBody>
      </p:sp>
      <p:sp>
        <p:nvSpPr>
          <p:cNvPr id="5" name="Slide Number Placeholder 4"/>
          <p:cNvSpPr>
            <a:spLocks noGrp="1"/>
          </p:cNvSpPr>
          <p:nvPr>
            <p:ph type="sldNum" sz="quarter" idx="12"/>
          </p:nvPr>
        </p:nvSpPr>
        <p:spPr/>
        <p:txBody>
          <a:bodyPr/>
          <a:lstStyle/>
          <a:p>
            <a:fld id="{7AA7F537-AF52-4862-8A59-A27BE7C7CF45}" type="slidenum">
              <a:rPr lang="en-GB" smtClean="0"/>
              <a:t>24</a:t>
            </a:fld>
            <a:endParaRPr lang="en-GB"/>
          </a:p>
        </p:txBody>
      </p:sp>
    </p:spTree>
    <p:extLst>
      <p:ext uri="{BB962C8B-B14F-4D97-AF65-F5344CB8AC3E}">
        <p14:creationId xmlns:p14="http://schemas.microsoft.com/office/powerpoint/2010/main" val="1709147348"/>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Storage drives</a:t>
            </a:r>
            <a:endParaRPr lang="en-GB" dirty="0"/>
          </a:p>
        </p:txBody>
      </p:sp>
      <p:sp>
        <p:nvSpPr>
          <p:cNvPr id="4" name="Content Placeholder 3"/>
          <p:cNvSpPr>
            <a:spLocks noGrp="1"/>
          </p:cNvSpPr>
          <p:nvPr>
            <p:ph idx="1"/>
          </p:nvPr>
        </p:nvSpPr>
        <p:spPr/>
        <p:txBody>
          <a:bodyPr/>
          <a:lstStyle/>
          <a:p>
            <a:r>
              <a:rPr lang="en-US" dirty="0" smtClean="0"/>
              <a:t>Storage drives are used to  store and transfer data files.</a:t>
            </a:r>
          </a:p>
          <a:p>
            <a:endParaRPr lang="en-US" dirty="0" smtClean="0"/>
          </a:p>
          <a:p>
            <a:r>
              <a:rPr lang="en-US" dirty="0" smtClean="0"/>
              <a:t>After data is entered into a computer, is must be saved as a file to preserve its contents after the computer is switched off. </a:t>
            </a:r>
          </a:p>
          <a:p>
            <a:endParaRPr lang="en-GB" dirty="0"/>
          </a:p>
        </p:txBody>
      </p:sp>
      <p:sp>
        <p:nvSpPr>
          <p:cNvPr id="3" name="Date Placeholder 2"/>
          <p:cNvSpPr>
            <a:spLocks noGrp="1"/>
          </p:cNvSpPr>
          <p:nvPr>
            <p:ph type="dt" sz="half" idx="10"/>
          </p:nvPr>
        </p:nvSpPr>
        <p:spPr/>
        <p:txBody>
          <a:bodyPr/>
          <a:lstStyle/>
          <a:p>
            <a:fld id="{797EE9F6-78C2-41DA-B65D-089539B54400}" type="datetime2">
              <a:rPr lang="en-GB" smtClean="0"/>
              <a:t>Saturday, 02 February 2013</a:t>
            </a:fld>
            <a:endParaRPr lang="en-GB"/>
          </a:p>
        </p:txBody>
      </p:sp>
      <p:sp>
        <p:nvSpPr>
          <p:cNvPr id="5" name="Footer Placeholder 4"/>
          <p:cNvSpPr>
            <a:spLocks noGrp="1"/>
          </p:cNvSpPr>
          <p:nvPr>
            <p:ph type="ftr" sz="quarter" idx="11"/>
          </p:nvPr>
        </p:nvSpPr>
        <p:spPr/>
        <p:txBody>
          <a:bodyPr/>
          <a:lstStyle/>
          <a:p>
            <a:r>
              <a:rPr lang="en-GB" smtClean="0"/>
              <a:t>CSC1103- Nouf AlJaffan</a:t>
            </a:r>
            <a:endParaRPr lang="en-GB"/>
          </a:p>
        </p:txBody>
      </p:sp>
      <p:sp>
        <p:nvSpPr>
          <p:cNvPr id="6" name="Slide Number Placeholder 5"/>
          <p:cNvSpPr>
            <a:spLocks noGrp="1"/>
          </p:cNvSpPr>
          <p:nvPr>
            <p:ph type="sldNum" sz="quarter" idx="12"/>
          </p:nvPr>
        </p:nvSpPr>
        <p:spPr/>
        <p:txBody>
          <a:bodyPr/>
          <a:lstStyle/>
          <a:p>
            <a:fld id="{7AA7F537-AF52-4862-8A59-A27BE7C7CF45}" type="slidenum">
              <a:rPr lang="en-GB" smtClean="0"/>
              <a:t>25</a:t>
            </a:fld>
            <a:endParaRPr lang="en-GB"/>
          </a:p>
        </p:txBody>
      </p:sp>
    </p:spTree>
    <p:extLst>
      <p:ext uri="{BB962C8B-B14F-4D97-AF65-F5344CB8AC3E}">
        <p14:creationId xmlns:p14="http://schemas.microsoft.com/office/powerpoint/2010/main" val="2774131268"/>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dirty="0" smtClean="0"/>
              <a:t>Hard Disk</a:t>
            </a:r>
            <a:endParaRPr lang="en-GB" dirty="0"/>
          </a:p>
        </p:txBody>
      </p:sp>
      <p:sp>
        <p:nvSpPr>
          <p:cNvPr id="5" name="Content Placeholder 4"/>
          <p:cNvSpPr>
            <a:spLocks noGrp="1"/>
          </p:cNvSpPr>
          <p:nvPr>
            <p:ph sz="half" idx="1"/>
          </p:nvPr>
        </p:nvSpPr>
        <p:spPr/>
        <p:txBody>
          <a:bodyPr>
            <a:normAutofit fontScale="85000" lnSpcReduction="20000"/>
          </a:bodyPr>
          <a:lstStyle/>
          <a:p>
            <a:pPr algn="just">
              <a:lnSpc>
                <a:spcPct val="150000"/>
              </a:lnSpc>
            </a:pPr>
            <a:r>
              <a:rPr lang="en-US" dirty="0" smtClean="0"/>
              <a:t>drive HDD Usually fixed inside the computer and stores </a:t>
            </a:r>
            <a:r>
              <a:rPr lang="en-US" dirty="0" smtClean="0">
                <a:solidFill>
                  <a:srgbClr val="FF0000"/>
                </a:solidFill>
              </a:rPr>
              <a:t>large volumes </a:t>
            </a:r>
            <a:r>
              <a:rPr lang="en-US" dirty="0" smtClean="0"/>
              <a:t>of data, which can be </a:t>
            </a:r>
            <a:r>
              <a:rPr lang="en-US" dirty="0" smtClean="0">
                <a:solidFill>
                  <a:srgbClr val="FF0000"/>
                </a:solidFill>
              </a:rPr>
              <a:t>accessed</a:t>
            </a:r>
            <a:r>
              <a:rPr lang="en-US" dirty="0" smtClean="0"/>
              <a:t> and </a:t>
            </a:r>
            <a:r>
              <a:rPr lang="en-US" dirty="0" smtClean="0">
                <a:solidFill>
                  <a:srgbClr val="FF0000"/>
                </a:solidFill>
              </a:rPr>
              <a:t>retrieved</a:t>
            </a:r>
            <a:r>
              <a:rPr lang="en-US" dirty="0" smtClean="0"/>
              <a:t> quickly.</a:t>
            </a:r>
          </a:p>
          <a:p>
            <a:pPr algn="just">
              <a:lnSpc>
                <a:spcPct val="150000"/>
              </a:lnSpc>
            </a:pPr>
            <a:r>
              <a:rPr lang="en-US" dirty="0" smtClean="0"/>
              <a:t> A software application must also install files onto the hard disk drive in order to run .</a:t>
            </a:r>
          </a:p>
          <a:p>
            <a:pPr algn="just">
              <a:lnSpc>
                <a:spcPct val="150000"/>
              </a:lnSpc>
            </a:pPr>
            <a:r>
              <a:rPr lang="en-US" dirty="0" smtClean="0"/>
              <a:t>when the user requests its use the  access time   of a HDD is measured in milliseconds(</a:t>
            </a:r>
            <a:r>
              <a:rPr lang="en-US" dirty="0" err="1" smtClean="0"/>
              <a:t>msec</a:t>
            </a:r>
            <a:r>
              <a:rPr lang="en-US" dirty="0" smtClean="0"/>
              <a:t>)</a:t>
            </a:r>
            <a:endParaRPr lang="ar-SA" dirty="0" smtClean="0"/>
          </a:p>
          <a:p>
            <a:endParaRPr lang="en-GB" dirty="0"/>
          </a:p>
        </p:txBody>
      </p:sp>
      <p:pic>
        <p:nvPicPr>
          <p:cNvPr id="7" name="Picture 3" descr="wd4000yr-inside.jpg"/>
          <p:cNvPicPr>
            <a:picLocks noGrp="1" noChangeAspect="1"/>
          </p:cNvPicPr>
          <p:nvPr>
            <p:ph sz="half" idx="2"/>
          </p:nvPr>
        </p:nvPicPr>
        <p:blipFill>
          <a:blip r:embed="rId2" cstate="print"/>
          <a:stretch>
            <a:fillRect/>
          </a:stretch>
        </p:blipFill>
        <p:spPr>
          <a:xfrm>
            <a:off x="5674418" y="3112192"/>
            <a:ext cx="1446415" cy="1446415"/>
          </a:xfrm>
          <a:prstGeom prst="rect">
            <a:avLst/>
          </a:prstGeom>
        </p:spPr>
      </p:pic>
      <p:sp>
        <p:nvSpPr>
          <p:cNvPr id="2" name="Date Placeholder 1"/>
          <p:cNvSpPr>
            <a:spLocks noGrp="1"/>
          </p:cNvSpPr>
          <p:nvPr>
            <p:ph type="dt" sz="half" idx="10"/>
          </p:nvPr>
        </p:nvSpPr>
        <p:spPr/>
        <p:txBody>
          <a:bodyPr/>
          <a:lstStyle/>
          <a:p>
            <a:fld id="{323FEB19-4B25-42F8-8D58-ADB2851EA522}" type="datetime2">
              <a:rPr lang="en-GB" smtClean="0"/>
              <a:t>Saturday, 02 February 2013</a:t>
            </a:fld>
            <a:endParaRPr lang="en-GB"/>
          </a:p>
        </p:txBody>
      </p:sp>
      <p:sp>
        <p:nvSpPr>
          <p:cNvPr id="3" name="Footer Placeholder 2"/>
          <p:cNvSpPr>
            <a:spLocks noGrp="1"/>
          </p:cNvSpPr>
          <p:nvPr>
            <p:ph type="ftr" sz="quarter" idx="11"/>
          </p:nvPr>
        </p:nvSpPr>
        <p:spPr/>
        <p:txBody>
          <a:bodyPr/>
          <a:lstStyle/>
          <a:p>
            <a:r>
              <a:rPr lang="en-GB" smtClean="0"/>
              <a:t>CSC1103- Nouf AlJaffan</a:t>
            </a:r>
            <a:endParaRPr lang="en-GB"/>
          </a:p>
        </p:txBody>
      </p:sp>
      <p:sp>
        <p:nvSpPr>
          <p:cNvPr id="6" name="Slide Number Placeholder 5"/>
          <p:cNvSpPr>
            <a:spLocks noGrp="1"/>
          </p:cNvSpPr>
          <p:nvPr>
            <p:ph type="sldNum" sz="quarter" idx="12"/>
          </p:nvPr>
        </p:nvSpPr>
        <p:spPr/>
        <p:txBody>
          <a:bodyPr/>
          <a:lstStyle/>
          <a:p>
            <a:fld id="{7AA7F537-AF52-4862-8A59-A27BE7C7CF45}" type="slidenum">
              <a:rPr lang="en-GB" smtClean="0"/>
              <a:t>26</a:t>
            </a:fld>
            <a:endParaRPr lang="en-GB"/>
          </a:p>
        </p:txBody>
      </p:sp>
    </p:spTree>
    <p:extLst>
      <p:ext uri="{BB962C8B-B14F-4D97-AF65-F5344CB8AC3E}">
        <p14:creationId xmlns:p14="http://schemas.microsoft.com/office/powerpoint/2010/main" val="3654837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67544" y="980728"/>
            <a:ext cx="7560840" cy="2215991"/>
          </a:xfrm>
          <a:prstGeom prst="rect">
            <a:avLst/>
          </a:prstGeom>
        </p:spPr>
        <p:txBody>
          <a:bodyPr wrap="square">
            <a:spAutoFit/>
          </a:bodyPr>
          <a:lstStyle/>
          <a:p>
            <a:pPr algn="l">
              <a:lnSpc>
                <a:spcPct val="150000"/>
              </a:lnSpc>
            </a:pPr>
            <a:r>
              <a:rPr lang="en-US" sz="2000" b="1" u="sng" dirty="0" smtClean="0">
                <a:solidFill>
                  <a:schemeClr val="tx2">
                    <a:lumMod val="75000"/>
                  </a:schemeClr>
                </a:solidFill>
              </a:rPr>
              <a:t>Floppy disk drive:</a:t>
            </a:r>
          </a:p>
          <a:p>
            <a:pPr algn="l">
              <a:lnSpc>
                <a:spcPct val="150000"/>
              </a:lnSpc>
            </a:pPr>
            <a:r>
              <a:rPr lang="en-US" dirty="0" smtClean="0"/>
              <a:t> A floppy disk drive is like a hard disk, but with  </a:t>
            </a:r>
          </a:p>
          <a:p>
            <a:pPr algn="l">
              <a:lnSpc>
                <a:spcPct val="150000"/>
              </a:lnSpc>
            </a:pPr>
            <a:r>
              <a:rPr lang="en-US" dirty="0" smtClean="0"/>
              <a:t>removable disks called floppies, floppy disks or diskettes. Floppies </a:t>
            </a:r>
          </a:p>
          <a:p>
            <a:pPr algn="l">
              <a:lnSpc>
                <a:spcPct val="150000"/>
              </a:lnSpc>
            </a:pPr>
            <a:r>
              <a:rPr lang="en-US" dirty="0" smtClean="0"/>
              <a:t>can be used to transfer small files from one PC to another (up to </a:t>
            </a:r>
          </a:p>
          <a:p>
            <a:pPr algn="l">
              <a:lnSpc>
                <a:spcPct val="150000"/>
              </a:lnSpc>
            </a:pPr>
            <a:r>
              <a:rPr lang="en-US" dirty="0" smtClean="0"/>
              <a:t>1.4MB)</a:t>
            </a:r>
            <a:endParaRPr lang="ar-SA" dirty="0"/>
          </a:p>
        </p:txBody>
      </p:sp>
      <p:sp>
        <p:nvSpPr>
          <p:cNvPr id="3" name="مستطيل 2"/>
          <p:cNvSpPr/>
          <p:nvPr/>
        </p:nvSpPr>
        <p:spPr>
          <a:xfrm>
            <a:off x="539552" y="4369167"/>
            <a:ext cx="6984776" cy="1508105"/>
          </a:xfrm>
          <a:prstGeom prst="rect">
            <a:avLst/>
          </a:prstGeom>
        </p:spPr>
        <p:txBody>
          <a:bodyPr wrap="square">
            <a:spAutoFit/>
          </a:bodyPr>
          <a:lstStyle/>
          <a:p>
            <a:pPr algn="l"/>
            <a:r>
              <a:rPr lang="en-US" sz="2000" b="1" u="sng" dirty="0" smtClean="0">
                <a:solidFill>
                  <a:schemeClr val="tx2">
                    <a:lumMod val="75000"/>
                  </a:schemeClr>
                </a:solidFill>
              </a:rPr>
              <a:t>CD-ROM/DVD-ROM Drive: </a:t>
            </a:r>
          </a:p>
          <a:p>
            <a:pPr algn="l"/>
            <a:endParaRPr lang="en-US" dirty="0" smtClean="0"/>
          </a:p>
          <a:p>
            <a:pPr algn="l"/>
            <a:r>
              <a:rPr lang="en-US" dirty="0" smtClean="0"/>
              <a:t>CD-ROM (Compact Disk – Read </a:t>
            </a:r>
          </a:p>
          <a:p>
            <a:pPr algn="l"/>
            <a:r>
              <a:rPr lang="en-US" dirty="0" smtClean="0"/>
              <a:t>Only Memory)</a:t>
            </a:r>
          </a:p>
          <a:p>
            <a:pPr algn="l"/>
            <a:r>
              <a:rPr lang="en-US" dirty="0" smtClean="0"/>
              <a:t>CD-ROM  -&gt; CD-R -&gt; CD-RW -&gt; DVD -&gt; DVD-R</a:t>
            </a:r>
            <a:endParaRPr lang="ar-SA" dirty="0"/>
          </a:p>
        </p:txBody>
      </p:sp>
      <p:pic>
        <p:nvPicPr>
          <p:cNvPr id="4" name="Picture 4" descr="42.jpg"/>
          <p:cNvPicPr>
            <a:picLocks noChangeAspect="1"/>
          </p:cNvPicPr>
          <p:nvPr/>
        </p:nvPicPr>
        <p:blipFill>
          <a:blip r:embed="rId2" cstate="print"/>
          <a:stretch>
            <a:fillRect/>
          </a:stretch>
        </p:blipFill>
        <p:spPr>
          <a:xfrm>
            <a:off x="5724128" y="548680"/>
            <a:ext cx="1793847" cy="1192908"/>
          </a:xfrm>
          <a:prstGeom prst="rect">
            <a:avLst/>
          </a:prstGeom>
        </p:spPr>
      </p:pic>
      <p:pic>
        <p:nvPicPr>
          <p:cNvPr id="5" name="Picture 3" descr="philips%20cd%20C.jpg"/>
          <p:cNvPicPr>
            <a:picLocks noChangeAspect="1"/>
          </p:cNvPicPr>
          <p:nvPr/>
        </p:nvPicPr>
        <p:blipFill>
          <a:blip r:embed="rId3" cstate="print"/>
          <a:stretch>
            <a:fillRect/>
          </a:stretch>
        </p:blipFill>
        <p:spPr>
          <a:xfrm>
            <a:off x="5508104" y="3284984"/>
            <a:ext cx="1584176" cy="1429254"/>
          </a:xfrm>
          <a:prstGeom prst="rect">
            <a:avLst/>
          </a:prstGeom>
        </p:spPr>
      </p:pic>
      <p:sp>
        <p:nvSpPr>
          <p:cNvPr id="6" name="Date Placeholder 5"/>
          <p:cNvSpPr>
            <a:spLocks noGrp="1"/>
          </p:cNvSpPr>
          <p:nvPr>
            <p:ph type="dt" sz="half" idx="10"/>
          </p:nvPr>
        </p:nvSpPr>
        <p:spPr/>
        <p:txBody>
          <a:bodyPr/>
          <a:lstStyle/>
          <a:p>
            <a:fld id="{028D856E-FFC0-4498-B2EF-860A2FB67FB3}" type="datetime2">
              <a:rPr lang="en-GB" smtClean="0"/>
              <a:t>Saturday, 02 February 2013</a:t>
            </a:fld>
            <a:endParaRPr lang="en-GB"/>
          </a:p>
        </p:txBody>
      </p:sp>
      <p:sp>
        <p:nvSpPr>
          <p:cNvPr id="7" name="Footer Placeholder 6"/>
          <p:cNvSpPr>
            <a:spLocks noGrp="1"/>
          </p:cNvSpPr>
          <p:nvPr>
            <p:ph type="ftr" sz="quarter" idx="11"/>
          </p:nvPr>
        </p:nvSpPr>
        <p:spPr/>
        <p:txBody>
          <a:bodyPr/>
          <a:lstStyle/>
          <a:p>
            <a:r>
              <a:rPr lang="en-GB" smtClean="0"/>
              <a:t>CSC1103- Nouf AlJaffan</a:t>
            </a:r>
            <a:endParaRPr lang="en-GB"/>
          </a:p>
        </p:txBody>
      </p:sp>
      <p:sp>
        <p:nvSpPr>
          <p:cNvPr id="8" name="Slide Number Placeholder 7"/>
          <p:cNvSpPr>
            <a:spLocks noGrp="1"/>
          </p:cNvSpPr>
          <p:nvPr>
            <p:ph type="sldNum" sz="quarter" idx="12"/>
          </p:nvPr>
        </p:nvSpPr>
        <p:spPr/>
        <p:txBody>
          <a:bodyPr/>
          <a:lstStyle/>
          <a:p>
            <a:fld id="{7AA7F537-AF52-4862-8A59-A27BE7C7CF45}" type="slidenum">
              <a:rPr lang="en-GB" smtClean="0"/>
              <a:t>27</a:t>
            </a:fld>
            <a:endParaRPr lang="en-GB"/>
          </a:p>
        </p:txBody>
      </p:sp>
    </p:spTree>
    <p:extLst>
      <p:ext uri="{BB962C8B-B14F-4D97-AF65-F5344CB8AC3E}">
        <p14:creationId xmlns:p14="http://schemas.microsoft.com/office/powerpoint/2010/main" val="3926401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linds(horizontal)">
                                      <p:cBhvr>
                                        <p:cTn id="11" dur="5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dissolve">
                                      <p:cBhvr>
                                        <p:cTn id="16" dur="500"/>
                                        <p:tgtEl>
                                          <p:spTgt spid="3"/>
                                        </p:tgtEl>
                                      </p:cBhvr>
                                    </p:animEffect>
                                  </p:childTnLst>
                                </p:cTn>
                              </p:par>
                            </p:childTnLst>
                          </p:cTn>
                        </p:par>
                        <p:par>
                          <p:cTn id="17" fill="hold">
                            <p:stCondLst>
                              <p:cond delay="500"/>
                            </p:stCondLst>
                            <p:childTnLst>
                              <p:par>
                                <p:cTn id="18" presetID="3" presetClass="entr" presetSubtype="10"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blinds(horizontal)">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nvGraphicFramePr>
        <p:xfrm>
          <a:off x="357158" y="1949450"/>
          <a:ext cx="7815292" cy="2551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Date Placeholder 1"/>
          <p:cNvSpPr>
            <a:spLocks noGrp="1"/>
          </p:cNvSpPr>
          <p:nvPr>
            <p:ph type="dt" sz="half" idx="10"/>
          </p:nvPr>
        </p:nvSpPr>
        <p:spPr/>
        <p:txBody>
          <a:bodyPr/>
          <a:lstStyle/>
          <a:p>
            <a:fld id="{33E8AAEE-47E5-4BBC-94F2-EA329DEA558F}" type="datetime2">
              <a:rPr lang="en-GB" smtClean="0"/>
              <a:t>Saturday, 02 February 2013</a:t>
            </a:fld>
            <a:endParaRPr lang="en-GB"/>
          </a:p>
        </p:txBody>
      </p:sp>
      <p:sp>
        <p:nvSpPr>
          <p:cNvPr id="3" name="Footer Placeholder 2"/>
          <p:cNvSpPr>
            <a:spLocks noGrp="1"/>
          </p:cNvSpPr>
          <p:nvPr>
            <p:ph type="ftr" sz="quarter" idx="11"/>
          </p:nvPr>
        </p:nvSpPr>
        <p:spPr/>
        <p:txBody>
          <a:bodyPr/>
          <a:lstStyle/>
          <a:p>
            <a:r>
              <a:rPr lang="en-GB" smtClean="0"/>
              <a:t>CSC1103- Nouf AlJaffan</a:t>
            </a:r>
            <a:endParaRPr lang="en-GB"/>
          </a:p>
        </p:txBody>
      </p:sp>
      <p:sp>
        <p:nvSpPr>
          <p:cNvPr id="4" name="Slide Number Placeholder 3"/>
          <p:cNvSpPr>
            <a:spLocks noGrp="1"/>
          </p:cNvSpPr>
          <p:nvPr>
            <p:ph type="sldNum" sz="quarter" idx="12"/>
          </p:nvPr>
        </p:nvSpPr>
        <p:spPr/>
        <p:txBody>
          <a:bodyPr/>
          <a:lstStyle/>
          <a:p>
            <a:fld id="{7AA7F537-AF52-4862-8A59-A27BE7C7CF45}" type="slidenum">
              <a:rPr lang="en-GB" smtClean="0"/>
              <a:t>28</a:t>
            </a:fld>
            <a:endParaRPr lang="en-GB"/>
          </a:p>
        </p:txBody>
      </p:sp>
    </p:spTree>
    <p:extLst>
      <p:ext uri="{BB962C8B-B14F-4D97-AF65-F5344CB8AC3E}">
        <p14:creationId xmlns:p14="http://schemas.microsoft.com/office/powerpoint/2010/main" val="11202094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81000" y="228600"/>
            <a:ext cx="2514600" cy="914400"/>
          </a:xfrm>
        </p:spPr>
        <p:txBody>
          <a:bodyPr>
            <a:normAutofit/>
          </a:bodyPr>
          <a:lstStyle/>
          <a:p>
            <a:pPr algn="l" eaLnBrk="1" hangingPunct="1">
              <a:defRPr/>
            </a:pPr>
            <a:r>
              <a:rPr lang="en-US" b="1" smtClean="0"/>
              <a:t>Software</a:t>
            </a:r>
          </a:p>
        </p:txBody>
      </p:sp>
      <p:sp>
        <p:nvSpPr>
          <p:cNvPr id="20483" name="Rectangle 3"/>
          <p:cNvSpPr>
            <a:spLocks noGrp="1" noChangeArrowheads="1"/>
          </p:cNvSpPr>
          <p:nvPr>
            <p:ph idx="1"/>
          </p:nvPr>
        </p:nvSpPr>
        <p:spPr>
          <a:xfrm>
            <a:off x="381000" y="1143000"/>
            <a:ext cx="8229600" cy="4724400"/>
          </a:xfrm>
        </p:spPr>
        <p:txBody>
          <a:bodyPr>
            <a:normAutofit/>
          </a:bodyPr>
          <a:lstStyle/>
          <a:p>
            <a:pPr eaLnBrk="1" hangingPunct="1">
              <a:lnSpc>
                <a:spcPct val="90000"/>
              </a:lnSpc>
            </a:pPr>
            <a:r>
              <a:rPr lang="en-US" dirty="0" smtClean="0"/>
              <a:t>Software is set of programs (which are step by step instructions) telling the computer how to process data. </a:t>
            </a:r>
          </a:p>
          <a:p>
            <a:pPr eaLnBrk="1" hangingPunct="1">
              <a:lnSpc>
                <a:spcPct val="90000"/>
              </a:lnSpc>
            </a:pPr>
            <a:endParaRPr lang="en-US" dirty="0" smtClean="0"/>
          </a:p>
          <a:p>
            <a:pPr eaLnBrk="1" hangingPunct="1">
              <a:lnSpc>
                <a:spcPct val="90000"/>
              </a:lnSpc>
            </a:pPr>
            <a:r>
              <a:rPr lang="en-US" dirty="0" smtClean="0"/>
              <a:t>Software needs to be installed on a computer, usually from a CD.</a:t>
            </a:r>
          </a:p>
          <a:p>
            <a:pPr eaLnBrk="1" hangingPunct="1">
              <a:lnSpc>
                <a:spcPct val="90000"/>
              </a:lnSpc>
              <a:buFontTx/>
              <a:buNone/>
            </a:pPr>
            <a:endParaRPr lang="en-US" dirty="0" smtClean="0"/>
          </a:p>
          <a:p>
            <a:pPr eaLnBrk="1" hangingPunct="1">
              <a:lnSpc>
                <a:spcPct val="90000"/>
              </a:lnSpc>
            </a:pPr>
            <a:r>
              <a:rPr lang="en-US" dirty="0" err="1" smtClean="0"/>
              <a:t>Softwares</a:t>
            </a:r>
            <a:r>
              <a:rPr lang="en-US" dirty="0" smtClean="0"/>
              <a:t> can be divided into two groups:</a:t>
            </a:r>
          </a:p>
          <a:p>
            <a:pPr eaLnBrk="1" hangingPunct="1">
              <a:lnSpc>
                <a:spcPct val="90000"/>
              </a:lnSpc>
              <a:buFontTx/>
              <a:buNone/>
            </a:pPr>
            <a:r>
              <a:rPr lang="en-US" dirty="0" smtClean="0"/>
              <a:t>     - System SW</a:t>
            </a:r>
          </a:p>
          <a:p>
            <a:pPr eaLnBrk="1" hangingPunct="1">
              <a:lnSpc>
                <a:spcPct val="90000"/>
              </a:lnSpc>
              <a:buFontTx/>
              <a:buNone/>
            </a:pPr>
            <a:r>
              <a:rPr lang="en-US" dirty="0" smtClean="0"/>
              <a:t>     - Application SW</a:t>
            </a:r>
          </a:p>
        </p:txBody>
      </p:sp>
      <p:sp>
        <p:nvSpPr>
          <p:cNvPr id="4" name="Date Placeholder 3"/>
          <p:cNvSpPr>
            <a:spLocks noGrp="1"/>
          </p:cNvSpPr>
          <p:nvPr>
            <p:ph type="dt" sz="half" idx="10"/>
          </p:nvPr>
        </p:nvSpPr>
        <p:spPr/>
        <p:txBody>
          <a:bodyPr/>
          <a:lstStyle/>
          <a:p>
            <a:pPr>
              <a:defRPr/>
            </a:pPr>
            <a:fld id="{E531F2A2-0743-4F8B-9004-480BD12BE103}" type="datetime2">
              <a:rPr lang="en-GB" smtClean="0"/>
              <a:t>Saturday, 02 February 2013</a:t>
            </a:fld>
            <a:endParaRPr lang="en-US"/>
          </a:p>
        </p:txBody>
      </p:sp>
      <p:sp>
        <p:nvSpPr>
          <p:cNvPr id="5" name="Footer Placeholder 4"/>
          <p:cNvSpPr>
            <a:spLocks noGrp="1"/>
          </p:cNvSpPr>
          <p:nvPr>
            <p:ph type="ftr" sz="quarter" idx="11"/>
          </p:nvPr>
        </p:nvSpPr>
        <p:spPr/>
        <p:txBody>
          <a:bodyPr/>
          <a:lstStyle/>
          <a:p>
            <a:pPr>
              <a:defRPr/>
            </a:pPr>
            <a:r>
              <a:rPr lang="en-US" smtClean="0"/>
              <a:t>CSC1103- Nouf AlJaffan</a:t>
            </a:r>
            <a:endParaRPr lang="en-US"/>
          </a:p>
        </p:txBody>
      </p:sp>
      <p:sp>
        <p:nvSpPr>
          <p:cNvPr id="6" name="Slide Number Placeholder 5"/>
          <p:cNvSpPr>
            <a:spLocks noGrp="1"/>
          </p:cNvSpPr>
          <p:nvPr>
            <p:ph type="sldNum" sz="quarter" idx="12"/>
          </p:nvPr>
        </p:nvSpPr>
        <p:spPr/>
        <p:txBody>
          <a:bodyPr/>
          <a:lstStyle/>
          <a:p>
            <a:pPr>
              <a:defRPr/>
            </a:pPr>
            <a:fld id="{4C5E2781-6B66-4330-9954-E3B4FF693EB3}" type="slidenum">
              <a:rPr lang="en-US"/>
              <a:pPr>
                <a:defRPr/>
              </a:pPr>
              <a:t>29</a:t>
            </a:fld>
            <a:endParaRPr lang="en-US"/>
          </a:p>
        </p:txBody>
      </p:sp>
    </p:spTree>
    <p:extLst>
      <p:ext uri="{BB962C8B-B14F-4D97-AF65-F5344CB8AC3E}">
        <p14:creationId xmlns:p14="http://schemas.microsoft.com/office/powerpoint/2010/main" val="10781727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0482"/>
                                        </p:tgtEl>
                                        <p:attrNameLst>
                                          <p:attrName>style.visibility</p:attrName>
                                        </p:attrNameLst>
                                      </p:cBhvr>
                                      <p:to>
                                        <p:strVal val="visible"/>
                                      </p:to>
                                    </p:set>
                                    <p:anim calcmode="lin" valueType="num">
                                      <p:cBhvr additive="base">
                                        <p:cTn id="7" dur="500" fill="hold"/>
                                        <p:tgtEl>
                                          <p:spTgt spid="20482"/>
                                        </p:tgtEl>
                                        <p:attrNameLst>
                                          <p:attrName>ppt_x</p:attrName>
                                        </p:attrNameLst>
                                      </p:cBhvr>
                                      <p:tavLst>
                                        <p:tav tm="0">
                                          <p:val>
                                            <p:strVal val="1+#ppt_w/2"/>
                                          </p:val>
                                        </p:tav>
                                        <p:tav tm="100000">
                                          <p:val>
                                            <p:strVal val="#ppt_x"/>
                                          </p:val>
                                        </p:tav>
                                      </p:tavLst>
                                    </p:anim>
                                    <p:anim calcmode="lin" valueType="num">
                                      <p:cBhvr additive="base">
                                        <p:cTn id="8" dur="500" fill="hold"/>
                                        <p:tgtEl>
                                          <p:spTgt spid="2048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20483">
                                            <p:txEl>
                                              <p:pRg st="0" end="0"/>
                                            </p:txEl>
                                          </p:spTgt>
                                        </p:tgtEl>
                                        <p:attrNameLst>
                                          <p:attrName>style.visibility</p:attrName>
                                        </p:attrNameLst>
                                      </p:cBhvr>
                                      <p:to>
                                        <p:strVal val="visible"/>
                                      </p:to>
                                    </p:set>
                                    <p:animEffect transition="in" filter="box(in)">
                                      <p:cBhvr>
                                        <p:cTn id="13" dur="500"/>
                                        <p:tgtEl>
                                          <p:spTgt spid="20483">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20483">
                                            <p:txEl>
                                              <p:pRg st="2" end="2"/>
                                            </p:txEl>
                                          </p:spTgt>
                                        </p:tgtEl>
                                        <p:attrNameLst>
                                          <p:attrName>style.visibility</p:attrName>
                                        </p:attrNameLst>
                                      </p:cBhvr>
                                      <p:to>
                                        <p:strVal val="visible"/>
                                      </p:to>
                                    </p:set>
                                    <p:animEffect transition="in" filter="box(in)">
                                      <p:cBhvr>
                                        <p:cTn id="18" dur="500"/>
                                        <p:tgtEl>
                                          <p:spTgt spid="20483">
                                            <p:txEl>
                                              <p:pRg st="2" end="2"/>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4" presetClass="entr" presetSubtype="16" fill="hold" grpId="0" nodeType="clickEffect">
                                  <p:stCondLst>
                                    <p:cond delay="0"/>
                                  </p:stCondLst>
                                  <p:childTnLst>
                                    <p:set>
                                      <p:cBhvr>
                                        <p:cTn id="22" dur="1" fill="hold">
                                          <p:stCondLst>
                                            <p:cond delay="0"/>
                                          </p:stCondLst>
                                        </p:cTn>
                                        <p:tgtEl>
                                          <p:spTgt spid="20483">
                                            <p:txEl>
                                              <p:pRg st="4" end="4"/>
                                            </p:txEl>
                                          </p:spTgt>
                                        </p:tgtEl>
                                        <p:attrNameLst>
                                          <p:attrName>style.visibility</p:attrName>
                                        </p:attrNameLst>
                                      </p:cBhvr>
                                      <p:to>
                                        <p:strVal val="visible"/>
                                      </p:to>
                                    </p:set>
                                    <p:animEffect transition="in" filter="box(in)">
                                      <p:cBhvr>
                                        <p:cTn id="23" dur="500"/>
                                        <p:tgtEl>
                                          <p:spTgt spid="20483">
                                            <p:txEl>
                                              <p:pRg st="4" end="4"/>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4" presetClass="entr" presetSubtype="16" fill="hold" grpId="0" nodeType="clickEffect">
                                  <p:stCondLst>
                                    <p:cond delay="0"/>
                                  </p:stCondLst>
                                  <p:childTnLst>
                                    <p:set>
                                      <p:cBhvr>
                                        <p:cTn id="27" dur="1" fill="hold">
                                          <p:stCondLst>
                                            <p:cond delay="0"/>
                                          </p:stCondLst>
                                        </p:cTn>
                                        <p:tgtEl>
                                          <p:spTgt spid="20483">
                                            <p:txEl>
                                              <p:pRg st="5" end="5"/>
                                            </p:txEl>
                                          </p:spTgt>
                                        </p:tgtEl>
                                        <p:attrNameLst>
                                          <p:attrName>style.visibility</p:attrName>
                                        </p:attrNameLst>
                                      </p:cBhvr>
                                      <p:to>
                                        <p:strVal val="visible"/>
                                      </p:to>
                                    </p:set>
                                    <p:animEffect transition="in" filter="box(in)">
                                      <p:cBhvr>
                                        <p:cTn id="28" dur="500"/>
                                        <p:tgtEl>
                                          <p:spTgt spid="20483">
                                            <p:txEl>
                                              <p:pRg st="5" end="5"/>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4" presetClass="entr" presetSubtype="16" fill="hold" grpId="0" nodeType="clickEffect">
                                  <p:stCondLst>
                                    <p:cond delay="0"/>
                                  </p:stCondLst>
                                  <p:childTnLst>
                                    <p:set>
                                      <p:cBhvr>
                                        <p:cTn id="32" dur="1" fill="hold">
                                          <p:stCondLst>
                                            <p:cond delay="0"/>
                                          </p:stCondLst>
                                        </p:cTn>
                                        <p:tgtEl>
                                          <p:spTgt spid="20483">
                                            <p:txEl>
                                              <p:pRg st="6" end="6"/>
                                            </p:txEl>
                                          </p:spTgt>
                                        </p:tgtEl>
                                        <p:attrNameLst>
                                          <p:attrName>style.visibility</p:attrName>
                                        </p:attrNameLst>
                                      </p:cBhvr>
                                      <p:to>
                                        <p:strVal val="visible"/>
                                      </p:to>
                                    </p:set>
                                    <p:animEffect transition="in" filter="box(in)">
                                      <p:cBhvr>
                                        <p:cTn id="33" dur="500"/>
                                        <p:tgtEl>
                                          <p:spTgt spid="2048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P spid="2048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57200" y="228600"/>
            <a:ext cx="5410200" cy="1143000"/>
          </a:xfrm>
        </p:spPr>
        <p:txBody>
          <a:bodyPr>
            <a:normAutofit/>
          </a:bodyPr>
          <a:lstStyle/>
          <a:p>
            <a:pPr algn="l" eaLnBrk="1" hangingPunct="1">
              <a:defRPr/>
            </a:pPr>
            <a:r>
              <a:rPr lang="en-US" b="1" smtClean="0"/>
              <a:t>A Computer System</a:t>
            </a:r>
          </a:p>
        </p:txBody>
      </p:sp>
      <p:sp>
        <p:nvSpPr>
          <p:cNvPr id="7175" name="Rectangle 3"/>
          <p:cNvSpPr>
            <a:spLocks noGrp="1" noChangeArrowheads="1"/>
          </p:cNvSpPr>
          <p:nvPr>
            <p:ph type="body" sz="half" idx="1"/>
          </p:nvPr>
        </p:nvSpPr>
        <p:spPr>
          <a:xfrm>
            <a:off x="533400" y="1905000"/>
            <a:ext cx="2895600" cy="2514600"/>
          </a:xfrm>
        </p:spPr>
        <p:txBody>
          <a:bodyPr/>
          <a:lstStyle/>
          <a:p>
            <a:pPr eaLnBrk="1" hangingPunct="1"/>
            <a:r>
              <a:rPr lang="en-US" smtClean="0"/>
              <a:t>Hardware</a:t>
            </a:r>
          </a:p>
          <a:p>
            <a:pPr eaLnBrk="1" hangingPunct="1"/>
            <a:r>
              <a:rPr lang="en-US" smtClean="0"/>
              <a:t>Software</a:t>
            </a:r>
          </a:p>
          <a:p>
            <a:pPr eaLnBrk="1" hangingPunct="1"/>
            <a:r>
              <a:rPr lang="en-US" smtClean="0"/>
              <a:t>User</a:t>
            </a:r>
          </a:p>
        </p:txBody>
      </p:sp>
      <p:pic>
        <p:nvPicPr>
          <p:cNvPr id="18444" name="Picture 12" descr="BD21298_"/>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4648200" y="2133600"/>
            <a:ext cx="762000" cy="762000"/>
          </a:xfrm>
          <a:noFill/>
        </p:spPr>
      </p:pic>
      <p:sp>
        <p:nvSpPr>
          <p:cNvPr id="10" name="Date Placeholder 4"/>
          <p:cNvSpPr>
            <a:spLocks noGrp="1"/>
          </p:cNvSpPr>
          <p:nvPr>
            <p:ph type="dt" sz="half" idx="10"/>
          </p:nvPr>
        </p:nvSpPr>
        <p:spPr/>
        <p:txBody>
          <a:bodyPr/>
          <a:lstStyle/>
          <a:p>
            <a:pPr>
              <a:defRPr/>
            </a:pPr>
            <a:fld id="{AB904BC2-0361-44E7-BC03-4ADB499EF42C}" type="datetime2">
              <a:rPr lang="en-GB" smtClean="0"/>
              <a:t>Saturday, 02 February 2013</a:t>
            </a:fld>
            <a:endParaRPr lang="en-US"/>
          </a:p>
        </p:txBody>
      </p:sp>
      <p:sp>
        <p:nvSpPr>
          <p:cNvPr id="11" name="Footer Placeholder 5"/>
          <p:cNvSpPr>
            <a:spLocks noGrp="1"/>
          </p:cNvSpPr>
          <p:nvPr>
            <p:ph type="ftr" sz="quarter" idx="11"/>
          </p:nvPr>
        </p:nvSpPr>
        <p:spPr/>
        <p:txBody>
          <a:bodyPr/>
          <a:lstStyle/>
          <a:p>
            <a:pPr>
              <a:defRPr/>
            </a:pPr>
            <a:r>
              <a:rPr lang="en-US" smtClean="0"/>
              <a:t>CSC1103- Nouf AlJaffan</a:t>
            </a:r>
            <a:endParaRPr lang="en-US" dirty="0"/>
          </a:p>
        </p:txBody>
      </p:sp>
      <p:sp>
        <p:nvSpPr>
          <p:cNvPr id="12" name="Slide Number Placeholder 6"/>
          <p:cNvSpPr>
            <a:spLocks noGrp="1"/>
          </p:cNvSpPr>
          <p:nvPr>
            <p:ph type="sldNum" sz="quarter" idx="12"/>
          </p:nvPr>
        </p:nvSpPr>
        <p:spPr/>
        <p:txBody>
          <a:bodyPr/>
          <a:lstStyle/>
          <a:p>
            <a:pPr>
              <a:defRPr/>
            </a:pPr>
            <a:fld id="{003B6783-B5CB-4571-9F20-6E252FAAC46B}" type="slidenum">
              <a:rPr lang="en-US"/>
              <a:pPr>
                <a:defRPr/>
              </a:pPr>
              <a:t>3</a:t>
            </a:fld>
            <a:endParaRPr lang="en-US"/>
          </a:p>
        </p:txBody>
      </p:sp>
      <p:sp>
        <p:nvSpPr>
          <p:cNvPr id="7173" name="Oval 6"/>
          <p:cNvSpPr>
            <a:spLocks noChangeArrowheads="1"/>
          </p:cNvSpPr>
          <p:nvPr/>
        </p:nvSpPr>
        <p:spPr bwMode="auto">
          <a:xfrm>
            <a:off x="3657600" y="3048000"/>
            <a:ext cx="2667000" cy="2133600"/>
          </a:xfrm>
          <a:prstGeom prst="ellipse">
            <a:avLst/>
          </a:prstGeom>
          <a:solidFill>
            <a:schemeClr val="accent1"/>
          </a:solidFill>
          <a:ln w="9525">
            <a:solidFill>
              <a:schemeClr val="tx1"/>
            </a:solidFill>
            <a:round/>
            <a:headEnd/>
            <a:tailEnd/>
          </a:ln>
        </p:spPr>
        <p:txBody>
          <a:bodyPr wrap="none" anchor="ctr"/>
          <a:lstStyle/>
          <a:p>
            <a:pPr algn="ctr"/>
            <a:endParaRPr lang="en-US"/>
          </a:p>
        </p:txBody>
      </p:sp>
      <p:sp>
        <p:nvSpPr>
          <p:cNvPr id="7176" name="Rectangle 4"/>
          <p:cNvSpPr>
            <a:spLocks noChangeArrowheads="1"/>
          </p:cNvSpPr>
          <p:nvPr/>
        </p:nvSpPr>
        <p:spPr bwMode="auto">
          <a:xfrm>
            <a:off x="4419600" y="3733800"/>
            <a:ext cx="1066800" cy="762000"/>
          </a:xfrm>
          <a:prstGeom prst="rect">
            <a:avLst/>
          </a:prstGeom>
          <a:solidFill>
            <a:schemeClr val="accent1"/>
          </a:solidFill>
          <a:ln w="9525">
            <a:solidFill>
              <a:schemeClr val="tx1"/>
            </a:solidFill>
            <a:miter lim="800000"/>
            <a:headEnd/>
            <a:tailEnd/>
          </a:ln>
        </p:spPr>
        <p:txBody>
          <a:bodyPr wrap="none" anchor="ctr"/>
          <a:lstStyle/>
          <a:p>
            <a:pPr algn="ctr"/>
            <a:r>
              <a:rPr lang="en-US" b="1"/>
              <a:t>Hardware</a:t>
            </a:r>
          </a:p>
        </p:txBody>
      </p:sp>
      <p:sp>
        <p:nvSpPr>
          <p:cNvPr id="7177" name="Text Box 9"/>
          <p:cNvSpPr txBox="1">
            <a:spLocks noChangeArrowheads="1"/>
          </p:cNvSpPr>
          <p:nvPr/>
        </p:nvSpPr>
        <p:spPr bwMode="auto">
          <a:xfrm>
            <a:off x="7756525" y="3922713"/>
            <a:ext cx="5492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en-US"/>
          </a:p>
        </p:txBody>
      </p:sp>
      <p:sp>
        <p:nvSpPr>
          <p:cNvPr id="7178" name="Text Box 10"/>
          <p:cNvSpPr txBox="1">
            <a:spLocks noChangeArrowheads="1"/>
          </p:cNvSpPr>
          <p:nvPr/>
        </p:nvSpPr>
        <p:spPr bwMode="auto">
          <a:xfrm>
            <a:off x="4343400" y="3200400"/>
            <a:ext cx="1371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b="1"/>
              <a:t>Software</a:t>
            </a:r>
          </a:p>
        </p:txBody>
      </p:sp>
      <p:sp>
        <p:nvSpPr>
          <p:cNvPr id="7179" name="Text Box 11"/>
          <p:cNvSpPr txBox="1">
            <a:spLocks noChangeArrowheads="1"/>
          </p:cNvSpPr>
          <p:nvPr/>
        </p:nvSpPr>
        <p:spPr bwMode="auto">
          <a:xfrm>
            <a:off x="4343400" y="1600200"/>
            <a:ext cx="1295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sz="2400"/>
              <a:t>User</a:t>
            </a:r>
          </a:p>
        </p:txBody>
      </p:sp>
    </p:spTree>
    <p:extLst>
      <p:ext uri="{BB962C8B-B14F-4D97-AF65-F5344CB8AC3E}">
        <p14:creationId xmlns:p14="http://schemas.microsoft.com/office/powerpoint/2010/main" val="1618503472"/>
      </p:ext>
    </p:extLst>
  </p:cSld>
  <p:clrMapOvr>
    <a:masterClrMapping/>
  </p:clrMapOvr>
  <p:transition spd="med">
    <p:strips dir="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18444"/>
                                        </p:tgtEl>
                                      </p:cBhvr>
                                    </p:animEffect>
                                    <p:animScale>
                                      <p:cBhvr>
                                        <p:cTn id="7" dur="250" autoRev="1" fill="hold"/>
                                        <p:tgtEl>
                                          <p:spTgt spid="1844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228600" y="381000"/>
            <a:ext cx="4419600" cy="1143000"/>
          </a:xfrm>
        </p:spPr>
        <p:txBody>
          <a:bodyPr>
            <a:normAutofit/>
          </a:bodyPr>
          <a:lstStyle/>
          <a:p>
            <a:pPr algn="l" eaLnBrk="1" hangingPunct="1">
              <a:defRPr/>
            </a:pPr>
            <a:r>
              <a:rPr lang="en-US" b="1" smtClean="0"/>
              <a:t>Software (Contd.)</a:t>
            </a:r>
          </a:p>
        </p:txBody>
      </p:sp>
      <p:sp>
        <p:nvSpPr>
          <p:cNvPr id="21507" name="Rectangle 3"/>
          <p:cNvSpPr>
            <a:spLocks noGrp="1" noChangeArrowheads="1"/>
          </p:cNvSpPr>
          <p:nvPr>
            <p:ph idx="1"/>
          </p:nvPr>
        </p:nvSpPr>
        <p:spPr/>
        <p:txBody>
          <a:bodyPr>
            <a:normAutofit/>
          </a:bodyPr>
          <a:lstStyle/>
          <a:p>
            <a:pPr eaLnBrk="1" hangingPunct="1">
              <a:buFontTx/>
              <a:buNone/>
            </a:pPr>
            <a:r>
              <a:rPr lang="en-US" u="sng" dirty="0" smtClean="0">
                <a:solidFill>
                  <a:schemeClr val="hlink"/>
                </a:solidFill>
              </a:rPr>
              <a:t>System Software</a:t>
            </a:r>
          </a:p>
          <a:p>
            <a:pPr eaLnBrk="1" hangingPunct="1"/>
            <a:r>
              <a:rPr lang="en-US" dirty="0" smtClean="0"/>
              <a:t>It controls the overall operation of the system. </a:t>
            </a:r>
          </a:p>
          <a:p>
            <a:pPr eaLnBrk="1" hangingPunct="1">
              <a:buFontTx/>
              <a:buNone/>
            </a:pPr>
            <a:endParaRPr lang="en-US" dirty="0" smtClean="0"/>
          </a:p>
          <a:p>
            <a:pPr eaLnBrk="1" hangingPunct="1"/>
            <a:r>
              <a:rPr lang="en-US" dirty="0" smtClean="0"/>
              <a:t>It is stored in the computer's memory and  instructs the computer to load, store, and execute an application. </a:t>
            </a:r>
          </a:p>
          <a:p>
            <a:pPr eaLnBrk="1" hangingPunct="1">
              <a:buFontTx/>
              <a:buNone/>
            </a:pPr>
            <a:endParaRPr lang="en-US" dirty="0" smtClean="0"/>
          </a:p>
          <a:p>
            <a:pPr eaLnBrk="1" hangingPunct="1"/>
            <a:r>
              <a:rPr lang="en-US" dirty="0" smtClean="0"/>
              <a:t>Examples: Operating System (OS), Translators </a:t>
            </a:r>
          </a:p>
          <a:p>
            <a:pPr eaLnBrk="1" hangingPunct="1">
              <a:buFontTx/>
              <a:buNone/>
            </a:pPr>
            <a:r>
              <a:rPr lang="en-US" dirty="0" smtClean="0"/>
              <a:t>                     DOS, Microsoft Windows , Unix, Linux, OS2, 	          BeOS, OS-X (Mac OS) and so on</a:t>
            </a:r>
          </a:p>
          <a:p>
            <a:pPr algn="just">
              <a:lnSpc>
                <a:spcPct val="150000"/>
              </a:lnSpc>
            </a:pPr>
            <a:r>
              <a:rPr lang="en-US" b="1" dirty="0" smtClean="0">
                <a:solidFill>
                  <a:schemeClr val="tx2">
                    <a:lumMod val="75000"/>
                  </a:schemeClr>
                </a:solidFill>
              </a:rPr>
              <a:t>Operating system cannot run without the BIOS</a:t>
            </a:r>
            <a:endParaRPr lang="ar-SA" b="1" dirty="0" smtClean="0">
              <a:solidFill>
                <a:schemeClr val="tx2">
                  <a:lumMod val="75000"/>
                </a:schemeClr>
              </a:solidFill>
            </a:endParaRPr>
          </a:p>
          <a:p>
            <a:pPr eaLnBrk="1" hangingPunct="1">
              <a:buFontTx/>
              <a:buNone/>
            </a:pPr>
            <a:endParaRPr lang="en-US" dirty="0" smtClean="0"/>
          </a:p>
        </p:txBody>
      </p:sp>
      <p:sp>
        <p:nvSpPr>
          <p:cNvPr id="4" name="Date Placeholder 3"/>
          <p:cNvSpPr>
            <a:spLocks noGrp="1"/>
          </p:cNvSpPr>
          <p:nvPr>
            <p:ph type="dt" sz="half" idx="10"/>
          </p:nvPr>
        </p:nvSpPr>
        <p:spPr/>
        <p:txBody>
          <a:bodyPr/>
          <a:lstStyle/>
          <a:p>
            <a:pPr>
              <a:defRPr/>
            </a:pPr>
            <a:fld id="{339ACC4C-E48B-40C6-B0C3-22BF3020DD32}" type="datetime2">
              <a:rPr lang="en-GB" smtClean="0"/>
              <a:t>Saturday, 02 February 2013</a:t>
            </a:fld>
            <a:endParaRPr lang="en-US"/>
          </a:p>
        </p:txBody>
      </p:sp>
      <p:sp>
        <p:nvSpPr>
          <p:cNvPr id="5" name="Footer Placeholder 4"/>
          <p:cNvSpPr>
            <a:spLocks noGrp="1"/>
          </p:cNvSpPr>
          <p:nvPr>
            <p:ph type="ftr" sz="quarter" idx="11"/>
          </p:nvPr>
        </p:nvSpPr>
        <p:spPr/>
        <p:txBody>
          <a:bodyPr/>
          <a:lstStyle/>
          <a:p>
            <a:pPr>
              <a:defRPr/>
            </a:pPr>
            <a:r>
              <a:rPr lang="en-US" smtClean="0"/>
              <a:t>CSC1103- Nouf AlJaffan</a:t>
            </a:r>
            <a:endParaRPr lang="en-US"/>
          </a:p>
        </p:txBody>
      </p:sp>
      <p:sp>
        <p:nvSpPr>
          <p:cNvPr id="6" name="Slide Number Placeholder 5"/>
          <p:cNvSpPr>
            <a:spLocks noGrp="1"/>
          </p:cNvSpPr>
          <p:nvPr>
            <p:ph type="sldNum" sz="quarter" idx="12"/>
          </p:nvPr>
        </p:nvSpPr>
        <p:spPr/>
        <p:txBody>
          <a:bodyPr/>
          <a:lstStyle/>
          <a:p>
            <a:pPr>
              <a:defRPr/>
            </a:pPr>
            <a:fld id="{77FFCA18-104B-491F-8016-B0EC44D6FBF4}" type="slidenum">
              <a:rPr lang="en-US"/>
              <a:pPr>
                <a:defRPr/>
              </a:pPr>
              <a:t>30</a:t>
            </a:fld>
            <a:endParaRPr lang="en-US"/>
          </a:p>
        </p:txBody>
      </p:sp>
    </p:spTree>
    <p:extLst>
      <p:ext uri="{BB962C8B-B14F-4D97-AF65-F5344CB8AC3E}">
        <p14:creationId xmlns:p14="http://schemas.microsoft.com/office/powerpoint/2010/main" val="32323570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1506"/>
                                        </p:tgtEl>
                                        <p:attrNameLst>
                                          <p:attrName>style.visibility</p:attrName>
                                        </p:attrNameLst>
                                      </p:cBhvr>
                                      <p:to>
                                        <p:strVal val="visible"/>
                                      </p:to>
                                    </p:set>
                                    <p:anim calcmode="lin" valueType="num">
                                      <p:cBhvr additive="base">
                                        <p:cTn id="7" dur="500" fill="hold"/>
                                        <p:tgtEl>
                                          <p:spTgt spid="21506"/>
                                        </p:tgtEl>
                                        <p:attrNameLst>
                                          <p:attrName>ppt_x</p:attrName>
                                        </p:attrNameLst>
                                      </p:cBhvr>
                                      <p:tavLst>
                                        <p:tav tm="0">
                                          <p:val>
                                            <p:strVal val="1+#ppt_w/2"/>
                                          </p:val>
                                        </p:tav>
                                        <p:tav tm="100000">
                                          <p:val>
                                            <p:strVal val="#ppt_x"/>
                                          </p:val>
                                        </p:tav>
                                      </p:tavLst>
                                    </p:anim>
                                    <p:anim calcmode="lin" valueType="num">
                                      <p:cBhvr additive="base">
                                        <p:cTn id="8" dur="500" fill="hold"/>
                                        <p:tgtEl>
                                          <p:spTgt spid="2150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21507">
                                            <p:txEl>
                                              <p:pRg st="0" end="0"/>
                                            </p:txEl>
                                          </p:spTgt>
                                        </p:tgtEl>
                                        <p:attrNameLst>
                                          <p:attrName>style.visibility</p:attrName>
                                        </p:attrNameLst>
                                      </p:cBhvr>
                                      <p:to>
                                        <p:strVal val="visible"/>
                                      </p:to>
                                    </p:set>
                                    <p:animEffect transition="in" filter="box(in)">
                                      <p:cBhvr>
                                        <p:cTn id="13" dur="500"/>
                                        <p:tgtEl>
                                          <p:spTgt spid="21507">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21507">
                                            <p:txEl>
                                              <p:pRg st="1" end="1"/>
                                            </p:txEl>
                                          </p:spTgt>
                                        </p:tgtEl>
                                        <p:attrNameLst>
                                          <p:attrName>style.visibility</p:attrName>
                                        </p:attrNameLst>
                                      </p:cBhvr>
                                      <p:to>
                                        <p:strVal val="visible"/>
                                      </p:to>
                                    </p:set>
                                    <p:animEffect transition="in" filter="box(in)">
                                      <p:cBhvr>
                                        <p:cTn id="18" dur="500"/>
                                        <p:tgtEl>
                                          <p:spTgt spid="21507">
                                            <p:txEl>
                                              <p:pRg st="1" end="1"/>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4" presetClass="entr" presetSubtype="16" fill="hold" grpId="0" nodeType="clickEffect">
                                  <p:stCondLst>
                                    <p:cond delay="0"/>
                                  </p:stCondLst>
                                  <p:childTnLst>
                                    <p:set>
                                      <p:cBhvr>
                                        <p:cTn id="22" dur="1" fill="hold">
                                          <p:stCondLst>
                                            <p:cond delay="0"/>
                                          </p:stCondLst>
                                        </p:cTn>
                                        <p:tgtEl>
                                          <p:spTgt spid="21507">
                                            <p:txEl>
                                              <p:pRg st="3" end="3"/>
                                            </p:txEl>
                                          </p:spTgt>
                                        </p:tgtEl>
                                        <p:attrNameLst>
                                          <p:attrName>style.visibility</p:attrName>
                                        </p:attrNameLst>
                                      </p:cBhvr>
                                      <p:to>
                                        <p:strVal val="visible"/>
                                      </p:to>
                                    </p:set>
                                    <p:animEffect transition="in" filter="box(in)">
                                      <p:cBhvr>
                                        <p:cTn id="23" dur="500"/>
                                        <p:tgtEl>
                                          <p:spTgt spid="21507">
                                            <p:txEl>
                                              <p:pRg st="3" end="3"/>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4" presetClass="entr" presetSubtype="16" fill="hold" grpId="0" nodeType="clickEffect">
                                  <p:stCondLst>
                                    <p:cond delay="0"/>
                                  </p:stCondLst>
                                  <p:childTnLst>
                                    <p:set>
                                      <p:cBhvr>
                                        <p:cTn id="27" dur="1" fill="hold">
                                          <p:stCondLst>
                                            <p:cond delay="0"/>
                                          </p:stCondLst>
                                        </p:cTn>
                                        <p:tgtEl>
                                          <p:spTgt spid="21507">
                                            <p:txEl>
                                              <p:pRg st="5" end="5"/>
                                            </p:txEl>
                                          </p:spTgt>
                                        </p:tgtEl>
                                        <p:attrNameLst>
                                          <p:attrName>style.visibility</p:attrName>
                                        </p:attrNameLst>
                                      </p:cBhvr>
                                      <p:to>
                                        <p:strVal val="visible"/>
                                      </p:to>
                                    </p:set>
                                    <p:animEffect transition="in" filter="box(in)">
                                      <p:cBhvr>
                                        <p:cTn id="28" dur="500"/>
                                        <p:tgtEl>
                                          <p:spTgt spid="21507">
                                            <p:txEl>
                                              <p:pRg st="5" end="5"/>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4" presetClass="entr" presetSubtype="16" fill="hold" grpId="0" nodeType="clickEffect">
                                  <p:stCondLst>
                                    <p:cond delay="0"/>
                                  </p:stCondLst>
                                  <p:childTnLst>
                                    <p:set>
                                      <p:cBhvr>
                                        <p:cTn id="32" dur="1" fill="hold">
                                          <p:stCondLst>
                                            <p:cond delay="0"/>
                                          </p:stCondLst>
                                        </p:cTn>
                                        <p:tgtEl>
                                          <p:spTgt spid="21507">
                                            <p:txEl>
                                              <p:pRg st="6" end="6"/>
                                            </p:txEl>
                                          </p:spTgt>
                                        </p:tgtEl>
                                        <p:attrNameLst>
                                          <p:attrName>style.visibility</p:attrName>
                                        </p:attrNameLst>
                                      </p:cBhvr>
                                      <p:to>
                                        <p:strVal val="visible"/>
                                      </p:to>
                                    </p:set>
                                    <p:animEffect transition="in" filter="box(in)">
                                      <p:cBhvr>
                                        <p:cTn id="33" dur="500"/>
                                        <p:tgtEl>
                                          <p:spTgt spid="21507">
                                            <p:txEl>
                                              <p:pRg st="6" end="6"/>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4" presetClass="entr" presetSubtype="16" fill="hold" grpId="0" nodeType="clickEffect">
                                  <p:stCondLst>
                                    <p:cond delay="0"/>
                                  </p:stCondLst>
                                  <p:childTnLst>
                                    <p:set>
                                      <p:cBhvr>
                                        <p:cTn id="37" dur="1" fill="hold">
                                          <p:stCondLst>
                                            <p:cond delay="0"/>
                                          </p:stCondLst>
                                        </p:cTn>
                                        <p:tgtEl>
                                          <p:spTgt spid="21507">
                                            <p:txEl>
                                              <p:pRg st="7" end="7"/>
                                            </p:txEl>
                                          </p:spTgt>
                                        </p:tgtEl>
                                        <p:attrNameLst>
                                          <p:attrName>style.visibility</p:attrName>
                                        </p:attrNameLst>
                                      </p:cBhvr>
                                      <p:to>
                                        <p:strVal val="visible"/>
                                      </p:to>
                                    </p:set>
                                    <p:animEffect transition="in" filter="box(in)">
                                      <p:cBhvr>
                                        <p:cTn id="38" dur="500"/>
                                        <p:tgtEl>
                                          <p:spTgt spid="2150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p:bldP spid="21507"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304800" y="304800"/>
            <a:ext cx="4648200" cy="1143000"/>
          </a:xfrm>
        </p:spPr>
        <p:txBody>
          <a:bodyPr>
            <a:normAutofit/>
          </a:bodyPr>
          <a:lstStyle/>
          <a:p>
            <a:pPr algn="l" eaLnBrk="1" hangingPunct="1">
              <a:defRPr/>
            </a:pPr>
            <a:r>
              <a:rPr lang="en-US" b="1" smtClean="0"/>
              <a:t>Software (Contd..)</a:t>
            </a:r>
          </a:p>
        </p:txBody>
      </p:sp>
      <p:sp>
        <p:nvSpPr>
          <p:cNvPr id="23555" name="Rectangle 3"/>
          <p:cNvSpPr>
            <a:spLocks noGrp="1" noChangeArrowheads="1"/>
          </p:cNvSpPr>
          <p:nvPr>
            <p:ph idx="1"/>
          </p:nvPr>
        </p:nvSpPr>
        <p:spPr>
          <a:xfrm>
            <a:off x="457200" y="1447800"/>
            <a:ext cx="8229600" cy="4495800"/>
          </a:xfrm>
        </p:spPr>
        <p:txBody>
          <a:bodyPr>
            <a:normAutofit/>
          </a:bodyPr>
          <a:lstStyle/>
          <a:p>
            <a:pPr eaLnBrk="1" hangingPunct="1">
              <a:buFontTx/>
              <a:buNone/>
            </a:pPr>
            <a:r>
              <a:rPr lang="en-US" u="sng" dirty="0" smtClean="0">
                <a:solidFill>
                  <a:schemeClr val="hlink"/>
                </a:solidFill>
              </a:rPr>
              <a:t>Application Software</a:t>
            </a:r>
          </a:p>
          <a:p>
            <a:pPr eaLnBrk="1" hangingPunct="1"/>
            <a:r>
              <a:rPr lang="en-US" dirty="0" smtClean="0"/>
              <a:t>They are </a:t>
            </a:r>
            <a:r>
              <a:rPr lang="en-US" dirty="0" err="1" smtClean="0"/>
              <a:t>Softwares</a:t>
            </a:r>
            <a:r>
              <a:rPr lang="en-US" dirty="0" smtClean="0"/>
              <a:t> written to perform specific tasks.</a:t>
            </a:r>
          </a:p>
          <a:p>
            <a:pPr eaLnBrk="1" hangingPunct="1"/>
            <a:endParaRPr lang="en-US" dirty="0" smtClean="0"/>
          </a:p>
          <a:p>
            <a:pPr eaLnBrk="1" hangingPunct="1"/>
            <a:r>
              <a:rPr lang="en-US" dirty="0" smtClean="0"/>
              <a:t>The basic types of application software are:</a:t>
            </a:r>
          </a:p>
          <a:p>
            <a:pPr eaLnBrk="1" hangingPunct="1">
              <a:buFontTx/>
              <a:buNone/>
            </a:pPr>
            <a:r>
              <a:rPr lang="en-US" dirty="0" smtClean="0"/>
              <a:t>   word processing, database, spreadsheet,     desktop publishing, and communication. </a:t>
            </a:r>
          </a:p>
          <a:p>
            <a:pPr eaLnBrk="1" hangingPunct="1">
              <a:buFontTx/>
              <a:buNone/>
            </a:pPr>
            <a:r>
              <a:rPr lang="en-US" dirty="0" smtClean="0"/>
              <a:t>    Examples: </a:t>
            </a:r>
            <a:r>
              <a:rPr lang="en-US" sz="2400" dirty="0" smtClean="0"/>
              <a:t>MSOffice</a:t>
            </a:r>
            <a:r>
              <a:rPr lang="en-US" dirty="0" smtClean="0"/>
              <a:t>, </a:t>
            </a:r>
            <a:r>
              <a:rPr lang="en-US" dirty="0" err="1" smtClean="0"/>
              <a:t>MSOutlook</a:t>
            </a:r>
            <a:r>
              <a:rPr lang="en-US" dirty="0" smtClean="0"/>
              <a:t>, </a:t>
            </a:r>
            <a:r>
              <a:rPr lang="en-US" dirty="0" smtClean="0">
                <a:solidFill>
                  <a:srgbClr val="FFFF00"/>
                </a:solidFill>
              </a:rPr>
              <a:t> BANKSOFT</a:t>
            </a:r>
            <a:r>
              <a:rPr lang="en-US" dirty="0" smtClean="0"/>
              <a:t>  </a:t>
            </a:r>
          </a:p>
        </p:txBody>
      </p:sp>
      <p:sp>
        <p:nvSpPr>
          <p:cNvPr id="4" name="Date Placeholder 3"/>
          <p:cNvSpPr>
            <a:spLocks noGrp="1"/>
          </p:cNvSpPr>
          <p:nvPr>
            <p:ph type="dt" sz="half" idx="10"/>
          </p:nvPr>
        </p:nvSpPr>
        <p:spPr/>
        <p:txBody>
          <a:bodyPr/>
          <a:lstStyle/>
          <a:p>
            <a:pPr>
              <a:defRPr/>
            </a:pPr>
            <a:fld id="{0097FDB1-1C40-4A24-82F4-557796371A0D}" type="datetime2">
              <a:rPr lang="en-GB" smtClean="0"/>
              <a:t>Saturday, 02 February 2013</a:t>
            </a:fld>
            <a:endParaRPr lang="en-US"/>
          </a:p>
        </p:txBody>
      </p:sp>
      <p:sp>
        <p:nvSpPr>
          <p:cNvPr id="5" name="Footer Placeholder 4"/>
          <p:cNvSpPr>
            <a:spLocks noGrp="1"/>
          </p:cNvSpPr>
          <p:nvPr>
            <p:ph type="ftr" sz="quarter" idx="11"/>
          </p:nvPr>
        </p:nvSpPr>
        <p:spPr/>
        <p:txBody>
          <a:bodyPr/>
          <a:lstStyle/>
          <a:p>
            <a:pPr>
              <a:defRPr/>
            </a:pPr>
            <a:r>
              <a:rPr lang="en-US" smtClean="0"/>
              <a:t>CSC1103- Nouf AlJaffan</a:t>
            </a:r>
            <a:endParaRPr lang="en-US"/>
          </a:p>
        </p:txBody>
      </p:sp>
      <p:sp>
        <p:nvSpPr>
          <p:cNvPr id="6" name="Slide Number Placeholder 5"/>
          <p:cNvSpPr>
            <a:spLocks noGrp="1"/>
          </p:cNvSpPr>
          <p:nvPr>
            <p:ph type="sldNum" sz="quarter" idx="12"/>
          </p:nvPr>
        </p:nvSpPr>
        <p:spPr/>
        <p:txBody>
          <a:bodyPr/>
          <a:lstStyle/>
          <a:p>
            <a:pPr>
              <a:defRPr/>
            </a:pPr>
            <a:fld id="{5A9B07CC-891A-49FC-BC40-70CBA91FDABF}" type="slidenum">
              <a:rPr lang="en-US"/>
              <a:pPr>
                <a:defRPr/>
              </a:pPr>
              <a:t>31</a:t>
            </a:fld>
            <a:endParaRPr lang="en-US"/>
          </a:p>
        </p:txBody>
      </p:sp>
    </p:spTree>
    <p:extLst>
      <p:ext uri="{BB962C8B-B14F-4D97-AF65-F5344CB8AC3E}">
        <p14:creationId xmlns:p14="http://schemas.microsoft.com/office/powerpoint/2010/main" val="42818496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3554"/>
                                        </p:tgtEl>
                                        <p:attrNameLst>
                                          <p:attrName>style.visibility</p:attrName>
                                        </p:attrNameLst>
                                      </p:cBhvr>
                                      <p:to>
                                        <p:strVal val="visible"/>
                                      </p:to>
                                    </p:set>
                                    <p:anim calcmode="lin" valueType="num">
                                      <p:cBhvr additive="base">
                                        <p:cTn id="7" dur="500" fill="hold"/>
                                        <p:tgtEl>
                                          <p:spTgt spid="23554"/>
                                        </p:tgtEl>
                                        <p:attrNameLst>
                                          <p:attrName>ppt_x</p:attrName>
                                        </p:attrNameLst>
                                      </p:cBhvr>
                                      <p:tavLst>
                                        <p:tav tm="0">
                                          <p:val>
                                            <p:strVal val="1+#ppt_w/2"/>
                                          </p:val>
                                        </p:tav>
                                        <p:tav tm="100000">
                                          <p:val>
                                            <p:strVal val="#ppt_x"/>
                                          </p:val>
                                        </p:tav>
                                      </p:tavLst>
                                    </p:anim>
                                    <p:anim calcmode="lin" valueType="num">
                                      <p:cBhvr additive="base">
                                        <p:cTn id="8" dur="500" fill="hold"/>
                                        <p:tgtEl>
                                          <p:spTgt spid="2355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23555">
                                            <p:txEl>
                                              <p:pRg st="0" end="0"/>
                                            </p:txEl>
                                          </p:spTgt>
                                        </p:tgtEl>
                                        <p:attrNameLst>
                                          <p:attrName>style.visibility</p:attrName>
                                        </p:attrNameLst>
                                      </p:cBhvr>
                                      <p:to>
                                        <p:strVal val="visible"/>
                                      </p:to>
                                    </p:set>
                                    <p:animEffect transition="in" filter="box(in)">
                                      <p:cBhvr>
                                        <p:cTn id="13" dur="500"/>
                                        <p:tgtEl>
                                          <p:spTgt spid="23555">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23555">
                                            <p:txEl>
                                              <p:pRg st="1" end="1"/>
                                            </p:txEl>
                                          </p:spTgt>
                                        </p:tgtEl>
                                        <p:attrNameLst>
                                          <p:attrName>style.visibility</p:attrName>
                                        </p:attrNameLst>
                                      </p:cBhvr>
                                      <p:to>
                                        <p:strVal val="visible"/>
                                      </p:to>
                                    </p:set>
                                    <p:animEffect transition="in" filter="box(in)">
                                      <p:cBhvr>
                                        <p:cTn id="18" dur="500"/>
                                        <p:tgtEl>
                                          <p:spTgt spid="23555">
                                            <p:txEl>
                                              <p:pRg st="1" end="1"/>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4" presetClass="entr" presetSubtype="16" fill="hold" grpId="0" nodeType="clickEffect">
                                  <p:stCondLst>
                                    <p:cond delay="0"/>
                                  </p:stCondLst>
                                  <p:childTnLst>
                                    <p:set>
                                      <p:cBhvr>
                                        <p:cTn id="22" dur="1" fill="hold">
                                          <p:stCondLst>
                                            <p:cond delay="0"/>
                                          </p:stCondLst>
                                        </p:cTn>
                                        <p:tgtEl>
                                          <p:spTgt spid="23555">
                                            <p:txEl>
                                              <p:pRg st="3" end="3"/>
                                            </p:txEl>
                                          </p:spTgt>
                                        </p:tgtEl>
                                        <p:attrNameLst>
                                          <p:attrName>style.visibility</p:attrName>
                                        </p:attrNameLst>
                                      </p:cBhvr>
                                      <p:to>
                                        <p:strVal val="visible"/>
                                      </p:to>
                                    </p:set>
                                    <p:animEffect transition="in" filter="box(in)">
                                      <p:cBhvr>
                                        <p:cTn id="23" dur="500"/>
                                        <p:tgtEl>
                                          <p:spTgt spid="23555">
                                            <p:txEl>
                                              <p:pRg st="3" end="3"/>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4" presetClass="entr" presetSubtype="16" fill="hold" grpId="0" nodeType="clickEffect">
                                  <p:stCondLst>
                                    <p:cond delay="0"/>
                                  </p:stCondLst>
                                  <p:childTnLst>
                                    <p:set>
                                      <p:cBhvr>
                                        <p:cTn id="27" dur="1" fill="hold">
                                          <p:stCondLst>
                                            <p:cond delay="0"/>
                                          </p:stCondLst>
                                        </p:cTn>
                                        <p:tgtEl>
                                          <p:spTgt spid="23555">
                                            <p:txEl>
                                              <p:pRg st="4" end="4"/>
                                            </p:txEl>
                                          </p:spTgt>
                                        </p:tgtEl>
                                        <p:attrNameLst>
                                          <p:attrName>style.visibility</p:attrName>
                                        </p:attrNameLst>
                                      </p:cBhvr>
                                      <p:to>
                                        <p:strVal val="visible"/>
                                      </p:to>
                                    </p:set>
                                    <p:animEffect transition="in" filter="box(in)">
                                      <p:cBhvr>
                                        <p:cTn id="28" dur="500"/>
                                        <p:tgtEl>
                                          <p:spTgt spid="23555">
                                            <p:txEl>
                                              <p:pRg st="4" end="4"/>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4" presetClass="entr" presetSubtype="16" fill="hold" grpId="0" nodeType="clickEffect">
                                  <p:stCondLst>
                                    <p:cond delay="0"/>
                                  </p:stCondLst>
                                  <p:childTnLst>
                                    <p:set>
                                      <p:cBhvr>
                                        <p:cTn id="32" dur="1" fill="hold">
                                          <p:stCondLst>
                                            <p:cond delay="0"/>
                                          </p:stCondLst>
                                        </p:cTn>
                                        <p:tgtEl>
                                          <p:spTgt spid="23555">
                                            <p:txEl>
                                              <p:pRg st="5" end="5"/>
                                            </p:txEl>
                                          </p:spTgt>
                                        </p:tgtEl>
                                        <p:attrNameLst>
                                          <p:attrName>style.visibility</p:attrName>
                                        </p:attrNameLst>
                                      </p:cBhvr>
                                      <p:to>
                                        <p:strVal val="visible"/>
                                      </p:to>
                                    </p:set>
                                    <p:animEffect transition="in" filter="box(in)">
                                      <p:cBhvr>
                                        <p:cTn id="33" dur="500"/>
                                        <p:tgtEl>
                                          <p:spTgt spid="2355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p:bldP spid="23555"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dirty="0" smtClean="0"/>
              <a:t>Application Software</a:t>
            </a:r>
            <a:endParaRPr lang="en-GB" dirty="0"/>
          </a:p>
        </p:txBody>
      </p:sp>
      <p:sp>
        <p:nvSpPr>
          <p:cNvPr id="5" name="Content Placeholder 4"/>
          <p:cNvSpPr>
            <a:spLocks noGrp="1"/>
          </p:cNvSpPr>
          <p:nvPr>
            <p:ph idx="1"/>
          </p:nvPr>
        </p:nvSpPr>
        <p:spPr/>
        <p:txBody>
          <a:bodyPr>
            <a:normAutofit/>
          </a:bodyPr>
          <a:lstStyle/>
          <a:p>
            <a:pPr>
              <a:lnSpc>
                <a:spcPct val="150000"/>
              </a:lnSpc>
            </a:pPr>
            <a:r>
              <a:rPr lang="en-US" dirty="0" smtClean="0"/>
              <a:t>Applications Software must  be compatible with the Operating Systems </a:t>
            </a:r>
          </a:p>
          <a:p>
            <a:pPr>
              <a:lnSpc>
                <a:spcPct val="150000"/>
              </a:lnSpc>
            </a:pPr>
            <a:r>
              <a:rPr lang="en-GB" dirty="0" smtClean="0"/>
              <a:t>Common Applications Software:</a:t>
            </a:r>
            <a:endParaRPr lang="ar-SA" dirty="0" smtClean="0"/>
          </a:p>
          <a:p>
            <a:pPr lvl="1">
              <a:lnSpc>
                <a:spcPct val="150000"/>
              </a:lnSpc>
            </a:pPr>
            <a:r>
              <a:rPr lang="en-US" dirty="0" smtClean="0"/>
              <a:t>Word Processing as Microsoft Word</a:t>
            </a:r>
          </a:p>
          <a:p>
            <a:pPr lvl="1">
              <a:lnSpc>
                <a:spcPct val="150000"/>
              </a:lnSpc>
            </a:pPr>
            <a:r>
              <a:rPr lang="en-US" dirty="0" smtClean="0"/>
              <a:t>Spreadsheets as Microsoft Excel</a:t>
            </a:r>
          </a:p>
          <a:p>
            <a:pPr lvl="1">
              <a:lnSpc>
                <a:spcPct val="150000"/>
              </a:lnSpc>
            </a:pPr>
            <a:r>
              <a:rPr lang="en-US" dirty="0" smtClean="0"/>
              <a:t>Database as Microsoft Access</a:t>
            </a:r>
          </a:p>
          <a:p>
            <a:pPr lvl="1">
              <a:lnSpc>
                <a:spcPct val="150000"/>
              </a:lnSpc>
            </a:pPr>
            <a:r>
              <a:rPr lang="en-US" dirty="0" smtClean="0"/>
              <a:t>Presentation as Microsoft PowerPoint</a:t>
            </a:r>
          </a:p>
          <a:p>
            <a:pPr lvl="1">
              <a:lnSpc>
                <a:spcPct val="150000"/>
              </a:lnSpc>
            </a:pPr>
            <a:r>
              <a:rPr lang="en-US" dirty="0" smtClean="0"/>
              <a:t>Web browsing as Internet Explorer </a:t>
            </a:r>
          </a:p>
          <a:p>
            <a:pPr>
              <a:lnSpc>
                <a:spcPct val="150000"/>
              </a:lnSpc>
            </a:pPr>
            <a:endParaRPr lang="en-US" dirty="0" smtClean="0"/>
          </a:p>
          <a:p>
            <a:endParaRPr lang="en-GB" dirty="0"/>
          </a:p>
        </p:txBody>
      </p:sp>
      <p:sp>
        <p:nvSpPr>
          <p:cNvPr id="2" name="Date Placeholder 1"/>
          <p:cNvSpPr>
            <a:spLocks noGrp="1"/>
          </p:cNvSpPr>
          <p:nvPr>
            <p:ph type="dt" sz="half" idx="10"/>
          </p:nvPr>
        </p:nvSpPr>
        <p:spPr/>
        <p:txBody>
          <a:bodyPr/>
          <a:lstStyle/>
          <a:p>
            <a:fld id="{3172DB09-1BA3-4C35-B080-522308761F8E}" type="datetime2">
              <a:rPr lang="en-GB" smtClean="0"/>
              <a:t>Saturday, 02 February 2013</a:t>
            </a:fld>
            <a:endParaRPr lang="en-GB"/>
          </a:p>
        </p:txBody>
      </p:sp>
      <p:sp>
        <p:nvSpPr>
          <p:cNvPr id="3" name="Footer Placeholder 2"/>
          <p:cNvSpPr>
            <a:spLocks noGrp="1"/>
          </p:cNvSpPr>
          <p:nvPr>
            <p:ph type="ftr" sz="quarter" idx="11"/>
          </p:nvPr>
        </p:nvSpPr>
        <p:spPr/>
        <p:txBody>
          <a:bodyPr/>
          <a:lstStyle/>
          <a:p>
            <a:r>
              <a:rPr lang="en-GB" smtClean="0"/>
              <a:t>CSC1103- Nouf AlJaffan</a:t>
            </a:r>
            <a:endParaRPr lang="en-GB"/>
          </a:p>
        </p:txBody>
      </p:sp>
      <p:sp>
        <p:nvSpPr>
          <p:cNvPr id="6" name="Slide Number Placeholder 5"/>
          <p:cNvSpPr>
            <a:spLocks noGrp="1"/>
          </p:cNvSpPr>
          <p:nvPr>
            <p:ph type="sldNum" sz="quarter" idx="12"/>
          </p:nvPr>
        </p:nvSpPr>
        <p:spPr/>
        <p:txBody>
          <a:bodyPr/>
          <a:lstStyle/>
          <a:p>
            <a:fld id="{7AA7F537-AF52-4862-8A59-A27BE7C7CF45}" type="slidenum">
              <a:rPr lang="en-GB" smtClean="0"/>
              <a:t>32</a:t>
            </a:fld>
            <a:endParaRPr lang="en-GB"/>
          </a:p>
        </p:txBody>
      </p:sp>
    </p:spTree>
    <p:extLst>
      <p:ext uri="{BB962C8B-B14F-4D97-AF65-F5344CB8AC3E}">
        <p14:creationId xmlns:p14="http://schemas.microsoft.com/office/powerpoint/2010/main" val="315412695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5" name="صورة 1" descr="http://t3.gstatic.com/images?q=tbn:ANd9GcQHk4s0bMuitTePcEXVMNtmO6rNbmKiHfGoYWFruzi6kRKCnaCr"/>
          <p:cNvPicPr>
            <a:picLocks noChangeAspect="1" noChangeArrowheads="1"/>
          </p:cNvPicPr>
          <p:nvPr/>
        </p:nvPicPr>
        <p:blipFill>
          <a:blip r:embed="rId2" cstate="print"/>
          <a:srcRect/>
          <a:stretch>
            <a:fillRect/>
          </a:stretch>
        </p:blipFill>
        <p:spPr bwMode="auto">
          <a:xfrm>
            <a:off x="7020272" y="4104146"/>
            <a:ext cx="1962150" cy="1552575"/>
          </a:xfrm>
          <a:prstGeom prst="rect">
            <a:avLst/>
          </a:prstGeom>
          <a:noFill/>
        </p:spPr>
      </p:pic>
      <p:sp>
        <p:nvSpPr>
          <p:cNvPr id="47107" name="Rectangle 3"/>
          <p:cNvSpPr>
            <a:spLocks noChangeArrowheads="1"/>
          </p:cNvSpPr>
          <p:nvPr/>
        </p:nvSpPr>
        <p:spPr bwMode="auto">
          <a:xfrm>
            <a:off x="782613" y="1124744"/>
            <a:ext cx="7434758"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effectLst/>
                <a:latin typeface="Arial" pitchFamily="34" charset="0"/>
                <a:ea typeface="Calibri" pitchFamily="34" charset="0"/>
                <a:cs typeface="Arial" pitchFamily="34" charset="0"/>
              </a:rPr>
              <a:t>Sara Turn on her computer</a:t>
            </a:r>
            <a:r>
              <a:rPr kumimoji="0" lang="en-US" sz="2000" b="1" i="0" u="none" strike="noStrike" cap="none" normalizeH="0" baseline="0" dirty="0" smtClean="0">
                <a:ln>
                  <a:noFill/>
                </a:ln>
                <a:effectLst/>
                <a:latin typeface="Calibri"/>
                <a:ea typeface="Calibri" pitchFamily="34" charset="0"/>
                <a:cs typeface="Arial" pitchFamily="34" charset="0"/>
              </a:rPr>
              <a:t> </a:t>
            </a:r>
            <a:r>
              <a:rPr kumimoji="0" lang="en-US" sz="2000" b="1" i="0" u="none" strike="noStrike" cap="none" normalizeH="0" baseline="0" dirty="0" smtClean="0">
                <a:ln>
                  <a:noFill/>
                </a:ln>
                <a:effectLst/>
                <a:latin typeface="Arial" pitchFamily="34" charset="0"/>
                <a:ea typeface="Calibri" pitchFamily="34" charset="0"/>
                <a:cs typeface="Arial" pitchFamily="34" charset="0"/>
              </a:rPr>
              <a:t>and then</a:t>
            </a:r>
            <a:r>
              <a:rPr kumimoji="0" lang="en-US" sz="2000" b="1" i="0" u="none" strike="noStrike" cap="none" normalizeH="0" baseline="0" dirty="0" smtClean="0">
                <a:ln>
                  <a:noFill/>
                </a:ln>
                <a:effectLst/>
                <a:latin typeface="Calibri"/>
                <a:ea typeface="Calibri" pitchFamily="34" charset="0"/>
                <a:cs typeface="Arial" pitchFamily="34" charset="0"/>
              </a:rPr>
              <a:t> </a:t>
            </a:r>
            <a:r>
              <a:rPr kumimoji="0" lang="en-US" sz="2000" b="1" i="0" u="none" strike="noStrike" cap="none" normalizeH="0" baseline="0" dirty="0" smtClean="0">
                <a:ln>
                  <a:noFill/>
                </a:ln>
                <a:effectLst/>
                <a:latin typeface="Arial" pitchFamily="34" charset="0"/>
                <a:ea typeface="Calibri" pitchFamily="34" charset="0"/>
                <a:cs typeface="Arial" pitchFamily="34" charset="0"/>
              </a:rPr>
              <a:t>open the</a:t>
            </a:r>
            <a:r>
              <a:rPr kumimoji="0" lang="en-US" sz="2000" b="1" i="0" u="none" strike="noStrike" cap="none" normalizeH="0" baseline="0" dirty="0" smtClean="0">
                <a:ln>
                  <a:noFill/>
                </a:ln>
                <a:effectLst/>
                <a:latin typeface="Calibri"/>
                <a:ea typeface="Calibri" pitchFamily="34" charset="0"/>
                <a:cs typeface="Arial" pitchFamily="34" charset="0"/>
              </a:rPr>
              <a:t> </a:t>
            </a:r>
            <a:r>
              <a:rPr kumimoji="0" lang="en-US" sz="2000" b="1" i="0" u="none" strike="noStrike" cap="none" normalizeH="0" baseline="0" dirty="0" smtClean="0">
                <a:ln>
                  <a:noFill/>
                </a:ln>
                <a:effectLst/>
                <a:latin typeface="Arial" pitchFamily="34" charset="0"/>
                <a:ea typeface="Calibri" pitchFamily="34" charset="0"/>
                <a:cs typeface="Arial" pitchFamily="34" charset="0"/>
              </a:rPr>
              <a:t>word processor</a:t>
            </a:r>
            <a:r>
              <a:rPr kumimoji="0" lang="en-US" sz="2000" b="1" i="0" u="none" strike="noStrike" cap="none" normalizeH="0" baseline="0" dirty="0" smtClean="0">
                <a:ln>
                  <a:noFill/>
                </a:ln>
                <a:effectLst/>
                <a:latin typeface="Calibri"/>
                <a:ea typeface="Calibri" pitchFamily="34" charset="0"/>
                <a:cs typeface="Arial" pitchFamily="34" charset="0"/>
              </a:rPr>
              <a:t> </a:t>
            </a:r>
            <a:r>
              <a:rPr kumimoji="0" lang="en-US" sz="2000" b="1" i="0" u="none" strike="noStrike" cap="none" normalizeH="0" baseline="0" dirty="0" smtClean="0">
                <a:ln>
                  <a:noFill/>
                </a:ln>
                <a:effectLst/>
                <a:latin typeface="Arial" pitchFamily="34" charset="0"/>
                <a:ea typeface="Calibri" pitchFamily="34" charset="0"/>
                <a:cs typeface="Arial" pitchFamily="34" charset="0"/>
              </a:rPr>
              <a:t>to write</a:t>
            </a:r>
            <a:r>
              <a:rPr kumimoji="0" lang="en-US" sz="2000" b="1" i="0" u="none" strike="noStrike" cap="none" normalizeH="0" baseline="0" dirty="0" smtClean="0">
                <a:ln>
                  <a:noFill/>
                </a:ln>
                <a:effectLst/>
                <a:latin typeface="Calibri"/>
                <a:ea typeface="Calibri" pitchFamily="34" charset="0"/>
                <a:cs typeface="Arial" pitchFamily="34" charset="0"/>
              </a:rPr>
              <a:t> </a:t>
            </a:r>
            <a:r>
              <a:rPr kumimoji="0" lang="en-US" sz="2000" b="1" i="0" u="none" strike="noStrike" cap="none" normalizeH="0" baseline="0" dirty="0" smtClean="0">
                <a:ln>
                  <a:noFill/>
                </a:ln>
                <a:effectLst/>
                <a:latin typeface="Arial" pitchFamily="34" charset="0"/>
                <a:ea typeface="Calibri" pitchFamily="34" charset="0"/>
                <a:cs typeface="Arial" pitchFamily="34" charset="0"/>
              </a:rPr>
              <a:t>her homework</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effectLst/>
                <a:latin typeface="Calibri" pitchFamily="34" charset="0"/>
                <a:ea typeface="Calibri" pitchFamily="34" charset="0"/>
                <a:cs typeface="Arial" pitchFamily="34" charset="0"/>
              </a:rPr>
              <a:t> </a:t>
            </a:r>
            <a:endParaRPr kumimoji="0" lang="en-US" sz="2000" b="0" i="0" u="none"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1" i="0" strike="noStrike" cap="none" normalizeH="0" baseline="0" dirty="0" smtClean="0">
              <a:ln>
                <a:noFill/>
              </a:ln>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strike="noStrike" cap="none" normalizeH="0" baseline="0" dirty="0" smtClean="0">
                <a:ln>
                  <a:noFill/>
                </a:ln>
                <a:effectLst/>
                <a:latin typeface="Arial" pitchFamily="34" charset="0"/>
                <a:ea typeface="Calibri" pitchFamily="34" charset="0"/>
                <a:cs typeface="Arial" pitchFamily="34" charset="0"/>
              </a:rPr>
              <a:t>What are the</a:t>
            </a:r>
            <a:r>
              <a:rPr kumimoji="0" lang="en-US" sz="2000" b="1" i="0" strike="noStrike" cap="none" normalizeH="0" baseline="0" dirty="0" smtClean="0">
                <a:ln>
                  <a:noFill/>
                </a:ln>
                <a:effectLst/>
                <a:latin typeface="Calibri"/>
                <a:ea typeface="Calibri" pitchFamily="34" charset="0"/>
                <a:cs typeface="Arial" pitchFamily="34" charset="0"/>
              </a:rPr>
              <a:t> </a:t>
            </a:r>
            <a:r>
              <a:rPr kumimoji="0" lang="en-US" sz="2000" b="1" i="0" strike="noStrike" cap="none" normalizeH="0" baseline="0" dirty="0" smtClean="0">
                <a:ln>
                  <a:noFill/>
                </a:ln>
                <a:effectLst/>
                <a:latin typeface="Arial" pitchFamily="34" charset="0"/>
                <a:ea typeface="Calibri" pitchFamily="34" charset="0"/>
                <a:cs typeface="Arial" pitchFamily="34" charset="0"/>
              </a:rPr>
              <a:t>steps taken by the</a:t>
            </a:r>
            <a:r>
              <a:rPr kumimoji="0" lang="en-US" sz="2000" b="1" i="0" strike="noStrike" cap="none" normalizeH="0" baseline="0" dirty="0" smtClean="0">
                <a:ln>
                  <a:noFill/>
                </a:ln>
                <a:effectLst/>
                <a:latin typeface="Calibri"/>
                <a:ea typeface="Calibri" pitchFamily="34" charset="0"/>
                <a:cs typeface="Arial" pitchFamily="34" charset="0"/>
              </a:rPr>
              <a:t> </a:t>
            </a:r>
            <a:r>
              <a:rPr kumimoji="0" lang="en-US" sz="2000" b="1" i="0" strike="noStrike" cap="none" normalizeH="0" baseline="0" dirty="0" smtClean="0">
                <a:ln>
                  <a:noFill/>
                </a:ln>
                <a:effectLst/>
                <a:latin typeface="Arial" pitchFamily="34" charset="0"/>
                <a:ea typeface="Calibri" pitchFamily="34" charset="0"/>
                <a:cs typeface="Arial" pitchFamily="34" charset="0"/>
              </a:rPr>
              <a:t>computer to do this task</a:t>
            </a:r>
            <a:r>
              <a:rPr kumimoji="0" lang="en-US" sz="2000" b="1" i="0" strike="noStrike" cap="none" normalizeH="0" baseline="0" dirty="0" smtClean="0">
                <a:ln>
                  <a:noFill/>
                </a:ln>
                <a:effectLst/>
                <a:latin typeface="Calibri"/>
                <a:ea typeface="Calibri" pitchFamily="34" charset="0"/>
                <a:cs typeface="Arial" pitchFamily="34" charset="0"/>
              </a:rPr>
              <a:t> </a:t>
            </a:r>
            <a:r>
              <a:rPr kumimoji="0" lang="en-US" sz="2000" b="1" i="0" strike="noStrike" cap="none" normalizeH="0" baseline="0" dirty="0" smtClean="0">
                <a:ln>
                  <a:noFill/>
                </a:ln>
                <a:effectLst/>
                <a:latin typeface="Arial" pitchFamily="34" charset="0"/>
                <a:ea typeface="Calibri" pitchFamily="34" charset="0"/>
                <a:cs typeface="Arial" pitchFamily="34" charset="0"/>
              </a:rPr>
              <a:t>in order</a:t>
            </a:r>
            <a:r>
              <a:rPr kumimoji="0" lang="en-US" sz="2000" b="1" i="0" strike="noStrike" cap="none" normalizeH="0" dirty="0" smtClean="0">
                <a:ln>
                  <a:noFill/>
                </a:ln>
                <a:effectLst/>
                <a:latin typeface="Arial" pitchFamily="34" charset="0"/>
                <a:ea typeface="Calibri" pitchFamily="34" charset="0"/>
                <a:cs typeface="Arial" pitchFamily="34" charset="0"/>
              </a:rPr>
              <a:t> ?</a:t>
            </a:r>
            <a:endParaRPr kumimoji="0" lang="en-US" sz="2000" b="0" i="0"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effectLst/>
              <a:latin typeface="Arial" pitchFamily="34" charset="0"/>
              <a:cs typeface="Arial" pitchFamily="34" charset="0"/>
            </a:endParaRPr>
          </a:p>
        </p:txBody>
      </p:sp>
      <p:sp>
        <p:nvSpPr>
          <p:cNvPr id="5" name="مربع نص 4"/>
          <p:cNvSpPr txBox="1"/>
          <p:nvPr/>
        </p:nvSpPr>
        <p:spPr>
          <a:xfrm>
            <a:off x="1547664" y="3186846"/>
            <a:ext cx="3240360" cy="432000"/>
          </a:xfrm>
          <a:prstGeom prst="rect">
            <a:avLst/>
          </a:prstGeom>
          <a:noFill/>
        </p:spPr>
        <p:txBody>
          <a:bodyPr wrap="square" rtlCol="1">
            <a:spAutoFit/>
          </a:bodyPr>
          <a:lstStyle/>
          <a:p>
            <a:r>
              <a:rPr lang="en-US" dirty="0" smtClean="0"/>
              <a:t>Load MS word in to the  RAM</a:t>
            </a:r>
          </a:p>
          <a:p>
            <a:endParaRPr lang="ar-SA" dirty="0"/>
          </a:p>
        </p:txBody>
      </p:sp>
      <p:sp>
        <p:nvSpPr>
          <p:cNvPr id="6" name="مربع نص 5"/>
          <p:cNvSpPr txBox="1"/>
          <p:nvPr/>
        </p:nvSpPr>
        <p:spPr>
          <a:xfrm>
            <a:off x="1547664" y="3786913"/>
            <a:ext cx="4104456" cy="432000"/>
          </a:xfrm>
          <a:prstGeom prst="rect">
            <a:avLst/>
          </a:prstGeom>
          <a:noFill/>
        </p:spPr>
        <p:txBody>
          <a:bodyPr wrap="square" rtlCol="1">
            <a:spAutoFit/>
          </a:bodyPr>
          <a:lstStyle/>
          <a:p>
            <a:pPr algn="l"/>
            <a:r>
              <a:rPr lang="en-US" dirty="0" smtClean="0"/>
              <a:t>Run the BIOS software from the ROM</a:t>
            </a:r>
          </a:p>
          <a:p>
            <a:endParaRPr lang="ar-SA" dirty="0"/>
          </a:p>
        </p:txBody>
      </p:sp>
      <p:sp>
        <p:nvSpPr>
          <p:cNvPr id="7" name="مربع نص 6"/>
          <p:cNvSpPr txBox="1"/>
          <p:nvPr/>
        </p:nvSpPr>
        <p:spPr>
          <a:xfrm>
            <a:off x="1547664" y="4987046"/>
            <a:ext cx="5472608" cy="432000"/>
          </a:xfrm>
          <a:prstGeom prst="rect">
            <a:avLst/>
          </a:prstGeom>
          <a:noFill/>
        </p:spPr>
        <p:txBody>
          <a:bodyPr wrap="square" rtlCol="1">
            <a:spAutoFit/>
          </a:bodyPr>
          <a:lstStyle/>
          <a:p>
            <a:pPr algn="l" rtl="0"/>
            <a:r>
              <a:rPr lang="en-US" dirty="0" smtClean="0"/>
              <a:t> the BIOS </a:t>
            </a:r>
            <a:r>
              <a:rPr lang="en-US" dirty="0" err="1" smtClean="0"/>
              <a:t>crries</a:t>
            </a:r>
            <a:r>
              <a:rPr lang="en-US" dirty="0" smtClean="0"/>
              <a:t> out the Power On Self Test(POST)</a:t>
            </a:r>
          </a:p>
          <a:p>
            <a:endParaRPr lang="ar-SA" dirty="0"/>
          </a:p>
        </p:txBody>
      </p:sp>
      <p:sp>
        <p:nvSpPr>
          <p:cNvPr id="8" name="مربع نص 7"/>
          <p:cNvSpPr txBox="1"/>
          <p:nvPr/>
        </p:nvSpPr>
        <p:spPr>
          <a:xfrm>
            <a:off x="1547664" y="4386980"/>
            <a:ext cx="5904656" cy="432000"/>
          </a:xfrm>
          <a:prstGeom prst="rect">
            <a:avLst/>
          </a:prstGeom>
          <a:noFill/>
        </p:spPr>
        <p:txBody>
          <a:bodyPr wrap="square" rtlCol="1">
            <a:spAutoFit/>
          </a:bodyPr>
          <a:lstStyle/>
          <a:p>
            <a:pPr algn="l" rtl="0"/>
            <a:r>
              <a:rPr lang="en-US" dirty="0" smtClean="0"/>
              <a:t> read the OS files from HDD and copy them to the RAM</a:t>
            </a:r>
          </a:p>
          <a:p>
            <a:endParaRPr lang="ar-SA" dirty="0"/>
          </a:p>
        </p:txBody>
      </p:sp>
      <p:sp>
        <p:nvSpPr>
          <p:cNvPr id="9" name="مربع نص 8"/>
          <p:cNvSpPr txBox="1"/>
          <p:nvPr/>
        </p:nvSpPr>
        <p:spPr>
          <a:xfrm>
            <a:off x="899592" y="3762911"/>
            <a:ext cx="256739" cy="369332"/>
          </a:xfrm>
          <a:prstGeom prst="rect">
            <a:avLst/>
          </a:prstGeom>
          <a:noFill/>
        </p:spPr>
        <p:txBody>
          <a:bodyPr wrap="square" rtlCol="1">
            <a:spAutoFit/>
          </a:bodyPr>
          <a:lstStyle/>
          <a:p>
            <a:r>
              <a:rPr lang="en-US" b="1" dirty="0" smtClean="0">
                <a:solidFill>
                  <a:srgbClr val="FF0000"/>
                </a:solidFill>
              </a:rPr>
              <a:t>1</a:t>
            </a:r>
            <a:endParaRPr lang="ar-SA" b="1" dirty="0">
              <a:solidFill>
                <a:srgbClr val="FF0000"/>
              </a:solidFill>
            </a:endParaRPr>
          </a:p>
        </p:txBody>
      </p:sp>
      <p:sp>
        <p:nvSpPr>
          <p:cNvPr id="10" name="مربع نص 9"/>
          <p:cNvSpPr txBox="1"/>
          <p:nvPr/>
        </p:nvSpPr>
        <p:spPr>
          <a:xfrm>
            <a:off x="899592" y="4915039"/>
            <a:ext cx="207640" cy="369332"/>
          </a:xfrm>
          <a:prstGeom prst="rect">
            <a:avLst/>
          </a:prstGeom>
          <a:noFill/>
        </p:spPr>
        <p:txBody>
          <a:bodyPr wrap="square" rtlCol="1">
            <a:spAutoFit/>
          </a:bodyPr>
          <a:lstStyle/>
          <a:p>
            <a:r>
              <a:rPr lang="en-US" b="1" dirty="0" smtClean="0">
                <a:solidFill>
                  <a:srgbClr val="FF0000"/>
                </a:solidFill>
              </a:rPr>
              <a:t>2</a:t>
            </a:r>
            <a:endParaRPr lang="ar-SA" b="1" dirty="0">
              <a:solidFill>
                <a:srgbClr val="FF0000"/>
              </a:solidFill>
            </a:endParaRPr>
          </a:p>
        </p:txBody>
      </p:sp>
      <p:sp>
        <p:nvSpPr>
          <p:cNvPr id="11" name="مربع نص 10"/>
          <p:cNvSpPr txBox="1"/>
          <p:nvPr/>
        </p:nvSpPr>
        <p:spPr>
          <a:xfrm>
            <a:off x="899592" y="4338975"/>
            <a:ext cx="207640" cy="369332"/>
          </a:xfrm>
          <a:prstGeom prst="rect">
            <a:avLst/>
          </a:prstGeom>
          <a:noFill/>
        </p:spPr>
        <p:txBody>
          <a:bodyPr wrap="square" rtlCol="1">
            <a:spAutoFit/>
          </a:bodyPr>
          <a:lstStyle/>
          <a:p>
            <a:r>
              <a:rPr lang="en-US" b="1" dirty="0" smtClean="0">
                <a:solidFill>
                  <a:srgbClr val="FF0000"/>
                </a:solidFill>
              </a:rPr>
              <a:t>3</a:t>
            </a:r>
            <a:endParaRPr lang="ar-SA" b="1" dirty="0">
              <a:solidFill>
                <a:srgbClr val="FF0000"/>
              </a:solidFill>
            </a:endParaRPr>
          </a:p>
        </p:txBody>
      </p:sp>
      <p:sp>
        <p:nvSpPr>
          <p:cNvPr id="12" name="مربع نص 11"/>
          <p:cNvSpPr txBox="1"/>
          <p:nvPr/>
        </p:nvSpPr>
        <p:spPr>
          <a:xfrm>
            <a:off x="899592" y="3186847"/>
            <a:ext cx="207640" cy="369332"/>
          </a:xfrm>
          <a:prstGeom prst="rect">
            <a:avLst/>
          </a:prstGeom>
          <a:noFill/>
        </p:spPr>
        <p:txBody>
          <a:bodyPr wrap="square" rtlCol="1">
            <a:spAutoFit/>
          </a:bodyPr>
          <a:lstStyle/>
          <a:p>
            <a:r>
              <a:rPr lang="en-US" b="1" dirty="0" smtClean="0">
                <a:solidFill>
                  <a:srgbClr val="FF0000"/>
                </a:solidFill>
              </a:rPr>
              <a:t>4</a:t>
            </a:r>
            <a:endParaRPr lang="ar-SA" b="1" dirty="0">
              <a:solidFill>
                <a:srgbClr val="FF0000"/>
              </a:solidFill>
            </a:endParaRPr>
          </a:p>
        </p:txBody>
      </p:sp>
      <p:sp>
        <p:nvSpPr>
          <p:cNvPr id="2" name="Date Placeholder 1"/>
          <p:cNvSpPr>
            <a:spLocks noGrp="1"/>
          </p:cNvSpPr>
          <p:nvPr>
            <p:ph type="dt" sz="half" idx="10"/>
          </p:nvPr>
        </p:nvSpPr>
        <p:spPr/>
        <p:txBody>
          <a:bodyPr/>
          <a:lstStyle/>
          <a:p>
            <a:fld id="{2E3D30D0-BE5C-4019-8377-202A31272FD3}" type="datetime2">
              <a:rPr lang="en-GB" smtClean="0"/>
              <a:t>Saturday, 02 February 2013</a:t>
            </a:fld>
            <a:endParaRPr lang="en-GB"/>
          </a:p>
        </p:txBody>
      </p:sp>
      <p:sp>
        <p:nvSpPr>
          <p:cNvPr id="3" name="Footer Placeholder 2"/>
          <p:cNvSpPr>
            <a:spLocks noGrp="1"/>
          </p:cNvSpPr>
          <p:nvPr>
            <p:ph type="ftr" sz="quarter" idx="11"/>
          </p:nvPr>
        </p:nvSpPr>
        <p:spPr/>
        <p:txBody>
          <a:bodyPr/>
          <a:lstStyle/>
          <a:p>
            <a:r>
              <a:rPr lang="en-GB" smtClean="0"/>
              <a:t>CSC1103- Nouf AlJaffan</a:t>
            </a:r>
            <a:endParaRPr lang="en-GB"/>
          </a:p>
        </p:txBody>
      </p:sp>
      <p:sp>
        <p:nvSpPr>
          <p:cNvPr id="4" name="Slide Number Placeholder 3"/>
          <p:cNvSpPr>
            <a:spLocks noGrp="1"/>
          </p:cNvSpPr>
          <p:nvPr>
            <p:ph type="sldNum" sz="quarter" idx="12"/>
          </p:nvPr>
        </p:nvSpPr>
        <p:spPr/>
        <p:txBody>
          <a:bodyPr/>
          <a:lstStyle/>
          <a:p>
            <a:fld id="{7AA7F537-AF52-4862-8A59-A27BE7C7CF45}" type="slidenum">
              <a:rPr lang="en-GB" smtClean="0"/>
              <a:t>33</a:t>
            </a:fld>
            <a:endParaRPr lang="en-GB"/>
          </a:p>
        </p:txBody>
      </p:sp>
    </p:spTree>
    <p:extLst>
      <p:ext uri="{BB962C8B-B14F-4D97-AF65-F5344CB8AC3E}">
        <p14:creationId xmlns:p14="http://schemas.microsoft.com/office/powerpoint/2010/main" val="42070613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dissolv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dissolv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dissolve">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Types of computer</a:t>
            </a:r>
            <a:endParaRPr lang="en-GB" dirty="0"/>
          </a:p>
        </p:txBody>
      </p:sp>
      <p:sp>
        <p:nvSpPr>
          <p:cNvPr id="4" name="Text Placeholder 3"/>
          <p:cNvSpPr>
            <a:spLocks noGrp="1"/>
          </p:cNvSpPr>
          <p:nvPr>
            <p:ph type="body" idx="1"/>
          </p:nvPr>
        </p:nvSpPr>
        <p:spPr/>
        <p:txBody>
          <a:bodyPr/>
          <a:lstStyle/>
          <a:p>
            <a:endParaRPr lang="en-GB" dirty="0"/>
          </a:p>
        </p:txBody>
      </p:sp>
      <p:sp>
        <p:nvSpPr>
          <p:cNvPr id="2" name="Date Placeholder 1"/>
          <p:cNvSpPr>
            <a:spLocks noGrp="1"/>
          </p:cNvSpPr>
          <p:nvPr>
            <p:ph type="dt" sz="half" idx="10"/>
          </p:nvPr>
        </p:nvSpPr>
        <p:spPr/>
        <p:txBody>
          <a:bodyPr/>
          <a:lstStyle/>
          <a:p>
            <a:fld id="{8C27CDFD-06EB-4E54-A7D9-FB88694C7C40}" type="datetime2">
              <a:rPr lang="en-GB" smtClean="0"/>
              <a:t>Saturday, 02 February 2013</a:t>
            </a:fld>
            <a:endParaRPr lang="en-GB"/>
          </a:p>
        </p:txBody>
      </p:sp>
      <p:sp>
        <p:nvSpPr>
          <p:cNvPr id="5" name="Footer Placeholder 4"/>
          <p:cNvSpPr>
            <a:spLocks noGrp="1"/>
          </p:cNvSpPr>
          <p:nvPr>
            <p:ph type="ftr" sz="quarter" idx="11"/>
          </p:nvPr>
        </p:nvSpPr>
        <p:spPr/>
        <p:txBody>
          <a:bodyPr/>
          <a:lstStyle/>
          <a:p>
            <a:r>
              <a:rPr lang="en-GB" smtClean="0"/>
              <a:t>CSC1103- Nouf AlJaffan</a:t>
            </a:r>
            <a:endParaRPr lang="en-GB"/>
          </a:p>
        </p:txBody>
      </p:sp>
      <p:sp>
        <p:nvSpPr>
          <p:cNvPr id="6" name="Slide Number Placeholder 5"/>
          <p:cNvSpPr>
            <a:spLocks noGrp="1"/>
          </p:cNvSpPr>
          <p:nvPr>
            <p:ph type="sldNum" sz="quarter" idx="12"/>
          </p:nvPr>
        </p:nvSpPr>
        <p:spPr/>
        <p:txBody>
          <a:bodyPr/>
          <a:lstStyle/>
          <a:p>
            <a:fld id="{7AA7F537-AF52-4862-8A59-A27BE7C7CF45}" type="slidenum">
              <a:rPr lang="en-GB" smtClean="0"/>
              <a:t>34</a:t>
            </a:fld>
            <a:endParaRPr lang="en-GB"/>
          </a:p>
        </p:txBody>
      </p:sp>
    </p:spTree>
    <p:extLst>
      <p:ext uri="{BB962C8B-B14F-4D97-AF65-F5344CB8AC3E}">
        <p14:creationId xmlns:p14="http://schemas.microsoft.com/office/powerpoint/2010/main" val="37541367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304800" y="609600"/>
            <a:ext cx="5029200" cy="685800"/>
          </a:xfrm>
        </p:spPr>
        <p:txBody>
          <a:bodyPr>
            <a:normAutofit/>
          </a:bodyPr>
          <a:lstStyle/>
          <a:p>
            <a:pPr algn="l" eaLnBrk="1" hangingPunct="1">
              <a:defRPr/>
            </a:pPr>
            <a:r>
              <a:rPr lang="en-US" b="1" smtClean="0"/>
              <a:t>Types of Computers</a:t>
            </a:r>
          </a:p>
        </p:txBody>
      </p:sp>
      <p:sp>
        <p:nvSpPr>
          <p:cNvPr id="39939" name="Rectangle 3"/>
          <p:cNvSpPr>
            <a:spLocks noGrp="1" noChangeArrowheads="1"/>
          </p:cNvSpPr>
          <p:nvPr>
            <p:ph idx="1"/>
          </p:nvPr>
        </p:nvSpPr>
        <p:spPr>
          <a:xfrm>
            <a:off x="457200" y="1600200"/>
            <a:ext cx="8229600" cy="2895600"/>
          </a:xfrm>
        </p:spPr>
        <p:txBody>
          <a:bodyPr/>
          <a:lstStyle/>
          <a:p>
            <a:pPr eaLnBrk="1" hangingPunct="1">
              <a:buFontTx/>
              <a:buNone/>
            </a:pPr>
            <a:r>
              <a:rPr lang="en-US" u="sng" dirty="0" smtClean="0"/>
              <a:t>On the basis of Computing Power &amp; Size:</a:t>
            </a:r>
          </a:p>
          <a:p>
            <a:pPr eaLnBrk="1" hangingPunct="1"/>
            <a:r>
              <a:rPr lang="en-US" sz="2400" dirty="0" smtClean="0"/>
              <a:t>Laptop / Palmtop </a:t>
            </a:r>
          </a:p>
          <a:p>
            <a:pPr eaLnBrk="1" hangingPunct="1"/>
            <a:r>
              <a:rPr lang="en-US" sz="2400" dirty="0" smtClean="0"/>
              <a:t>Micro Computer / Desktop</a:t>
            </a:r>
          </a:p>
          <a:p>
            <a:pPr eaLnBrk="1" hangingPunct="1"/>
            <a:r>
              <a:rPr lang="en-US" sz="2400" dirty="0" smtClean="0"/>
              <a:t>Mini Computer / Mainframe</a:t>
            </a:r>
          </a:p>
          <a:p>
            <a:pPr eaLnBrk="1" hangingPunct="1"/>
            <a:r>
              <a:rPr lang="en-US" sz="2400" dirty="0" smtClean="0"/>
              <a:t>Super Computer</a:t>
            </a:r>
          </a:p>
        </p:txBody>
      </p:sp>
      <p:sp>
        <p:nvSpPr>
          <p:cNvPr id="4" name="Date Placeholder 3"/>
          <p:cNvSpPr>
            <a:spLocks noGrp="1"/>
          </p:cNvSpPr>
          <p:nvPr>
            <p:ph type="dt" sz="half" idx="10"/>
          </p:nvPr>
        </p:nvSpPr>
        <p:spPr/>
        <p:txBody>
          <a:bodyPr/>
          <a:lstStyle/>
          <a:p>
            <a:pPr>
              <a:defRPr/>
            </a:pPr>
            <a:fld id="{323326A0-C563-4198-9AD9-89C8A7105087}" type="datetime2">
              <a:rPr lang="en-GB" smtClean="0"/>
              <a:t>Saturday, 02 February 2013</a:t>
            </a:fld>
            <a:endParaRPr lang="en-US"/>
          </a:p>
        </p:txBody>
      </p:sp>
      <p:sp>
        <p:nvSpPr>
          <p:cNvPr id="5" name="Footer Placeholder 4"/>
          <p:cNvSpPr>
            <a:spLocks noGrp="1"/>
          </p:cNvSpPr>
          <p:nvPr>
            <p:ph type="ftr" sz="quarter" idx="11"/>
          </p:nvPr>
        </p:nvSpPr>
        <p:spPr/>
        <p:txBody>
          <a:bodyPr/>
          <a:lstStyle/>
          <a:p>
            <a:pPr>
              <a:defRPr/>
            </a:pPr>
            <a:r>
              <a:rPr lang="en-US" smtClean="0"/>
              <a:t>CSC1103- Nouf AlJaffan</a:t>
            </a:r>
            <a:endParaRPr lang="en-US"/>
          </a:p>
        </p:txBody>
      </p:sp>
      <p:sp>
        <p:nvSpPr>
          <p:cNvPr id="6" name="Slide Number Placeholder 5"/>
          <p:cNvSpPr>
            <a:spLocks noGrp="1"/>
          </p:cNvSpPr>
          <p:nvPr>
            <p:ph type="sldNum" sz="quarter" idx="12"/>
          </p:nvPr>
        </p:nvSpPr>
        <p:spPr/>
        <p:txBody>
          <a:bodyPr/>
          <a:lstStyle/>
          <a:p>
            <a:pPr>
              <a:defRPr/>
            </a:pPr>
            <a:fld id="{E0398579-D9A2-4B57-A8A2-E7578286DFBB}" type="slidenum">
              <a:rPr lang="en-US"/>
              <a:pPr>
                <a:defRPr/>
              </a:pPr>
              <a:t>35</a:t>
            </a:fld>
            <a:endParaRPr lang="en-US"/>
          </a:p>
        </p:txBody>
      </p:sp>
    </p:spTree>
    <p:extLst>
      <p:ext uri="{BB962C8B-B14F-4D97-AF65-F5344CB8AC3E}">
        <p14:creationId xmlns:p14="http://schemas.microsoft.com/office/powerpoint/2010/main" val="26372927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39938"/>
                                        </p:tgtEl>
                                        <p:attrNameLst>
                                          <p:attrName>style.visibility</p:attrName>
                                        </p:attrNameLst>
                                      </p:cBhvr>
                                      <p:to>
                                        <p:strVal val="visible"/>
                                      </p:to>
                                    </p:set>
                                    <p:animEffect transition="in" filter="wedge">
                                      <p:cBhvr>
                                        <p:cTn id="7" dur="2000"/>
                                        <p:tgtEl>
                                          <p:spTgt spid="3993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39939">
                                            <p:txEl>
                                              <p:pRg st="0" end="0"/>
                                            </p:txEl>
                                          </p:spTgt>
                                        </p:tgtEl>
                                        <p:attrNameLst>
                                          <p:attrName>style.visibility</p:attrName>
                                        </p:attrNameLst>
                                      </p:cBhvr>
                                      <p:to>
                                        <p:strVal val="visible"/>
                                      </p:to>
                                    </p:set>
                                    <p:anim calcmode="discrete" valueType="clr">
                                      <p:cBhvr override="childStyle">
                                        <p:cTn id="12" dur="80"/>
                                        <p:tgtEl>
                                          <p:spTgt spid="39939">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39939">
                                            <p:txEl>
                                              <p:pRg st="0" end="0"/>
                                            </p:txEl>
                                          </p:spTgt>
                                        </p:tgtEl>
                                        <p:attrNameLst>
                                          <p:attrName>fillcolor</p:attrName>
                                        </p:attrNameLst>
                                      </p:cBhvr>
                                      <p:tavLst>
                                        <p:tav tm="0">
                                          <p:val>
                                            <p:clrVal>
                                              <a:schemeClr val="accent2"/>
                                            </p:clrVal>
                                          </p:val>
                                        </p:tav>
                                        <p:tav tm="50000">
                                          <p:val>
                                            <p:clrVal>
                                              <a:schemeClr val="hlink"/>
                                            </p:clrVal>
                                          </p:val>
                                        </p:tav>
                                      </p:tavLst>
                                    </p:anim>
                                    <p:set>
                                      <p:cBhvr>
                                        <p:cTn id="14" dur="80"/>
                                        <p:tgtEl>
                                          <p:spTgt spid="39939">
                                            <p:txEl>
                                              <p:pRg st="0" end="0"/>
                                            </p:txEl>
                                          </p:spTgt>
                                        </p:tgtEl>
                                        <p:attrNameLst>
                                          <p:attrName>fill.type</p:attrName>
                                        </p:attrNameLst>
                                      </p:cBhvr>
                                      <p:to>
                                        <p:strVal val="solid"/>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27" presetClass="entr" presetSubtype="0" fill="hold" grpId="0" nodeType="clickEffect">
                                  <p:stCondLst>
                                    <p:cond delay="0"/>
                                  </p:stCondLst>
                                  <p:iterate type="lt">
                                    <p:tmPct val="50000"/>
                                  </p:iterate>
                                  <p:childTnLst>
                                    <p:set>
                                      <p:cBhvr>
                                        <p:cTn id="18" dur="1" fill="hold">
                                          <p:stCondLst>
                                            <p:cond delay="0"/>
                                          </p:stCondLst>
                                        </p:cTn>
                                        <p:tgtEl>
                                          <p:spTgt spid="39939">
                                            <p:txEl>
                                              <p:pRg st="1" end="1"/>
                                            </p:txEl>
                                          </p:spTgt>
                                        </p:tgtEl>
                                        <p:attrNameLst>
                                          <p:attrName>style.visibility</p:attrName>
                                        </p:attrNameLst>
                                      </p:cBhvr>
                                      <p:to>
                                        <p:strVal val="visible"/>
                                      </p:to>
                                    </p:set>
                                    <p:anim calcmode="discrete" valueType="clr">
                                      <p:cBhvr override="childStyle">
                                        <p:cTn id="19" dur="80"/>
                                        <p:tgtEl>
                                          <p:spTgt spid="39939">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0" dur="80"/>
                                        <p:tgtEl>
                                          <p:spTgt spid="39939">
                                            <p:txEl>
                                              <p:pRg st="1" end="1"/>
                                            </p:txEl>
                                          </p:spTgt>
                                        </p:tgtEl>
                                        <p:attrNameLst>
                                          <p:attrName>fillcolor</p:attrName>
                                        </p:attrNameLst>
                                      </p:cBhvr>
                                      <p:tavLst>
                                        <p:tav tm="0">
                                          <p:val>
                                            <p:clrVal>
                                              <a:schemeClr val="accent2"/>
                                            </p:clrVal>
                                          </p:val>
                                        </p:tav>
                                        <p:tav tm="50000">
                                          <p:val>
                                            <p:clrVal>
                                              <a:schemeClr val="hlink"/>
                                            </p:clrVal>
                                          </p:val>
                                        </p:tav>
                                      </p:tavLst>
                                    </p:anim>
                                    <p:set>
                                      <p:cBhvr>
                                        <p:cTn id="21" dur="80"/>
                                        <p:tgtEl>
                                          <p:spTgt spid="39939">
                                            <p:txEl>
                                              <p:pRg st="1" end="1"/>
                                            </p:txEl>
                                          </p:spTgt>
                                        </p:tgtEl>
                                        <p:attrNameLst>
                                          <p:attrName>fill.type</p:attrName>
                                        </p:attrNameLst>
                                      </p:cBhvr>
                                      <p:to>
                                        <p:strVal val="solid"/>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27" presetClass="entr" presetSubtype="0" fill="hold" grpId="0" nodeType="clickEffect">
                                  <p:stCondLst>
                                    <p:cond delay="0"/>
                                  </p:stCondLst>
                                  <p:iterate type="lt">
                                    <p:tmPct val="50000"/>
                                  </p:iterate>
                                  <p:childTnLst>
                                    <p:set>
                                      <p:cBhvr>
                                        <p:cTn id="25" dur="1" fill="hold">
                                          <p:stCondLst>
                                            <p:cond delay="0"/>
                                          </p:stCondLst>
                                        </p:cTn>
                                        <p:tgtEl>
                                          <p:spTgt spid="39939">
                                            <p:txEl>
                                              <p:pRg st="2" end="2"/>
                                            </p:txEl>
                                          </p:spTgt>
                                        </p:tgtEl>
                                        <p:attrNameLst>
                                          <p:attrName>style.visibility</p:attrName>
                                        </p:attrNameLst>
                                      </p:cBhvr>
                                      <p:to>
                                        <p:strVal val="visible"/>
                                      </p:to>
                                    </p:set>
                                    <p:anim calcmode="discrete" valueType="clr">
                                      <p:cBhvr override="childStyle">
                                        <p:cTn id="26" dur="80"/>
                                        <p:tgtEl>
                                          <p:spTgt spid="39939">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7" dur="80"/>
                                        <p:tgtEl>
                                          <p:spTgt spid="39939">
                                            <p:txEl>
                                              <p:pRg st="2" end="2"/>
                                            </p:txEl>
                                          </p:spTgt>
                                        </p:tgtEl>
                                        <p:attrNameLst>
                                          <p:attrName>fillcolor</p:attrName>
                                        </p:attrNameLst>
                                      </p:cBhvr>
                                      <p:tavLst>
                                        <p:tav tm="0">
                                          <p:val>
                                            <p:clrVal>
                                              <a:schemeClr val="accent2"/>
                                            </p:clrVal>
                                          </p:val>
                                        </p:tav>
                                        <p:tav tm="50000">
                                          <p:val>
                                            <p:clrVal>
                                              <a:schemeClr val="hlink"/>
                                            </p:clrVal>
                                          </p:val>
                                        </p:tav>
                                      </p:tavLst>
                                    </p:anim>
                                    <p:set>
                                      <p:cBhvr>
                                        <p:cTn id="28" dur="80"/>
                                        <p:tgtEl>
                                          <p:spTgt spid="39939">
                                            <p:txEl>
                                              <p:pRg st="2" end="2"/>
                                            </p:txEl>
                                          </p:spTgt>
                                        </p:tgtEl>
                                        <p:attrNameLst>
                                          <p:attrName>fill.type</p:attrName>
                                        </p:attrNameLst>
                                      </p:cBhvr>
                                      <p:to>
                                        <p:strVal val="solid"/>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27" presetClass="entr" presetSubtype="0" fill="hold" grpId="0" nodeType="clickEffect">
                                  <p:stCondLst>
                                    <p:cond delay="0"/>
                                  </p:stCondLst>
                                  <p:iterate type="lt">
                                    <p:tmPct val="50000"/>
                                  </p:iterate>
                                  <p:childTnLst>
                                    <p:set>
                                      <p:cBhvr>
                                        <p:cTn id="32" dur="1" fill="hold">
                                          <p:stCondLst>
                                            <p:cond delay="0"/>
                                          </p:stCondLst>
                                        </p:cTn>
                                        <p:tgtEl>
                                          <p:spTgt spid="39939">
                                            <p:txEl>
                                              <p:pRg st="3" end="3"/>
                                            </p:txEl>
                                          </p:spTgt>
                                        </p:tgtEl>
                                        <p:attrNameLst>
                                          <p:attrName>style.visibility</p:attrName>
                                        </p:attrNameLst>
                                      </p:cBhvr>
                                      <p:to>
                                        <p:strVal val="visible"/>
                                      </p:to>
                                    </p:set>
                                    <p:anim calcmode="discrete" valueType="clr">
                                      <p:cBhvr override="childStyle">
                                        <p:cTn id="33" dur="80"/>
                                        <p:tgtEl>
                                          <p:spTgt spid="39939">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4" dur="80"/>
                                        <p:tgtEl>
                                          <p:spTgt spid="39939">
                                            <p:txEl>
                                              <p:pRg st="3" end="3"/>
                                            </p:txEl>
                                          </p:spTgt>
                                        </p:tgtEl>
                                        <p:attrNameLst>
                                          <p:attrName>fillcolor</p:attrName>
                                        </p:attrNameLst>
                                      </p:cBhvr>
                                      <p:tavLst>
                                        <p:tav tm="0">
                                          <p:val>
                                            <p:clrVal>
                                              <a:schemeClr val="accent2"/>
                                            </p:clrVal>
                                          </p:val>
                                        </p:tav>
                                        <p:tav tm="50000">
                                          <p:val>
                                            <p:clrVal>
                                              <a:schemeClr val="hlink"/>
                                            </p:clrVal>
                                          </p:val>
                                        </p:tav>
                                      </p:tavLst>
                                    </p:anim>
                                    <p:set>
                                      <p:cBhvr>
                                        <p:cTn id="35" dur="80"/>
                                        <p:tgtEl>
                                          <p:spTgt spid="39939">
                                            <p:txEl>
                                              <p:pRg st="3" end="3"/>
                                            </p:txEl>
                                          </p:spTgt>
                                        </p:tgtEl>
                                        <p:attrNameLst>
                                          <p:attrName>fill.type</p:attrName>
                                        </p:attrNameLst>
                                      </p:cBhvr>
                                      <p:to>
                                        <p:strVal val="solid"/>
                                      </p:to>
                                    </p:set>
                                  </p:childTnLst>
                                </p:cTn>
                              </p:par>
                            </p:childTnLst>
                          </p:cTn>
                        </p:par>
                      </p:childTnLst>
                    </p:cTn>
                  </p:par>
                  <p:par>
                    <p:cTn id="36" fill="hold" nodeType="clickPar">
                      <p:stCondLst>
                        <p:cond delay="indefinite"/>
                      </p:stCondLst>
                      <p:childTnLst>
                        <p:par>
                          <p:cTn id="37" fill="hold" nodeType="withGroup">
                            <p:stCondLst>
                              <p:cond delay="0"/>
                            </p:stCondLst>
                            <p:childTnLst>
                              <p:par>
                                <p:cTn id="38" presetID="27" presetClass="entr" presetSubtype="0" fill="hold" grpId="0" nodeType="clickEffect">
                                  <p:stCondLst>
                                    <p:cond delay="0"/>
                                  </p:stCondLst>
                                  <p:iterate type="lt">
                                    <p:tmPct val="50000"/>
                                  </p:iterate>
                                  <p:childTnLst>
                                    <p:set>
                                      <p:cBhvr>
                                        <p:cTn id="39" dur="1" fill="hold">
                                          <p:stCondLst>
                                            <p:cond delay="0"/>
                                          </p:stCondLst>
                                        </p:cTn>
                                        <p:tgtEl>
                                          <p:spTgt spid="39939">
                                            <p:txEl>
                                              <p:pRg st="4" end="4"/>
                                            </p:txEl>
                                          </p:spTgt>
                                        </p:tgtEl>
                                        <p:attrNameLst>
                                          <p:attrName>style.visibility</p:attrName>
                                        </p:attrNameLst>
                                      </p:cBhvr>
                                      <p:to>
                                        <p:strVal val="visible"/>
                                      </p:to>
                                    </p:set>
                                    <p:anim calcmode="discrete" valueType="clr">
                                      <p:cBhvr override="childStyle">
                                        <p:cTn id="40" dur="80"/>
                                        <p:tgtEl>
                                          <p:spTgt spid="39939">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1" dur="80"/>
                                        <p:tgtEl>
                                          <p:spTgt spid="39939">
                                            <p:txEl>
                                              <p:pRg st="4" end="4"/>
                                            </p:txEl>
                                          </p:spTgt>
                                        </p:tgtEl>
                                        <p:attrNameLst>
                                          <p:attrName>fillcolor</p:attrName>
                                        </p:attrNameLst>
                                      </p:cBhvr>
                                      <p:tavLst>
                                        <p:tav tm="0">
                                          <p:val>
                                            <p:clrVal>
                                              <a:schemeClr val="accent2"/>
                                            </p:clrVal>
                                          </p:val>
                                        </p:tav>
                                        <p:tav tm="50000">
                                          <p:val>
                                            <p:clrVal>
                                              <a:schemeClr val="hlink"/>
                                            </p:clrVal>
                                          </p:val>
                                        </p:tav>
                                      </p:tavLst>
                                    </p:anim>
                                    <p:set>
                                      <p:cBhvr>
                                        <p:cTn id="42" dur="80"/>
                                        <p:tgtEl>
                                          <p:spTgt spid="39939">
                                            <p:txEl>
                                              <p:pRg st="4" end="4"/>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p:bldP spid="39939"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040986" y="982935"/>
            <a:ext cx="5923502" cy="1200329"/>
          </a:xfrm>
          <a:prstGeom prst="rect">
            <a:avLst/>
          </a:prstGeom>
        </p:spPr>
        <p:txBody>
          <a:bodyPr wrap="square">
            <a:spAutoFit/>
          </a:bodyPr>
          <a:lstStyle/>
          <a:p>
            <a:pPr algn="l"/>
            <a:r>
              <a:rPr lang="en-US" sz="2400" b="1" dirty="0" smtClean="0">
                <a:solidFill>
                  <a:schemeClr val="tx2">
                    <a:lumMod val="75000"/>
                  </a:schemeClr>
                </a:solidFill>
              </a:rPr>
              <a:t>Types of computer (PC)</a:t>
            </a:r>
          </a:p>
          <a:p>
            <a:pPr algn="l"/>
            <a:endParaRPr lang="en-US" sz="2400" b="1" dirty="0" smtClean="0">
              <a:solidFill>
                <a:schemeClr val="tx2">
                  <a:lumMod val="75000"/>
                </a:schemeClr>
              </a:solidFill>
            </a:endParaRPr>
          </a:p>
          <a:p>
            <a:pPr algn="l" rtl="0"/>
            <a:r>
              <a:rPr lang="en-US" sz="2400" b="1" dirty="0" smtClean="0"/>
              <a:t>1- Personal Computer</a:t>
            </a:r>
            <a:endParaRPr lang="ar-SA" sz="2400" b="1" dirty="0"/>
          </a:p>
        </p:txBody>
      </p:sp>
      <p:pic>
        <p:nvPicPr>
          <p:cNvPr id="3" name="Picture 4" descr="pc.jpg"/>
          <p:cNvPicPr>
            <a:picLocks noChangeAspect="1"/>
          </p:cNvPicPr>
          <p:nvPr/>
        </p:nvPicPr>
        <p:blipFill>
          <a:blip r:embed="rId2" cstate="print"/>
          <a:stretch>
            <a:fillRect/>
          </a:stretch>
        </p:blipFill>
        <p:spPr>
          <a:xfrm>
            <a:off x="3491880" y="2471296"/>
            <a:ext cx="2138220" cy="16447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aphicFrame>
        <p:nvGraphicFramePr>
          <p:cNvPr id="4" name="جدول 3"/>
          <p:cNvGraphicFramePr>
            <a:graphicFrameLocks noGrp="1"/>
          </p:cNvGraphicFramePr>
          <p:nvPr>
            <p:extLst>
              <p:ext uri="{D42A27DB-BD31-4B8C-83A1-F6EECF244321}">
                <p14:modId xmlns:p14="http://schemas.microsoft.com/office/powerpoint/2010/main" val="4072963024"/>
              </p:ext>
            </p:extLst>
          </p:nvPr>
        </p:nvGraphicFramePr>
        <p:xfrm>
          <a:off x="1403648" y="4487520"/>
          <a:ext cx="6480720" cy="1010920"/>
        </p:xfrm>
        <a:graphic>
          <a:graphicData uri="http://schemas.openxmlformats.org/drawingml/2006/table">
            <a:tbl>
              <a:tblPr rtl="1" firstRow="1" bandRow="1">
                <a:tableStyleId>{5C22544A-7EE6-4342-B048-85BDC9FD1C3A}</a:tableStyleId>
              </a:tblPr>
              <a:tblGrid>
                <a:gridCol w="1620180"/>
                <a:gridCol w="1620180"/>
                <a:gridCol w="1620180"/>
                <a:gridCol w="1620180"/>
              </a:tblGrid>
              <a:tr h="370840">
                <a:tc>
                  <a:txBody>
                    <a:bodyPr/>
                    <a:lstStyle/>
                    <a:p>
                      <a:pPr rtl="1"/>
                      <a:r>
                        <a:rPr lang="en-US" dirty="0" smtClean="0"/>
                        <a:t>Typical users</a:t>
                      </a:r>
                      <a:endParaRPr lang="ar-SA" dirty="0"/>
                    </a:p>
                  </a:txBody>
                  <a:tcPr anchor="ctr"/>
                </a:tc>
                <a:tc>
                  <a:txBody>
                    <a:bodyPr/>
                    <a:lstStyle/>
                    <a:p>
                      <a:pPr algn="ctr" rtl="1"/>
                      <a:r>
                        <a:rPr lang="en-US" dirty="0" smtClean="0"/>
                        <a:t>Cost</a:t>
                      </a:r>
                      <a:endParaRPr lang="ar-SA" dirty="0"/>
                    </a:p>
                  </a:txBody>
                  <a:tcPr/>
                </a:tc>
                <a:tc>
                  <a:txBody>
                    <a:bodyPr/>
                    <a:lstStyle/>
                    <a:p>
                      <a:pPr algn="ctr" rtl="1"/>
                      <a:r>
                        <a:rPr lang="en-US" dirty="0" smtClean="0"/>
                        <a:t>Speed</a:t>
                      </a:r>
                      <a:endParaRPr lang="ar-SA" dirty="0"/>
                    </a:p>
                  </a:txBody>
                  <a:tcPr anchor="ctr"/>
                </a:tc>
                <a:tc>
                  <a:txBody>
                    <a:bodyPr/>
                    <a:lstStyle/>
                    <a:p>
                      <a:pPr algn="ctr" rtl="1"/>
                      <a:r>
                        <a:rPr lang="en-US" dirty="0" smtClean="0"/>
                        <a:t>Capacity</a:t>
                      </a:r>
                      <a:endParaRPr lang="ar-SA" dirty="0"/>
                    </a:p>
                  </a:txBody>
                  <a:tcPr anchor="ctr"/>
                </a:tc>
              </a:tr>
              <a:tr h="370840">
                <a:tc>
                  <a:txBody>
                    <a:bodyPr/>
                    <a:lstStyle/>
                    <a:p>
                      <a:pPr algn="ctr" rtl="1"/>
                      <a:r>
                        <a:rPr lang="en-US" dirty="0" smtClean="0"/>
                        <a:t>?</a:t>
                      </a:r>
                      <a:endParaRPr lang="ar-SA" dirty="0"/>
                    </a:p>
                  </a:txBody>
                  <a:tcPr/>
                </a:tc>
                <a:tc>
                  <a:txBody>
                    <a:bodyPr/>
                    <a:lstStyle/>
                    <a:p>
                      <a:pPr algn="ctr" rtl="1"/>
                      <a:r>
                        <a:rPr lang="en-US" dirty="0" smtClean="0"/>
                        <a:t>?</a:t>
                      </a:r>
                      <a:endParaRPr lang="ar-SA" dirty="0"/>
                    </a:p>
                  </a:txBody>
                  <a:tcPr/>
                </a:tc>
                <a:tc>
                  <a:txBody>
                    <a:bodyPr/>
                    <a:lstStyle/>
                    <a:p>
                      <a:pPr algn="ctr" rtl="1"/>
                      <a:r>
                        <a:rPr lang="en-US" dirty="0" smtClean="0"/>
                        <a:t>?</a:t>
                      </a:r>
                      <a:endParaRPr lang="ar-SA" dirty="0"/>
                    </a:p>
                  </a:txBody>
                  <a:tcPr/>
                </a:tc>
                <a:tc>
                  <a:txBody>
                    <a:bodyPr/>
                    <a:lstStyle/>
                    <a:p>
                      <a:pPr algn="ctr" rtl="1"/>
                      <a:r>
                        <a:rPr lang="en-US" dirty="0" smtClean="0"/>
                        <a:t>?</a:t>
                      </a:r>
                      <a:endParaRPr lang="ar-SA" dirty="0"/>
                    </a:p>
                  </a:txBody>
                  <a:tcPr anchor="ctr"/>
                </a:tc>
              </a:tr>
            </a:tbl>
          </a:graphicData>
        </a:graphic>
      </p:graphicFrame>
      <p:sp>
        <p:nvSpPr>
          <p:cNvPr id="5" name="Date Placeholder 4"/>
          <p:cNvSpPr>
            <a:spLocks noGrp="1"/>
          </p:cNvSpPr>
          <p:nvPr>
            <p:ph type="dt" sz="half" idx="10"/>
          </p:nvPr>
        </p:nvSpPr>
        <p:spPr/>
        <p:txBody>
          <a:bodyPr/>
          <a:lstStyle/>
          <a:p>
            <a:fld id="{08FE8362-7656-4E57-A6B1-7095F8CA6EDF}" type="datetime2">
              <a:rPr lang="en-GB" smtClean="0"/>
              <a:t>Saturday, 02 February 2013</a:t>
            </a:fld>
            <a:endParaRPr lang="en-GB"/>
          </a:p>
        </p:txBody>
      </p:sp>
      <p:sp>
        <p:nvSpPr>
          <p:cNvPr id="6" name="Footer Placeholder 5"/>
          <p:cNvSpPr>
            <a:spLocks noGrp="1"/>
          </p:cNvSpPr>
          <p:nvPr>
            <p:ph type="ftr" sz="quarter" idx="11"/>
          </p:nvPr>
        </p:nvSpPr>
        <p:spPr/>
        <p:txBody>
          <a:bodyPr/>
          <a:lstStyle/>
          <a:p>
            <a:r>
              <a:rPr lang="en-GB" smtClean="0"/>
              <a:t>CSC1103- Nouf AlJaffan</a:t>
            </a:r>
            <a:endParaRPr lang="en-GB"/>
          </a:p>
        </p:txBody>
      </p:sp>
      <p:sp>
        <p:nvSpPr>
          <p:cNvPr id="7" name="Slide Number Placeholder 6"/>
          <p:cNvSpPr>
            <a:spLocks noGrp="1"/>
          </p:cNvSpPr>
          <p:nvPr>
            <p:ph type="sldNum" sz="quarter" idx="12"/>
          </p:nvPr>
        </p:nvSpPr>
        <p:spPr/>
        <p:txBody>
          <a:bodyPr/>
          <a:lstStyle/>
          <a:p>
            <a:fld id="{7AA7F537-AF52-4862-8A59-A27BE7C7CF45}" type="slidenum">
              <a:rPr lang="en-GB" smtClean="0"/>
              <a:t>36</a:t>
            </a:fld>
            <a:endParaRPr lang="en-GB"/>
          </a:p>
        </p:txBody>
      </p:sp>
    </p:spTree>
    <p:extLst>
      <p:ext uri="{BB962C8B-B14F-4D97-AF65-F5344CB8AC3E}">
        <p14:creationId xmlns:p14="http://schemas.microsoft.com/office/powerpoint/2010/main" val="4021439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040986" y="982935"/>
            <a:ext cx="5923502" cy="1200329"/>
          </a:xfrm>
          <a:prstGeom prst="rect">
            <a:avLst/>
          </a:prstGeom>
        </p:spPr>
        <p:txBody>
          <a:bodyPr wrap="square">
            <a:spAutoFit/>
          </a:bodyPr>
          <a:lstStyle/>
          <a:p>
            <a:pPr algn="l"/>
            <a:r>
              <a:rPr lang="en-US" sz="2400" b="1" dirty="0" smtClean="0">
                <a:solidFill>
                  <a:schemeClr val="tx2">
                    <a:lumMod val="75000"/>
                  </a:schemeClr>
                </a:solidFill>
              </a:rPr>
              <a:t>Types of computer (PC)</a:t>
            </a:r>
          </a:p>
          <a:p>
            <a:pPr algn="l"/>
            <a:endParaRPr lang="en-US" sz="2400" b="1" dirty="0" smtClean="0">
              <a:solidFill>
                <a:schemeClr val="tx2">
                  <a:lumMod val="75000"/>
                </a:schemeClr>
              </a:solidFill>
            </a:endParaRPr>
          </a:p>
          <a:p>
            <a:pPr algn="l" rtl="0"/>
            <a:r>
              <a:rPr lang="en-US" sz="2400" b="1" dirty="0" smtClean="0"/>
              <a:t>2- Network Computer</a:t>
            </a:r>
            <a:endParaRPr lang="ar-SA" sz="2400" b="1" dirty="0"/>
          </a:p>
        </p:txBody>
      </p:sp>
      <p:pic>
        <p:nvPicPr>
          <p:cNvPr id="3" name="Picture 4" descr="pc.jpg"/>
          <p:cNvPicPr>
            <a:picLocks noChangeAspect="1"/>
          </p:cNvPicPr>
          <p:nvPr/>
        </p:nvPicPr>
        <p:blipFill>
          <a:blip r:embed="rId2" cstate="print"/>
          <a:stretch>
            <a:fillRect/>
          </a:stretch>
        </p:blipFill>
        <p:spPr>
          <a:xfrm>
            <a:off x="3491880" y="2471296"/>
            <a:ext cx="2138220" cy="16447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aphicFrame>
        <p:nvGraphicFramePr>
          <p:cNvPr id="4" name="جدول 3"/>
          <p:cNvGraphicFramePr>
            <a:graphicFrameLocks noGrp="1"/>
          </p:cNvGraphicFramePr>
          <p:nvPr>
            <p:extLst>
              <p:ext uri="{D42A27DB-BD31-4B8C-83A1-F6EECF244321}">
                <p14:modId xmlns:p14="http://schemas.microsoft.com/office/powerpoint/2010/main" val="2495906675"/>
              </p:ext>
            </p:extLst>
          </p:nvPr>
        </p:nvGraphicFramePr>
        <p:xfrm>
          <a:off x="1403648" y="4487520"/>
          <a:ext cx="6480720" cy="1010920"/>
        </p:xfrm>
        <a:graphic>
          <a:graphicData uri="http://schemas.openxmlformats.org/drawingml/2006/table">
            <a:tbl>
              <a:tblPr rtl="1" firstRow="1" bandRow="1">
                <a:tableStyleId>{5C22544A-7EE6-4342-B048-85BDC9FD1C3A}</a:tableStyleId>
              </a:tblPr>
              <a:tblGrid>
                <a:gridCol w="1620180"/>
                <a:gridCol w="1620180"/>
                <a:gridCol w="1620180"/>
                <a:gridCol w="1620180"/>
              </a:tblGrid>
              <a:tr h="370840">
                <a:tc>
                  <a:txBody>
                    <a:bodyPr/>
                    <a:lstStyle/>
                    <a:p>
                      <a:pPr rtl="1"/>
                      <a:r>
                        <a:rPr lang="en-US" dirty="0" smtClean="0"/>
                        <a:t>Typical users</a:t>
                      </a:r>
                      <a:endParaRPr lang="ar-SA" dirty="0"/>
                    </a:p>
                  </a:txBody>
                  <a:tcPr anchor="ctr"/>
                </a:tc>
                <a:tc>
                  <a:txBody>
                    <a:bodyPr/>
                    <a:lstStyle/>
                    <a:p>
                      <a:pPr algn="ctr" rtl="1"/>
                      <a:r>
                        <a:rPr lang="en-US" dirty="0" smtClean="0"/>
                        <a:t>Cost</a:t>
                      </a:r>
                      <a:endParaRPr lang="ar-SA" dirty="0"/>
                    </a:p>
                  </a:txBody>
                  <a:tcPr/>
                </a:tc>
                <a:tc>
                  <a:txBody>
                    <a:bodyPr/>
                    <a:lstStyle/>
                    <a:p>
                      <a:pPr algn="ctr" rtl="1"/>
                      <a:r>
                        <a:rPr lang="en-US" dirty="0" smtClean="0"/>
                        <a:t>Speed</a:t>
                      </a:r>
                      <a:endParaRPr lang="ar-SA" dirty="0"/>
                    </a:p>
                  </a:txBody>
                  <a:tcPr anchor="ctr"/>
                </a:tc>
                <a:tc>
                  <a:txBody>
                    <a:bodyPr/>
                    <a:lstStyle/>
                    <a:p>
                      <a:pPr algn="ctr" rtl="1"/>
                      <a:r>
                        <a:rPr lang="en-US" dirty="0" smtClean="0"/>
                        <a:t>Capacity</a:t>
                      </a:r>
                      <a:endParaRPr lang="ar-SA" dirty="0"/>
                    </a:p>
                  </a:txBody>
                  <a:tcPr anchor="ctr"/>
                </a:tc>
              </a:tr>
              <a:tr h="370840">
                <a:tc>
                  <a:txBody>
                    <a:bodyPr/>
                    <a:lstStyle/>
                    <a:p>
                      <a:pPr algn="ctr" rtl="1"/>
                      <a:r>
                        <a:rPr lang="en-US" dirty="0" smtClean="0"/>
                        <a:t>?</a:t>
                      </a:r>
                      <a:endParaRPr lang="ar-SA" dirty="0"/>
                    </a:p>
                  </a:txBody>
                  <a:tcPr/>
                </a:tc>
                <a:tc>
                  <a:txBody>
                    <a:bodyPr/>
                    <a:lstStyle/>
                    <a:p>
                      <a:pPr algn="ctr" rtl="1"/>
                      <a:r>
                        <a:rPr lang="en-US" dirty="0" smtClean="0"/>
                        <a:t>?</a:t>
                      </a:r>
                      <a:endParaRPr lang="ar-SA" dirty="0"/>
                    </a:p>
                  </a:txBody>
                  <a:tcPr/>
                </a:tc>
                <a:tc>
                  <a:txBody>
                    <a:bodyPr/>
                    <a:lstStyle/>
                    <a:p>
                      <a:pPr algn="ctr" rtl="1"/>
                      <a:r>
                        <a:rPr lang="en-US" dirty="0" smtClean="0"/>
                        <a:t>?</a:t>
                      </a:r>
                      <a:endParaRPr lang="ar-SA" dirty="0"/>
                    </a:p>
                  </a:txBody>
                  <a:tcPr/>
                </a:tc>
                <a:tc>
                  <a:txBody>
                    <a:bodyPr/>
                    <a:lstStyle/>
                    <a:p>
                      <a:pPr algn="ctr" rtl="1"/>
                      <a:r>
                        <a:rPr lang="en-US" dirty="0" smtClean="0"/>
                        <a:t>?</a:t>
                      </a:r>
                      <a:endParaRPr lang="ar-SA" dirty="0"/>
                    </a:p>
                  </a:txBody>
                  <a:tcPr anchor="ctr"/>
                </a:tc>
              </a:tr>
            </a:tbl>
          </a:graphicData>
        </a:graphic>
      </p:graphicFrame>
      <p:sp>
        <p:nvSpPr>
          <p:cNvPr id="5" name="Date Placeholder 4"/>
          <p:cNvSpPr>
            <a:spLocks noGrp="1"/>
          </p:cNvSpPr>
          <p:nvPr>
            <p:ph type="dt" sz="half" idx="10"/>
          </p:nvPr>
        </p:nvSpPr>
        <p:spPr/>
        <p:txBody>
          <a:bodyPr/>
          <a:lstStyle/>
          <a:p>
            <a:fld id="{AE69BC55-277E-4399-8F8C-4D1BDFAE388A}" type="datetime2">
              <a:rPr lang="en-GB" smtClean="0"/>
              <a:t>Saturday, 02 February 2013</a:t>
            </a:fld>
            <a:endParaRPr lang="en-GB"/>
          </a:p>
        </p:txBody>
      </p:sp>
      <p:sp>
        <p:nvSpPr>
          <p:cNvPr id="6" name="Footer Placeholder 5"/>
          <p:cNvSpPr>
            <a:spLocks noGrp="1"/>
          </p:cNvSpPr>
          <p:nvPr>
            <p:ph type="ftr" sz="quarter" idx="11"/>
          </p:nvPr>
        </p:nvSpPr>
        <p:spPr/>
        <p:txBody>
          <a:bodyPr/>
          <a:lstStyle/>
          <a:p>
            <a:r>
              <a:rPr lang="en-GB" smtClean="0"/>
              <a:t>CSC1103- Nouf AlJaffan</a:t>
            </a:r>
            <a:endParaRPr lang="en-GB"/>
          </a:p>
        </p:txBody>
      </p:sp>
      <p:sp>
        <p:nvSpPr>
          <p:cNvPr id="7" name="Slide Number Placeholder 6"/>
          <p:cNvSpPr>
            <a:spLocks noGrp="1"/>
          </p:cNvSpPr>
          <p:nvPr>
            <p:ph type="sldNum" sz="quarter" idx="12"/>
          </p:nvPr>
        </p:nvSpPr>
        <p:spPr/>
        <p:txBody>
          <a:bodyPr/>
          <a:lstStyle/>
          <a:p>
            <a:fld id="{7AA7F537-AF52-4862-8A59-A27BE7C7CF45}" type="slidenum">
              <a:rPr lang="en-GB" smtClean="0"/>
              <a:t>37</a:t>
            </a:fld>
            <a:endParaRPr lang="en-GB"/>
          </a:p>
        </p:txBody>
      </p:sp>
    </p:spTree>
    <p:extLst>
      <p:ext uri="{BB962C8B-B14F-4D97-AF65-F5344CB8AC3E}">
        <p14:creationId xmlns:p14="http://schemas.microsoft.com/office/powerpoint/2010/main" val="3905426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040986" y="982935"/>
            <a:ext cx="5923502" cy="1200329"/>
          </a:xfrm>
          <a:prstGeom prst="rect">
            <a:avLst/>
          </a:prstGeom>
        </p:spPr>
        <p:txBody>
          <a:bodyPr wrap="square">
            <a:spAutoFit/>
          </a:bodyPr>
          <a:lstStyle/>
          <a:p>
            <a:pPr algn="l"/>
            <a:r>
              <a:rPr lang="en-US" sz="2400" b="1" dirty="0" smtClean="0">
                <a:solidFill>
                  <a:schemeClr val="tx2">
                    <a:lumMod val="75000"/>
                  </a:schemeClr>
                </a:solidFill>
              </a:rPr>
              <a:t>Types of computer (PC)</a:t>
            </a:r>
          </a:p>
          <a:p>
            <a:pPr algn="l"/>
            <a:endParaRPr lang="en-US" sz="2400" b="1" dirty="0" smtClean="0">
              <a:solidFill>
                <a:schemeClr val="tx2">
                  <a:lumMod val="75000"/>
                </a:schemeClr>
              </a:solidFill>
            </a:endParaRPr>
          </a:p>
          <a:p>
            <a:r>
              <a:rPr lang="en-US" sz="2400" b="1" dirty="0" smtClean="0"/>
              <a:t>3-laptop computers</a:t>
            </a:r>
            <a:endParaRPr lang="ar-SA" sz="2400" b="1" dirty="0" smtClean="0"/>
          </a:p>
        </p:txBody>
      </p:sp>
      <p:graphicFrame>
        <p:nvGraphicFramePr>
          <p:cNvPr id="4" name="جدول 3"/>
          <p:cNvGraphicFramePr>
            <a:graphicFrameLocks noGrp="1"/>
          </p:cNvGraphicFramePr>
          <p:nvPr>
            <p:extLst>
              <p:ext uri="{D42A27DB-BD31-4B8C-83A1-F6EECF244321}">
                <p14:modId xmlns:p14="http://schemas.microsoft.com/office/powerpoint/2010/main" val="4238520071"/>
              </p:ext>
            </p:extLst>
          </p:nvPr>
        </p:nvGraphicFramePr>
        <p:xfrm>
          <a:off x="1403648" y="4487520"/>
          <a:ext cx="6480720" cy="1010920"/>
        </p:xfrm>
        <a:graphic>
          <a:graphicData uri="http://schemas.openxmlformats.org/drawingml/2006/table">
            <a:tbl>
              <a:tblPr rtl="1" firstRow="1" bandRow="1">
                <a:tableStyleId>{5C22544A-7EE6-4342-B048-85BDC9FD1C3A}</a:tableStyleId>
              </a:tblPr>
              <a:tblGrid>
                <a:gridCol w="1620180"/>
                <a:gridCol w="1620180"/>
                <a:gridCol w="1620180"/>
                <a:gridCol w="1620180"/>
              </a:tblGrid>
              <a:tr h="370840">
                <a:tc>
                  <a:txBody>
                    <a:bodyPr/>
                    <a:lstStyle/>
                    <a:p>
                      <a:pPr rtl="1"/>
                      <a:r>
                        <a:rPr lang="en-US" dirty="0" smtClean="0"/>
                        <a:t>Typical users</a:t>
                      </a:r>
                      <a:endParaRPr lang="ar-SA" dirty="0"/>
                    </a:p>
                  </a:txBody>
                  <a:tcPr anchor="ctr"/>
                </a:tc>
                <a:tc>
                  <a:txBody>
                    <a:bodyPr/>
                    <a:lstStyle/>
                    <a:p>
                      <a:pPr algn="ctr" rtl="1"/>
                      <a:r>
                        <a:rPr lang="en-US" dirty="0" smtClean="0"/>
                        <a:t>Cost</a:t>
                      </a:r>
                      <a:endParaRPr lang="ar-SA" dirty="0"/>
                    </a:p>
                  </a:txBody>
                  <a:tcPr/>
                </a:tc>
                <a:tc>
                  <a:txBody>
                    <a:bodyPr/>
                    <a:lstStyle/>
                    <a:p>
                      <a:pPr algn="ctr" rtl="1"/>
                      <a:r>
                        <a:rPr lang="en-US" dirty="0" smtClean="0"/>
                        <a:t>Speed</a:t>
                      </a:r>
                      <a:endParaRPr lang="ar-SA" dirty="0"/>
                    </a:p>
                  </a:txBody>
                  <a:tcPr anchor="ctr"/>
                </a:tc>
                <a:tc>
                  <a:txBody>
                    <a:bodyPr/>
                    <a:lstStyle/>
                    <a:p>
                      <a:pPr algn="ctr" rtl="1"/>
                      <a:r>
                        <a:rPr lang="en-US" dirty="0" smtClean="0"/>
                        <a:t>Capacity</a:t>
                      </a:r>
                      <a:endParaRPr lang="ar-SA" dirty="0"/>
                    </a:p>
                  </a:txBody>
                  <a:tcPr anchor="ctr"/>
                </a:tc>
              </a:tr>
              <a:tr h="370840">
                <a:tc>
                  <a:txBody>
                    <a:bodyPr/>
                    <a:lstStyle/>
                    <a:p>
                      <a:pPr algn="ctr" rtl="1"/>
                      <a:r>
                        <a:rPr lang="en-US" dirty="0" smtClean="0"/>
                        <a:t>?</a:t>
                      </a:r>
                      <a:endParaRPr lang="ar-SA" dirty="0"/>
                    </a:p>
                  </a:txBody>
                  <a:tcPr/>
                </a:tc>
                <a:tc>
                  <a:txBody>
                    <a:bodyPr/>
                    <a:lstStyle/>
                    <a:p>
                      <a:pPr algn="ctr" rtl="1"/>
                      <a:r>
                        <a:rPr lang="en-US" dirty="0" smtClean="0"/>
                        <a:t>?</a:t>
                      </a:r>
                      <a:endParaRPr lang="ar-SA" dirty="0"/>
                    </a:p>
                  </a:txBody>
                  <a:tcPr/>
                </a:tc>
                <a:tc>
                  <a:txBody>
                    <a:bodyPr/>
                    <a:lstStyle/>
                    <a:p>
                      <a:pPr algn="ctr" rtl="1"/>
                      <a:r>
                        <a:rPr lang="en-US" dirty="0" smtClean="0"/>
                        <a:t>?</a:t>
                      </a:r>
                      <a:endParaRPr lang="ar-SA" dirty="0"/>
                    </a:p>
                  </a:txBody>
                  <a:tcPr/>
                </a:tc>
                <a:tc>
                  <a:txBody>
                    <a:bodyPr/>
                    <a:lstStyle/>
                    <a:p>
                      <a:pPr algn="ctr" rtl="1"/>
                      <a:r>
                        <a:rPr lang="en-US" dirty="0" smtClean="0"/>
                        <a:t>?</a:t>
                      </a:r>
                      <a:endParaRPr lang="ar-SA" dirty="0"/>
                    </a:p>
                  </a:txBody>
                  <a:tcPr anchor="ctr"/>
                </a:tc>
              </a:tr>
            </a:tbl>
          </a:graphicData>
        </a:graphic>
      </p:graphicFrame>
      <p:pic>
        <p:nvPicPr>
          <p:cNvPr id="5" name="Picture 5" descr="pr1.jpg"/>
          <p:cNvPicPr>
            <a:picLocks noChangeAspect="1"/>
          </p:cNvPicPr>
          <p:nvPr/>
        </p:nvPicPr>
        <p:blipFill>
          <a:blip r:embed="rId2" cstate="print"/>
          <a:stretch>
            <a:fillRect/>
          </a:stretch>
        </p:blipFill>
        <p:spPr>
          <a:xfrm>
            <a:off x="3275856" y="2348880"/>
            <a:ext cx="2286016" cy="170021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Date Placeholder 2"/>
          <p:cNvSpPr>
            <a:spLocks noGrp="1"/>
          </p:cNvSpPr>
          <p:nvPr>
            <p:ph type="dt" sz="half" idx="10"/>
          </p:nvPr>
        </p:nvSpPr>
        <p:spPr/>
        <p:txBody>
          <a:bodyPr/>
          <a:lstStyle/>
          <a:p>
            <a:fld id="{47A36B3E-C2AE-4DCB-89E4-E22C95E1789D}" type="datetime2">
              <a:rPr lang="en-GB" smtClean="0"/>
              <a:t>Saturday, 02 February 2013</a:t>
            </a:fld>
            <a:endParaRPr lang="en-GB"/>
          </a:p>
        </p:txBody>
      </p:sp>
      <p:sp>
        <p:nvSpPr>
          <p:cNvPr id="6" name="Footer Placeholder 5"/>
          <p:cNvSpPr>
            <a:spLocks noGrp="1"/>
          </p:cNvSpPr>
          <p:nvPr>
            <p:ph type="ftr" sz="quarter" idx="11"/>
          </p:nvPr>
        </p:nvSpPr>
        <p:spPr/>
        <p:txBody>
          <a:bodyPr/>
          <a:lstStyle/>
          <a:p>
            <a:r>
              <a:rPr lang="en-GB" smtClean="0"/>
              <a:t>CSC1103- Nouf AlJaffan</a:t>
            </a:r>
            <a:endParaRPr lang="en-GB"/>
          </a:p>
        </p:txBody>
      </p:sp>
      <p:sp>
        <p:nvSpPr>
          <p:cNvPr id="7" name="Slide Number Placeholder 6"/>
          <p:cNvSpPr>
            <a:spLocks noGrp="1"/>
          </p:cNvSpPr>
          <p:nvPr>
            <p:ph type="sldNum" sz="quarter" idx="12"/>
          </p:nvPr>
        </p:nvSpPr>
        <p:spPr/>
        <p:txBody>
          <a:bodyPr/>
          <a:lstStyle/>
          <a:p>
            <a:fld id="{7AA7F537-AF52-4862-8A59-A27BE7C7CF45}" type="slidenum">
              <a:rPr lang="en-GB" smtClean="0"/>
              <a:t>38</a:t>
            </a:fld>
            <a:endParaRPr lang="en-GB"/>
          </a:p>
        </p:txBody>
      </p:sp>
    </p:spTree>
    <p:extLst>
      <p:ext uri="{BB962C8B-B14F-4D97-AF65-F5344CB8AC3E}">
        <p14:creationId xmlns:p14="http://schemas.microsoft.com/office/powerpoint/2010/main" val="2659735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040986" y="982935"/>
            <a:ext cx="5923502" cy="1200329"/>
          </a:xfrm>
          <a:prstGeom prst="rect">
            <a:avLst/>
          </a:prstGeom>
        </p:spPr>
        <p:txBody>
          <a:bodyPr wrap="square">
            <a:spAutoFit/>
          </a:bodyPr>
          <a:lstStyle/>
          <a:p>
            <a:pPr algn="l"/>
            <a:r>
              <a:rPr lang="en-US" sz="2400" b="1" dirty="0" smtClean="0">
                <a:solidFill>
                  <a:schemeClr val="tx2">
                    <a:lumMod val="75000"/>
                  </a:schemeClr>
                </a:solidFill>
              </a:rPr>
              <a:t>Types of computer (PC)</a:t>
            </a:r>
          </a:p>
          <a:p>
            <a:pPr algn="l"/>
            <a:endParaRPr lang="en-US" sz="2400" b="1" dirty="0" smtClean="0">
              <a:solidFill>
                <a:schemeClr val="tx2">
                  <a:lumMod val="75000"/>
                </a:schemeClr>
              </a:solidFill>
            </a:endParaRPr>
          </a:p>
          <a:p>
            <a:r>
              <a:rPr lang="en-US" sz="2400" b="1" dirty="0" smtClean="0"/>
              <a:t>4-PDA</a:t>
            </a:r>
            <a:endParaRPr lang="ar-SA" sz="2400" b="1" dirty="0" smtClean="0"/>
          </a:p>
        </p:txBody>
      </p:sp>
      <p:graphicFrame>
        <p:nvGraphicFramePr>
          <p:cNvPr id="4" name="جدول 3"/>
          <p:cNvGraphicFramePr>
            <a:graphicFrameLocks noGrp="1"/>
          </p:cNvGraphicFramePr>
          <p:nvPr>
            <p:extLst>
              <p:ext uri="{D42A27DB-BD31-4B8C-83A1-F6EECF244321}">
                <p14:modId xmlns:p14="http://schemas.microsoft.com/office/powerpoint/2010/main" val="3803678179"/>
              </p:ext>
            </p:extLst>
          </p:nvPr>
        </p:nvGraphicFramePr>
        <p:xfrm>
          <a:off x="1403648" y="4487520"/>
          <a:ext cx="6480720" cy="1010920"/>
        </p:xfrm>
        <a:graphic>
          <a:graphicData uri="http://schemas.openxmlformats.org/drawingml/2006/table">
            <a:tbl>
              <a:tblPr rtl="1" firstRow="1" bandRow="1">
                <a:tableStyleId>{5C22544A-7EE6-4342-B048-85BDC9FD1C3A}</a:tableStyleId>
              </a:tblPr>
              <a:tblGrid>
                <a:gridCol w="1620180"/>
                <a:gridCol w="1620180"/>
                <a:gridCol w="1620180"/>
                <a:gridCol w="1620180"/>
              </a:tblGrid>
              <a:tr h="370840">
                <a:tc>
                  <a:txBody>
                    <a:bodyPr/>
                    <a:lstStyle/>
                    <a:p>
                      <a:pPr rtl="1"/>
                      <a:r>
                        <a:rPr lang="en-US" dirty="0" smtClean="0"/>
                        <a:t>Typical users</a:t>
                      </a:r>
                      <a:endParaRPr lang="ar-SA" dirty="0"/>
                    </a:p>
                  </a:txBody>
                  <a:tcPr anchor="ctr"/>
                </a:tc>
                <a:tc>
                  <a:txBody>
                    <a:bodyPr/>
                    <a:lstStyle/>
                    <a:p>
                      <a:pPr algn="ctr" rtl="1"/>
                      <a:r>
                        <a:rPr lang="en-US" dirty="0" smtClean="0"/>
                        <a:t>Cost</a:t>
                      </a:r>
                      <a:endParaRPr lang="ar-SA" dirty="0"/>
                    </a:p>
                  </a:txBody>
                  <a:tcPr/>
                </a:tc>
                <a:tc>
                  <a:txBody>
                    <a:bodyPr/>
                    <a:lstStyle/>
                    <a:p>
                      <a:pPr algn="ctr" rtl="1"/>
                      <a:r>
                        <a:rPr lang="en-US" dirty="0" smtClean="0"/>
                        <a:t>Speed</a:t>
                      </a:r>
                      <a:endParaRPr lang="ar-SA" dirty="0"/>
                    </a:p>
                  </a:txBody>
                  <a:tcPr anchor="ctr"/>
                </a:tc>
                <a:tc>
                  <a:txBody>
                    <a:bodyPr/>
                    <a:lstStyle/>
                    <a:p>
                      <a:pPr algn="ctr" rtl="1"/>
                      <a:r>
                        <a:rPr lang="en-US" dirty="0" smtClean="0"/>
                        <a:t>Capacity</a:t>
                      </a:r>
                      <a:endParaRPr lang="ar-SA" dirty="0"/>
                    </a:p>
                  </a:txBody>
                  <a:tcPr anchor="ctr"/>
                </a:tc>
              </a:tr>
              <a:tr h="370840">
                <a:tc>
                  <a:txBody>
                    <a:bodyPr/>
                    <a:lstStyle/>
                    <a:p>
                      <a:pPr algn="ctr" rtl="1"/>
                      <a:r>
                        <a:rPr lang="en-US" dirty="0" smtClean="0"/>
                        <a:t>?</a:t>
                      </a:r>
                      <a:endParaRPr lang="ar-SA" dirty="0"/>
                    </a:p>
                  </a:txBody>
                  <a:tcPr/>
                </a:tc>
                <a:tc>
                  <a:txBody>
                    <a:bodyPr/>
                    <a:lstStyle/>
                    <a:p>
                      <a:pPr algn="ctr" rtl="1"/>
                      <a:r>
                        <a:rPr lang="en-US" dirty="0" smtClean="0"/>
                        <a:t>?</a:t>
                      </a:r>
                      <a:endParaRPr lang="ar-SA" dirty="0"/>
                    </a:p>
                  </a:txBody>
                  <a:tcPr/>
                </a:tc>
                <a:tc>
                  <a:txBody>
                    <a:bodyPr/>
                    <a:lstStyle/>
                    <a:p>
                      <a:pPr algn="ctr" rtl="1"/>
                      <a:r>
                        <a:rPr lang="en-US" dirty="0" smtClean="0"/>
                        <a:t>?</a:t>
                      </a:r>
                      <a:endParaRPr lang="ar-SA" dirty="0"/>
                    </a:p>
                  </a:txBody>
                  <a:tcPr/>
                </a:tc>
                <a:tc>
                  <a:txBody>
                    <a:bodyPr/>
                    <a:lstStyle/>
                    <a:p>
                      <a:pPr algn="ctr" rtl="1"/>
                      <a:r>
                        <a:rPr lang="en-US" dirty="0" smtClean="0"/>
                        <a:t>?</a:t>
                      </a:r>
                      <a:endParaRPr lang="ar-SA" dirty="0"/>
                    </a:p>
                  </a:txBody>
                  <a:tcPr anchor="ctr"/>
                </a:tc>
              </a:tr>
            </a:tbl>
          </a:graphicData>
        </a:graphic>
      </p:graphicFrame>
      <p:pic>
        <p:nvPicPr>
          <p:cNvPr id="6" name="Picture 10" descr="2CA7PSLZDCA1Y24KXCASJ0WCYCATL9ILQCAX7UMVMCAK753P8CA7LPAFSCAQD18R2CA9F7GGGCALA6RC1CA3V2EVJCASBNCVACAS7UFYJCAN2ISA5CACXOOHQCA2ZAPNOCA0DRNP7CAP95H8MCASGMW5D.jpg"/>
          <p:cNvPicPr>
            <a:picLocks noChangeAspect="1"/>
          </p:cNvPicPr>
          <p:nvPr/>
        </p:nvPicPr>
        <p:blipFill>
          <a:blip r:embed="rId2" cstate="print"/>
          <a:stretch>
            <a:fillRect/>
          </a:stretch>
        </p:blipFill>
        <p:spPr>
          <a:xfrm>
            <a:off x="3040986" y="2420888"/>
            <a:ext cx="2747972" cy="165618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Date Placeholder 2"/>
          <p:cNvSpPr>
            <a:spLocks noGrp="1"/>
          </p:cNvSpPr>
          <p:nvPr>
            <p:ph type="dt" sz="half" idx="10"/>
          </p:nvPr>
        </p:nvSpPr>
        <p:spPr/>
        <p:txBody>
          <a:bodyPr/>
          <a:lstStyle/>
          <a:p>
            <a:fld id="{3EA772C8-9765-4693-8881-48762E74F8A5}" type="datetime2">
              <a:rPr lang="en-GB" smtClean="0"/>
              <a:t>Saturday, 02 February 2013</a:t>
            </a:fld>
            <a:endParaRPr lang="en-GB"/>
          </a:p>
        </p:txBody>
      </p:sp>
      <p:sp>
        <p:nvSpPr>
          <p:cNvPr id="5" name="Footer Placeholder 4"/>
          <p:cNvSpPr>
            <a:spLocks noGrp="1"/>
          </p:cNvSpPr>
          <p:nvPr>
            <p:ph type="ftr" sz="quarter" idx="11"/>
          </p:nvPr>
        </p:nvSpPr>
        <p:spPr/>
        <p:txBody>
          <a:bodyPr/>
          <a:lstStyle/>
          <a:p>
            <a:r>
              <a:rPr lang="en-GB" smtClean="0"/>
              <a:t>CSC1103- Nouf AlJaffan</a:t>
            </a:r>
            <a:endParaRPr lang="en-GB"/>
          </a:p>
        </p:txBody>
      </p:sp>
      <p:sp>
        <p:nvSpPr>
          <p:cNvPr id="7" name="Slide Number Placeholder 6"/>
          <p:cNvSpPr>
            <a:spLocks noGrp="1"/>
          </p:cNvSpPr>
          <p:nvPr>
            <p:ph type="sldNum" sz="quarter" idx="12"/>
          </p:nvPr>
        </p:nvSpPr>
        <p:spPr/>
        <p:txBody>
          <a:bodyPr/>
          <a:lstStyle/>
          <a:p>
            <a:fld id="{7AA7F537-AF52-4862-8A59-A27BE7C7CF45}" type="slidenum">
              <a:rPr lang="en-GB" smtClean="0"/>
              <a:t>39</a:t>
            </a:fld>
            <a:endParaRPr lang="en-GB"/>
          </a:p>
        </p:txBody>
      </p:sp>
    </p:spTree>
    <p:extLst>
      <p:ext uri="{BB962C8B-B14F-4D97-AF65-F5344CB8AC3E}">
        <p14:creationId xmlns:p14="http://schemas.microsoft.com/office/powerpoint/2010/main" val="101955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457200" y="228600"/>
            <a:ext cx="7315200" cy="1143000"/>
          </a:xfrm>
        </p:spPr>
        <p:txBody>
          <a:bodyPr>
            <a:normAutofit/>
          </a:bodyPr>
          <a:lstStyle/>
          <a:p>
            <a:pPr algn="l" eaLnBrk="1" hangingPunct="1">
              <a:defRPr/>
            </a:pPr>
            <a:r>
              <a:rPr lang="en-US" b="1" smtClean="0"/>
              <a:t>A Computer System (Contd.)</a:t>
            </a:r>
          </a:p>
        </p:txBody>
      </p:sp>
      <p:sp>
        <p:nvSpPr>
          <p:cNvPr id="8198" name="Rectangle 3"/>
          <p:cNvSpPr>
            <a:spLocks noGrp="1" noChangeArrowheads="1"/>
          </p:cNvSpPr>
          <p:nvPr>
            <p:ph type="body" sz="half" idx="1"/>
          </p:nvPr>
        </p:nvSpPr>
        <p:spPr>
          <a:xfrm>
            <a:off x="457200" y="1600200"/>
            <a:ext cx="8305800" cy="1600200"/>
          </a:xfrm>
        </p:spPr>
        <p:txBody>
          <a:bodyPr/>
          <a:lstStyle/>
          <a:p>
            <a:pPr eaLnBrk="1" hangingPunct="1"/>
            <a:r>
              <a:rPr lang="en-US" smtClean="0"/>
              <a:t>In general, a computer is a machine which accepts data, processes it and returns new information as output.</a:t>
            </a:r>
          </a:p>
        </p:txBody>
      </p:sp>
      <p:pic>
        <p:nvPicPr>
          <p:cNvPr id="24580" name="Picture 4" descr="file500se_pic[1]"/>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3276600" y="4038600"/>
            <a:ext cx="1676400" cy="1295400"/>
          </a:xfrm>
          <a:noFill/>
        </p:spPr>
      </p:pic>
      <p:sp>
        <p:nvSpPr>
          <p:cNvPr id="10" name="Date Placeholder 4"/>
          <p:cNvSpPr>
            <a:spLocks noGrp="1"/>
          </p:cNvSpPr>
          <p:nvPr>
            <p:ph type="dt" sz="half" idx="10"/>
          </p:nvPr>
        </p:nvSpPr>
        <p:spPr/>
        <p:txBody>
          <a:bodyPr/>
          <a:lstStyle/>
          <a:p>
            <a:pPr>
              <a:defRPr/>
            </a:pPr>
            <a:fld id="{19ED5B53-1107-4769-A844-D8563A3B85E5}" type="datetime2">
              <a:rPr lang="en-GB" smtClean="0"/>
              <a:t>Saturday, 02 February 2013</a:t>
            </a:fld>
            <a:endParaRPr lang="en-US"/>
          </a:p>
        </p:txBody>
      </p:sp>
      <p:sp>
        <p:nvSpPr>
          <p:cNvPr id="11" name="Footer Placeholder 5"/>
          <p:cNvSpPr>
            <a:spLocks noGrp="1"/>
          </p:cNvSpPr>
          <p:nvPr>
            <p:ph type="ftr" sz="quarter" idx="11"/>
          </p:nvPr>
        </p:nvSpPr>
        <p:spPr/>
        <p:txBody>
          <a:bodyPr/>
          <a:lstStyle/>
          <a:p>
            <a:pPr>
              <a:defRPr/>
            </a:pPr>
            <a:r>
              <a:rPr lang="en-US" smtClean="0"/>
              <a:t>CSC1103- Nouf AlJaffan</a:t>
            </a:r>
            <a:endParaRPr lang="en-US"/>
          </a:p>
        </p:txBody>
      </p:sp>
      <p:sp>
        <p:nvSpPr>
          <p:cNvPr id="12" name="Slide Number Placeholder 6"/>
          <p:cNvSpPr>
            <a:spLocks noGrp="1"/>
          </p:cNvSpPr>
          <p:nvPr>
            <p:ph type="sldNum" sz="quarter" idx="12"/>
          </p:nvPr>
        </p:nvSpPr>
        <p:spPr/>
        <p:txBody>
          <a:bodyPr/>
          <a:lstStyle/>
          <a:p>
            <a:pPr>
              <a:defRPr/>
            </a:pPr>
            <a:fld id="{10E52C95-6922-4A41-A882-3BD50619BD5A}" type="slidenum">
              <a:rPr lang="en-US"/>
              <a:pPr>
                <a:defRPr/>
              </a:pPr>
              <a:t>4</a:t>
            </a:fld>
            <a:endParaRPr lang="en-US"/>
          </a:p>
        </p:txBody>
      </p:sp>
      <p:sp>
        <p:nvSpPr>
          <p:cNvPr id="8200" name="Line 8"/>
          <p:cNvSpPr>
            <a:spLocks noChangeShapeType="1"/>
          </p:cNvSpPr>
          <p:nvPr/>
        </p:nvSpPr>
        <p:spPr bwMode="auto">
          <a:xfrm>
            <a:off x="2133600" y="4648200"/>
            <a:ext cx="9906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8201" name="Line 10"/>
          <p:cNvSpPr>
            <a:spLocks noChangeShapeType="1"/>
          </p:cNvSpPr>
          <p:nvPr/>
        </p:nvSpPr>
        <p:spPr bwMode="auto">
          <a:xfrm flipV="1">
            <a:off x="5105400" y="4724400"/>
            <a:ext cx="9906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8202" name="Text Box 11"/>
          <p:cNvSpPr txBox="1">
            <a:spLocks noChangeArrowheads="1"/>
          </p:cNvSpPr>
          <p:nvPr/>
        </p:nvSpPr>
        <p:spPr bwMode="auto">
          <a:xfrm>
            <a:off x="1143000" y="4419600"/>
            <a:ext cx="8461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400" b="1"/>
              <a:t>Data</a:t>
            </a:r>
          </a:p>
        </p:txBody>
      </p:sp>
      <p:sp>
        <p:nvSpPr>
          <p:cNvPr id="8203" name="Text Box 12"/>
          <p:cNvSpPr txBox="1">
            <a:spLocks noChangeArrowheads="1"/>
          </p:cNvSpPr>
          <p:nvPr/>
        </p:nvSpPr>
        <p:spPr bwMode="auto">
          <a:xfrm>
            <a:off x="6248400" y="4495800"/>
            <a:ext cx="19431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400" b="1"/>
              <a:t>Information </a:t>
            </a:r>
          </a:p>
        </p:txBody>
      </p:sp>
      <p:sp>
        <p:nvSpPr>
          <p:cNvPr id="8204" name="Text Box 13"/>
          <p:cNvSpPr txBox="1">
            <a:spLocks noChangeArrowheads="1"/>
          </p:cNvSpPr>
          <p:nvPr/>
        </p:nvSpPr>
        <p:spPr bwMode="auto">
          <a:xfrm>
            <a:off x="3200400" y="3505200"/>
            <a:ext cx="1911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400" b="1"/>
              <a:t>Processing </a:t>
            </a:r>
          </a:p>
        </p:txBody>
      </p:sp>
    </p:spTree>
    <p:extLst>
      <p:ext uri="{BB962C8B-B14F-4D97-AF65-F5344CB8AC3E}">
        <p14:creationId xmlns:p14="http://schemas.microsoft.com/office/powerpoint/2010/main" val="928198533"/>
      </p:ext>
    </p:extLst>
  </p:cSld>
  <p:clrMapOvr>
    <a:masterClrMapping/>
  </p:clrMapOvr>
  <p:transition spd="med">
    <p:strips dir="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24580"/>
                                        </p:tgtEl>
                                        <p:attrNameLst>
                                          <p:attrName>style.visibility</p:attrName>
                                        </p:attrNameLst>
                                      </p:cBhvr>
                                      <p:to>
                                        <p:strVal val="visible"/>
                                      </p:to>
                                    </p:set>
                                    <p:animEffect transition="in" filter="box(in)">
                                      <p:cBhvr>
                                        <p:cTn id="7" dur="500"/>
                                        <p:tgtEl>
                                          <p:spTgt spid="245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040986" y="982935"/>
            <a:ext cx="5923502" cy="1200329"/>
          </a:xfrm>
          <a:prstGeom prst="rect">
            <a:avLst/>
          </a:prstGeom>
        </p:spPr>
        <p:txBody>
          <a:bodyPr wrap="square">
            <a:spAutoFit/>
          </a:bodyPr>
          <a:lstStyle/>
          <a:p>
            <a:pPr algn="l"/>
            <a:r>
              <a:rPr lang="en-US" sz="2400" b="1" dirty="0" smtClean="0">
                <a:solidFill>
                  <a:schemeClr val="tx2">
                    <a:lumMod val="75000"/>
                  </a:schemeClr>
                </a:solidFill>
              </a:rPr>
              <a:t>Types of computer (PC)</a:t>
            </a:r>
          </a:p>
          <a:p>
            <a:pPr algn="l"/>
            <a:endParaRPr lang="en-US" sz="2400" b="1" dirty="0" smtClean="0">
              <a:solidFill>
                <a:schemeClr val="tx2">
                  <a:lumMod val="75000"/>
                </a:schemeClr>
              </a:solidFill>
            </a:endParaRPr>
          </a:p>
          <a:p>
            <a:r>
              <a:rPr lang="en-US" sz="2400" b="1" dirty="0" smtClean="0"/>
              <a:t>5-Mainframe</a:t>
            </a:r>
            <a:endParaRPr lang="ar-SA" sz="2400" b="1" dirty="0" smtClean="0"/>
          </a:p>
        </p:txBody>
      </p:sp>
      <p:graphicFrame>
        <p:nvGraphicFramePr>
          <p:cNvPr id="4" name="جدول 3"/>
          <p:cNvGraphicFramePr>
            <a:graphicFrameLocks noGrp="1"/>
          </p:cNvGraphicFramePr>
          <p:nvPr>
            <p:extLst>
              <p:ext uri="{D42A27DB-BD31-4B8C-83A1-F6EECF244321}">
                <p14:modId xmlns:p14="http://schemas.microsoft.com/office/powerpoint/2010/main" val="412205662"/>
              </p:ext>
            </p:extLst>
          </p:nvPr>
        </p:nvGraphicFramePr>
        <p:xfrm>
          <a:off x="1403648" y="4487520"/>
          <a:ext cx="6480720" cy="1010920"/>
        </p:xfrm>
        <a:graphic>
          <a:graphicData uri="http://schemas.openxmlformats.org/drawingml/2006/table">
            <a:tbl>
              <a:tblPr rtl="1" firstRow="1" bandRow="1">
                <a:tableStyleId>{5C22544A-7EE6-4342-B048-85BDC9FD1C3A}</a:tableStyleId>
              </a:tblPr>
              <a:tblGrid>
                <a:gridCol w="1620180"/>
                <a:gridCol w="1620180"/>
                <a:gridCol w="1620180"/>
                <a:gridCol w="1620180"/>
              </a:tblGrid>
              <a:tr h="370840">
                <a:tc>
                  <a:txBody>
                    <a:bodyPr/>
                    <a:lstStyle/>
                    <a:p>
                      <a:pPr rtl="1"/>
                      <a:r>
                        <a:rPr lang="en-US" dirty="0" smtClean="0"/>
                        <a:t>Typical users</a:t>
                      </a:r>
                      <a:endParaRPr lang="ar-SA" dirty="0"/>
                    </a:p>
                  </a:txBody>
                  <a:tcPr anchor="ctr"/>
                </a:tc>
                <a:tc>
                  <a:txBody>
                    <a:bodyPr/>
                    <a:lstStyle/>
                    <a:p>
                      <a:pPr algn="ctr" rtl="1"/>
                      <a:r>
                        <a:rPr lang="en-US" dirty="0" smtClean="0"/>
                        <a:t>Cost</a:t>
                      </a:r>
                      <a:endParaRPr lang="ar-SA" dirty="0"/>
                    </a:p>
                  </a:txBody>
                  <a:tcPr/>
                </a:tc>
                <a:tc>
                  <a:txBody>
                    <a:bodyPr/>
                    <a:lstStyle/>
                    <a:p>
                      <a:pPr algn="ctr" rtl="1"/>
                      <a:r>
                        <a:rPr lang="en-US" dirty="0" smtClean="0"/>
                        <a:t>Speed</a:t>
                      </a:r>
                      <a:endParaRPr lang="ar-SA" dirty="0"/>
                    </a:p>
                  </a:txBody>
                  <a:tcPr anchor="ctr"/>
                </a:tc>
                <a:tc>
                  <a:txBody>
                    <a:bodyPr/>
                    <a:lstStyle/>
                    <a:p>
                      <a:pPr algn="ctr" rtl="1"/>
                      <a:r>
                        <a:rPr lang="en-US" dirty="0" smtClean="0"/>
                        <a:t>Capacity</a:t>
                      </a:r>
                      <a:endParaRPr lang="ar-SA" dirty="0"/>
                    </a:p>
                  </a:txBody>
                  <a:tcPr anchor="ctr"/>
                </a:tc>
              </a:tr>
              <a:tr h="370840">
                <a:tc>
                  <a:txBody>
                    <a:bodyPr/>
                    <a:lstStyle/>
                    <a:p>
                      <a:pPr algn="ctr" rtl="1"/>
                      <a:r>
                        <a:rPr lang="en-US" dirty="0" smtClean="0"/>
                        <a:t>?</a:t>
                      </a:r>
                      <a:endParaRPr lang="ar-SA" dirty="0"/>
                    </a:p>
                  </a:txBody>
                  <a:tcPr/>
                </a:tc>
                <a:tc>
                  <a:txBody>
                    <a:bodyPr/>
                    <a:lstStyle/>
                    <a:p>
                      <a:pPr algn="ctr" rtl="1"/>
                      <a:r>
                        <a:rPr lang="en-US" dirty="0" smtClean="0"/>
                        <a:t>?</a:t>
                      </a:r>
                      <a:endParaRPr lang="ar-SA" dirty="0"/>
                    </a:p>
                  </a:txBody>
                  <a:tcPr/>
                </a:tc>
                <a:tc>
                  <a:txBody>
                    <a:bodyPr/>
                    <a:lstStyle/>
                    <a:p>
                      <a:pPr algn="ctr" rtl="1"/>
                      <a:r>
                        <a:rPr lang="en-US" dirty="0" smtClean="0"/>
                        <a:t>?</a:t>
                      </a:r>
                      <a:endParaRPr lang="ar-SA" dirty="0"/>
                    </a:p>
                  </a:txBody>
                  <a:tcPr/>
                </a:tc>
                <a:tc>
                  <a:txBody>
                    <a:bodyPr/>
                    <a:lstStyle/>
                    <a:p>
                      <a:pPr algn="ctr" rtl="1"/>
                      <a:r>
                        <a:rPr lang="en-US" dirty="0" smtClean="0"/>
                        <a:t>?</a:t>
                      </a:r>
                      <a:endParaRPr lang="ar-SA" dirty="0"/>
                    </a:p>
                  </a:txBody>
                  <a:tcPr anchor="ctr"/>
                </a:tc>
              </a:tr>
            </a:tbl>
          </a:graphicData>
        </a:graphic>
      </p:graphicFrame>
      <p:pic>
        <p:nvPicPr>
          <p:cNvPr id="5" name="Picture 1" descr="images.jpg"/>
          <p:cNvPicPr>
            <a:picLocks noChangeAspect="1"/>
          </p:cNvPicPr>
          <p:nvPr/>
        </p:nvPicPr>
        <p:blipFill>
          <a:blip r:embed="rId2" cstate="print"/>
          <a:stretch>
            <a:fillRect/>
          </a:stretch>
        </p:blipFill>
        <p:spPr>
          <a:xfrm>
            <a:off x="3059832" y="2348880"/>
            <a:ext cx="2864930" cy="2160240"/>
          </a:xfrm>
          <a:prstGeom prst="rect">
            <a:avLst/>
          </a:prstGeom>
        </p:spPr>
      </p:pic>
      <p:sp>
        <p:nvSpPr>
          <p:cNvPr id="3" name="Date Placeholder 2"/>
          <p:cNvSpPr>
            <a:spLocks noGrp="1"/>
          </p:cNvSpPr>
          <p:nvPr>
            <p:ph type="dt" sz="half" idx="10"/>
          </p:nvPr>
        </p:nvSpPr>
        <p:spPr/>
        <p:txBody>
          <a:bodyPr/>
          <a:lstStyle/>
          <a:p>
            <a:fld id="{8C76EAC2-BA81-4217-93E3-F42608CF5ACC}" type="datetime2">
              <a:rPr lang="en-GB" smtClean="0"/>
              <a:t>Saturday, 02 February 2013</a:t>
            </a:fld>
            <a:endParaRPr lang="en-GB"/>
          </a:p>
        </p:txBody>
      </p:sp>
      <p:sp>
        <p:nvSpPr>
          <p:cNvPr id="6" name="Footer Placeholder 5"/>
          <p:cNvSpPr>
            <a:spLocks noGrp="1"/>
          </p:cNvSpPr>
          <p:nvPr>
            <p:ph type="ftr" sz="quarter" idx="11"/>
          </p:nvPr>
        </p:nvSpPr>
        <p:spPr/>
        <p:txBody>
          <a:bodyPr/>
          <a:lstStyle/>
          <a:p>
            <a:r>
              <a:rPr lang="en-GB" smtClean="0"/>
              <a:t>CSC1103- Nouf AlJaffan</a:t>
            </a:r>
            <a:endParaRPr lang="en-GB"/>
          </a:p>
        </p:txBody>
      </p:sp>
      <p:sp>
        <p:nvSpPr>
          <p:cNvPr id="7" name="Slide Number Placeholder 6"/>
          <p:cNvSpPr>
            <a:spLocks noGrp="1"/>
          </p:cNvSpPr>
          <p:nvPr>
            <p:ph type="sldNum" sz="quarter" idx="12"/>
          </p:nvPr>
        </p:nvSpPr>
        <p:spPr/>
        <p:txBody>
          <a:bodyPr/>
          <a:lstStyle/>
          <a:p>
            <a:fld id="{7AA7F537-AF52-4862-8A59-A27BE7C7CF45}" type="slidenum">
              <a:rPr lang="en-GB" smtClean="0"/>
              <a:t>40</a:t>
            </a:fld>
            <a:endParaRPr lang="en-GB"/>
          </a:p>
        </p:txBody>
      </p:sp>
    </p:spTree>
    <p:extLst>
      <p:ext uri="{BB962C8B-B14F-4D97-AF65-F5344CB8AC3E}">
        <p14:creationId xmlns:p14="http://schemas.microsoft.com/office/powerpoint/2010/main" val="209017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ages.jpg"/>
          <p:cNvPicPr>
            <a:picLocks noChangeAspect="1"/>
          </p:cNvPicPr>
          <p:nvPr/>
        </p:nvPicPr>
        <p:blipFill>
          <a:blip r:embed="rId2" cstate="print"/>
          <a:stretch>
            <a:fillRect/>
          </a:stretch>
        </p:blipFill>
        <p:spPr>
          <a:xfrm>
            <a:off x="3071802" y="2571744"/>
            <a:ext cx="2428892" cy="1680636"/>
          </a:xfrm>
          <a:prstGeom prst="rect">
            <a:avLst/>
          </a:prstGeom>
        </p:spPr>
      </p:pic>
      <p:pic>
        <p:nvPicPr>
          <p:cNvPr id="3" name="Picture 2" descr="pc.jpg"/>
          <p:cNvPicPr>
            <a:picLocks noChangeAspect="1"/>
          </p:cNvPicPr>
          <p:nvPr/>
        </p:nvPicPr>
        <p:blipFill>
          <a:blip r:embed="rId3" cstate="print"/>
          <a:stretch>
            <a:fillRect/>
          </a:stretch>
        </p:blipFill>
        <p:spPr>
          <a:xfrm>
            <a:off x="714348" y="2285992"/>
            <a:ext cx="1857388" cy="1428756"/>
          </a:xfrm>
          <a:prstGeom prst="rect">
            <a:avLst/>
          </a:prstGeom>
        </p:spPr>
      </p:pic>
      <p:pic>
        <p:nvPicPr>
          <p:cNvPr id="4" name="Picture 3" descr="pc.jpg"/>
          <p:cNvPicPr>
            <a:picLocks noChangeAspect="1"/>
          </p:cNvPicPr>
          <p:nvPr/>
        </p:nvPicPr>
        <p:blipFill>
          <a:blip r:embed="rId3" cstate="print"/>
          <a:stretch>
            <a:fillRect/>
          </a:stretch>
        </p:blipFill>
        <p:spPr>
          <a:xfrm>
            <a:off x="3500430" y="642918"/>
            <a:ext cx="1857388" cy="1428756"/>
          </a:xfrm>
          <a:prstGeom prst="rect">
            <a:avLst/>
          </a:prstGeom>
        </p:spPr>
      </p:pic>
      <p:pic>
        <p:nvPicPr>
          <p:cNvPr id="5" name="Picture 4" descr="pc.jpg"/>
          <p:cNvPicPr>
            <a:picLocks noChangeAspect="1"/>
          </p:cNvPicPr>
          <p:nvPr/>
        </p:nvPicPr>
        <p:blipFill>
          <a:blip r:embed="rId3" cstate="print"/>
          <a:stretch>
            <a:fillRect/>
          </a:stretch>
        </p:blipFill>
        <p:spPr>
          <a:xfrm>
            <a:off x="5786446" y="2571744"/>
            <a:ext cx="1857388" cy="1428756"/>
          </a:xfrm>
          <a:prstGeom prst="rect">
            <a:avLst/>
          </a:prstGeom>
        </p:spPr>
      </p:pic>
      <p:pic>
        <p:nvPicPr>
          <p:cNvPr id="6" name="Picture 5" descr="pc.jpg"/>
          <p:cNvPicPr>
            <a:picLocks noChangeAspect="1"/>
          </p:cNvPicPr>
          <p:nvPr/>
        </p:nvPicPr>
        <p:blipFill>
          <a:blip r:embed="rId3" cstate="print"/>
          <a:stretch>
            <a:fillRect/>
          </a:stretch>
        </p:blipFill>
        <p:spPr>
          <a:xfrm>
            <a:off x="3357554" y="4857760"/>
            <a:ext cx="1857388" cy="1428756"/>
          </a:xfrm>
          <a:prstGeom prst="rect">
            <a:avLst/>
          </a:prstGeom>
        </p:spPr>
      </p:pic>
      <p:sp>
        <p:nvSpPr>
          <p:cNvPr id="8" name="Up Arrow 7"/>
          <p:cNvSpPr/>
          <p:nvPr/>
        </p:nvSpPr>
        <p:spPr>
          <a:xfrm>
            <a:off x="4286248" y="2071678"/>
            <a:ext cx="71438" cy="500066"/>
          </a:xfrm>
          <a:prstGeom prst="upArrow">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Right Arrow 9"/>
          <p:cNvSpPr/>
          <p:nvPr/>
        </p:nvSpPr>
        <p:spPr>
          <a:xfrm>
            <a:off x="5429256" y="3357562"/>
            <a:ext cx="428628" cy="714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Down Arrow 10"/>
          <p:cNvSpPr/>
          <p:nvPr/>
        </p:nvSpPr>
        <p:spPr>
          <a:xfrm>
            <a:off x="4286248" y="4286256"/>
            <a:ext cx="45719" cy="92869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2" name="Left Arrow 11"/>
          <p:cNvSpPr/>
          <p:nvPr/>
        </p:nvSpPr>
        <p:spPr>
          <a:xfrm>
            <a:off x="2428860" y="3429000"/>
            <a:ext cx="642942" cy="7143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Date Placeholder 6"/>
          <p:cNvSpPr>
            <a:spLocks noGrp="1"/>
          </p:cNvSpPr>
          <p:nvPr>
            <p:ph type="dt" sz="half" idx="10"/>
          </p:nvPr>
        </p:nvSpPr>
        <p:spPr/>
        <p:txBody>
          <a:bodyPr/>
          <a:lstStyle/>
          <a:p>
            <a:fld id="{72D0B13E-8C68-4F15-A9A7-52C1C5E5BBEB}" type="datetime2">
              <a:rPr lang="en-GB" smtClean="0"/>
              <a:t>Saturday, 02 February 2013</a:t>
            </a:fld>
            <a:endParaRPr lang="en-GB"/>
          </a:p>
        </p:txBody>
      </p:sp>
      <p:sp>
        <p:nvSpPr>
          <p:cNvPr id="9" name="Footer Placeholder 8"/>
          <p:cNvSpPr>
            <a:spLocks noGrp="1"/>
          </p:cNvSpPr>
          <p:nvPr>
            <p:ph type="ftr" sz="quarter" idx="11"/>
          </p:nvPr>
        </p:nvSpPr>
        <p:spPr/>
        <p:txBody>
          <a:bodyPr/>
          <a:lstStyle/>
          <a:p>
            <a:r>
              <a:rPr lang="en-GB" smtClean="0"/>
              <a:t>CSC1103- Nouf AlJaffan</a:t>
            </a:r>
            <a:endParaRPr lang="en-GB"/>
          </a:p>
        </p:txBody>
      </p:sp>
      <p:sp>
        <p:nvSpPr>
          <p:cNvPr id="13" name="Slide Number Placeholder 12"/>
          <p:cNvSpPr>
            <a:spLocks noGrp="1"/>
          </p:cNvSpPr>
          <p:nvPr>
            <p:ph type="sldNum" sz="quarter" idx="12"/>
          </p:nvPr>
        </p:nvSpPr>
        <p:spPr/>
        <p:txBody>
          <a:bodyPr/>
          <a:lstStyle/>
          <a:p>
            <a:fld id="{7AA7F537-AF52-4862-8A59-A27BE7C7CF45}" type="slidenum">
              <a:rPr lang="en-GB" smtClean="0"/>
              <a:t>41</a:t>
            </a:fld>
            <a:endParaRPr lang="en-GB"/>
          </a:p>
        </p:txBody>
      </p:sp>
    </p:spTree>
    <p:extLst>
      <p:ext uri="{BB962C8B-B14F-4D97-AF65-F5344CB8AC3E}">
        <p14:creationId xmlns:p14="http://schemas.microsoft.com/office/powerpoint/2010/main" val="143875701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smtClean="0"/>
              <a:t>Computer Network</a:t>
            </a:r>
            <a:endParaRPr lang="en-GB" dirty="0"/>
          </a:p>
        </p:txBody>
      </p:sp>
      <p:sp>
        <p:nvSpPr>
          <p:cNvPr id="7" name="Content Placeholder 6"/>
          <p:cNvSpPr>
            <a:spLocks noGrp="1"/>
          </p:cNvSpPr>
          <p:nvPr>
            <p:ph sz="half" idx="1"/>
          </p:nvPr>
        </p:nvSpPr>
        <p:spPr>
          <a:xfrm>
            <a:off x="601216" y="764704"/>
            <a:ext cx="7715200" cy="3196952"/>
          </a:xfrm>
        </p:spPr>
        <p:txBody>
          <a:bodyPr/>
          <a:lstStyle/>
          <a:p>
            <a:pPr>
              <a:lnSpc>
                <a:spcPct val="90000"/>
              </a:lnSpc>
            </a:pPr>
            <a:r>
              <a:rPr lang="en-US" dirty="0" smtClean="0"/>
              <a:t>A Computer Network is interconnection of Computers to share resources.</a:t>
            </a:r>
          </a:p>
          <a:p>
            <a:pPr>
              <a:lnSpc>
                <a:spcPct val="90000"/>
              </a:lnSpc>
            </a:pPr>
            <a:r>
              <a:rPr lang="en-US" dirty="0" smtClean="0"/>
              <a:t>Resources can be : Information, Load, Devices etc.</a:t>
            </a:r>
          </a:p>
        </p:txBody>
      </p:sp>
      <p:pic>
        <p:nvPicPr>
          <p:cNvPr id="9" name="Picture 5"/>
          <p:cNvPicPr>
            <a:picLocks noGrp="1" noChangeAspect="1" noChangeArrowheads="1"/>
          </p:cNvPicPr>
          <p:nvPr>
            <p:ph sz="half" idx="2"/>
          </p:nvPr>
        </p:nvPicPr>
        <p:blipFill>
          <a:blip r:embed="rId2" cstate="print"/>
          <a:stretch>
            <a:fillRect/>
          </a:stretch>
        </p:blipFill>
        <p:spPr bwMode="auto">
          <a:xfrm>
            <a:off x="2236532" y="3068960"/>
            <a:ext cx="4351692" cy="28803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Date Placeholder 1"/>
          <p:cNvSpPr>
            <a:spLocks noGrp="1"/>
          </p:cNvSpPr>
          <p:nvPr>
            <p:ph type="dt" sz="half" idx="10"/>
          </p:nvPr>
        </p:nvSpPr>
        <p:spPr/>
        <p:txBody>
          <a:bodyPr/>
          <a:lstStyle/>
          <a:p>
            <a:fld id="{E5F8D4A1-FA9A-4190-9973-64197199BB0B}" type="datetime2">
              <a:rPr lang="en-GB" smtClean="0"/>
              <a:t>Saturday, 02 February 2013</a:t>
            </a:fld>
            <a:endParaRPr lang="en-GB"/>
          </a:p>
        </p:txBody>
      </p:sp>
      <p:sp>
        <p:nvSpPr>
          <p:cNvPr id="3" name="Footer Placeholder 2"/>
          <p:cNvSpPr>
            <a:spLocks noGrp="1"/>
          </p:cNvSpPr>
          <p:nvPr>
            <p:ph type="ftr" sz="quarter" idx="11"/>
          </p:nvPr>
        </p:nvSpPr>
        <p:spPr/>
        <p:txBody>
          <a:bodyPr/>
          <a:lstStyle/>
          <a:p>
            <a:r>
              <a:rPr lang="en-GB" smtClean="0"/>
              <a:t>CSC1103- Nouf AlJaffan</a:t>
            </a:r>
            <a:endParaRPr lang="en-GB"/>
          </a:p>
        </p:txBody>
      </p:sp>
      <p:sp>
        <p:nvSpPr>
          <p:cNvPr id="4" name="Slide Number Placeholder 3"/>
          <p:cNvSpPr>
            <a:spLocks noGrp="1"/>
          </p:cNvSpPr>
          <p:nvPr>
            <p:ph type="sldNum" sz="quarter" idx="12"/>
          </p:nvPr>
        </p:nvSpPr>
        <p:spPr/>
        <p:txBody>
          <a:bodyPr/>
          <a:lstStyle/>
          <a:p>
            <a:fld id="{7AA7F537-AF52-4862-8A59-A27BE7C7CF45}" type="slidenum">
              <a:rPr lang="en-GB" smtClean="0"/>
              <a:t>42</a:t>
            </a:fld>
            <a:endParaRPr lang="en-GB"/>
          </a:p>
        </p:txBody>
      </p:sp>
    </p:spTree>
    <p:extLst>
      <p:ext uri="{BB962C8B-B14F-4D97-AF65-F5344CB8AC3E}">
        <p14:creationId xmlns:p14="http://schemas.microsoft.com/office/powerpoint/2010/main" val="142589419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304800" y="381000"/>
            <a:ext cx="6477000" cy="1066800"/>
          </a:xfrm>
        </p:spPr>
        <p:txBody>
          <a:bodyPr/>
          <a:lstStyle/>
          <a:p>
            <a:pPr algn="l" eaLnBrk="1" hangingPunct="1">
              <a:defRPr/>
            </a:pPr>
            <a:r>
              <a:rPr lang="en-US" sz="3200" b="1" smtClean="0"/>
              <a:t>Types Of Computer Networks</a:t>
            </a:r>
          </a:p>
        </p:txBody>
      </p:sp>
      <p:sp>
        <p:nvSpPr>
          <p:cNvPr id="46083" name="Rectangle 3"/>
          <p:cNvSpPr>
            <a:spLocks noGrp="1" noChangeArrowheads="1"/>
          </p:cNvSpPr>
          <p:nvPr>
            <p:ph idx="1"/>
          </p:nvPr>
        </p:nvSpPr>
        <p:spPr>
          <a:xfrm>
            <a:off x="457200" y="1600200"/>
            <a:ext cx="8229600" cy="3810000"/>
          </a:xfrm>
        </p:spPr>
        <p:txBody>
          <a:bodyPr>
            <a:normAutofit/>
          </a:bodyPr>
          <a:lstStyle/>
          <a:p>
            <a:pPr eaLnBrk="1" hangingPunct="1">
              <a:buFontTx/>
              <a:buNone/>
            </a:pPr>
            <a:r>
              <a:rPr lang="en-US" u="sng" dirty="0" smtClean="0"/>
              <a:t>On the basis of Size:</a:t>
            </a:r>
          </a:p>
          <a:p>
            <a:pPr eaLnBrk="1" hangingPunct="1"/>
            <a:r>
              <a:rPr lang="en-US" dirty="0" smtClean="0"/>
              <a:t>Local Area Network (LAN)</a:t>
            </a:r>
          </a:p>
          <a:p>
            <a:pPr eaLnBrk="1" hangingPunct="1">
              <a:buFontTx/>
              <a:buNone/>
            </a:pPr>
            <a:r>
              <a:rPr lang="en-US" dirty="0" smtClean="0"/>
              <a:t>    </a:t>
            </a:r>
            <a:r>
              <a:rPr lang="en-US" sz="2400" dirty="0" smtClean="0"/>
              <a:t>Its a network of the computers locally i.e. in </a:t>
            </a:r>
          </a:p>
          <a:p>
            <a:pPr eaLnBrk="1" hangingPunct="1">
              <a:buFontTx/>
              <a:buNone/>
            </a:pPr>
            <a:r>
              <a:rPr lang="en-US" sz="2400" dirty="0" smtClean="0"/>
              <a:t>     one room, one building.</a:t>
            </a:r>
            <a:r>
              <a:rPr lang="en-US" dirty="0" smtClean="0"/>
              <a:t> </a:t>
            </a:r>
          </a:p>
          <a:p>
            <a:pPr eaLnBrk="1" hangingPunct="1"/>
            <a:r>
              <a:rPr lang="en-US" dirty="0" smtClean="0"/>
              <a:t>Wide Area Network (WAN)</a:t>
            </a:r>
          </a:p>
          <a:p>
            <a:pPr eaLnBrk="1" hangingPunct="1">
              <a:buFontTx/>
              <a:buNone/>
            </a:pPr>
            <a:r>
              <a:rPr lang="en-US" dirty="0" smtClean="0"/>
              <a:t>    Its a network of the computers spread widely </a:t>
            </a:r>
          </a:p>
          <a:p>
            <a:pPr eaLnBrk="1" hangingPunct="1">
              <a:buFontTx/>
              <a:buNone/>
            </a:pPr>
            <a:r>
              <a:rPr lang="en-US" dirty="0" smtClean="0"/>
              <a:t>    geographically. </a:t>
            </a:r>
          </a:p>
        </p:txBody>
      </p:sp>
      <p:sp>
        <p:nvSpPr>
          <p:cNvPr id="4" name="Date Placeholder 3"/>
          <p:cNvSpPr>
            <a:spLocks noGrp="1"/>
          </p:cNvSpPr>
          <p:nvPr>
            <p:ph type="dt" sz="half" idx="10"/>
          </p:nvPr>
        </p:nvSpPr>
        <p:spPr/>
        <p:txBody>
          <a:bodyPr/>
          <a:lstStyle/>
          <a:p>
            <a:pPr>
              <a:defRPr/>
            </a:pPr>
            <a:fld id="{6387559C-B8B2-4F01-8684-E5872157378F}" type="datetime2">
              <a:rPr lang="en-GB" smtClean="0"/>
              <a:t>Saturday, 02 February 2013</a:t>
            </a:fld>
            <a:endParaRPr lang="en-US"/>
          </a:p>
        </p:txBody>
      </p:sp>
      <p:sp>
        <p:nvSpPr>
          <p:cNvPr id="5" name="Footer Placeholder 4"/>
          <p:cNvSpPr>
            <a:spLocks noGrp="1"/>
          </p:cNvSpPr>
          <p:nvPr>
            <p:ph type="ftr" sz="quarter" idx="11"/>
          </p:nvPr>
        </p:nvSpPr>
        <p:spPr/>
        <p:txBody>
          <a:bodyPr/>
          <a:lstStyle/>
          <a:p>
            <a:pPr>
              <a:defRPr/>
            </a:pPr>
            <a:r>
              <a:rPr lang="en-US" smtClean="0"/>
              <a:t>CSC1103- Nouf AlJaffan</a:t>
            </a:r>
            <a:endParaRPr lang="en-US"/>
          </a:p>
        </p:txBody>
      </p:sp>
      <p:sp>
        <p:nvSpPr>
          <p:cNvPr id="6" name="Slide Number Placeholder 5"/>
          <p:cNvSpPr>
            <a:spLocks noGrp="1"/>
          </p:cNvSpPr>
          <p:nvPr>
            <p:ph type="sldNum" sz="quarter" idx="12"/>
          </p:nvPr>
        </p:nvSpPr>
        <p:spPr/>
        <p:txBody>
          <a:bodyPr/>
          <a:lstStyle/>
          <a:p>
            <a:pPr>
              <a:defRPr/>
            </a:pPr>
            <a:fld id="{088913AB-F635-478F-BEDB-D4FC4F11A374}" type="slidenum">
              <a:rPr lang="en-US"/>
              <a:pPr>
                <a:defRPr/>
              </a:pPr>
              <a:t>43</a:t>
            </a:fld>
            <a:endParaRPr lang="en-US"/>
          </a:p>
        </p:txBody>
      </p:sp>
    </p:spTree>
    <p:extLst>
      <p:ext uri="{BB962C8B-B14F-4D97-AF65-F5344CB8AC3E}">
        <p14:creationId xmlns:p14="http://schemas.microsoft.com/office/powerpoint/2010/main" val="10003861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6082"/>
                                        </p:tgtEl>
                                        <p:attrNameLst>
                                          <p:attrName>style.visibility</p:attrName>
                                        </p:attrNameLst>
                                      </p:cBhvr>
                                      <p:to>
                                        <p:strVal val="visible"/>
                                      </p:to>
                                    </p:set>
                                    <p:animEffect transition="in" filter="diamond(in)">
                                      <p:cBhvr>
                                        <p:cTn id="7" dur="2000"/>
                                        <p:tgtEl>
                                          <p:spTgt spid="4608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7" presetClass="entr" presetSubtype="0" fill="hold" nodeType="clickEffect">
                                  <p:stCondLst>
                                    <p:cond delay="0"/>
                                  </p:stCondLst>
                                  <p:iterate type="lt">
                                    <p:tmPct val="50000"/>
                                  </p:iterate>
                                  <p:childTnLst>
                                    <p:set>
                                      <p:cBhvr>
                                        <p:cTn id="11" dur="1" fill="hold">
                                          <p:stCondLst>
                                            <p:cond delay="0"/>
                                          </p:stCondLst>
                                        </p:cTn>
                                        <p:tgtEl>
                                          <p:spTgt spid="46083">
                                            <p:txEl>
                                              <p:pRg st="0" end="0"/>
                                            </p:txEl>
                                          </p:spTgt>
                                        </p:tgtEl>
                                        <p:attrNameLst>
                                          <p:attrName>style.visibility</p:attrName>
                                        </p:attrNameLst>
                                      </p:cBhvr>
                                      <p:to>
                                        <p:strVal val="visible"/>
                                      </p:to>
                                    </p:set>
                                    <p:anim calcmode="discrete" valueType="clr">
                                      <p:cBhvr override="childStyle">
                                        <p:cTn id="12" dur="80"/>
                                        <p:tgtEl>
                                          <p:spTgt spid="4608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46083">
                                            <p:txEl>
                                              <p:pRg st="0" end="0"/>
                                            </p:txEl>
                                          </p:spTgt>
                                        </p:tgtEl>
                                        <p:attrNameLst>
                                          <p:attrName>fillcolor</p:attrName>
                                        </p:attrNameLst>
                                      </p:cBhvr>
                                      <p:tavLst>
                                        <p:tav tm="0">
                                          <p:val>
                                            <p:clrVal>
                                              <a:schemeClr val="accent2"/>
                                            </p:clrVal>
                                          </p:val>
                                        </p:tav>
                                        <p:tav tm="50000">
                                          <p:val>
                                            <p:clrVal>
                                              <a:schemeClr val="hlink"/>
                                            </p:clrVal>
                                          </p:val>
                                        </p:tav>
                                      </p:tavLst>
                                    </p:anim>
                                    <p:set>
                                      <p:cBhvr>
                                        <p:cTn id="14" dur="80"/>
                                        <p:tgtEl>
                                          <p:spTgt spid="46083">
                                            <p:txEl>
                                              <p:pRg st="0" end="0"/>
                                            </p:txEl>
                                          </p:spTgt>
                                        </p:tgtEl>
                                        <p:attrNameLst>
                                          <p:attrName>fill.type</p:attrName>
                                        </p:attrNameLst>
                                      </p:cBhvr>
                                      <p:to>
                                        <p:strVal val="solid"/>
                                      </p:to>
                                    </p:set>
                                  </p:childTnLst>
                                </p:cTn>
                              </p:par>
                              <p:par>
                                <p:cTn id="15" presetID="27" presetClass="entr" presetSubtype="0" fill="hold" nodeType="withEffect">
                                  <p:stCondLst>
                                    <p:cond delay="0"/>
                                  </p:stCondLst>
                                  <p:iterate type="lt">
                                    <p:tmPct val="50000"/>
                                  </p:iterate>
                                  <p:childTnLst>
                                    <p:set>
                                      <p:cBhvr>
                                        <p:cTn id="16" dur="1" fill="hold">
                                          <p:stCondLst>
                                            <p:cond delay="0"/>
                                          </p:stCondLst>
                                        </p:cTn>
                                        <p:tgtEl>
                                          <p:spTgt spid="46083">
                                            <p:txEl>
                                              <p:pRg st="1" end="1"/>
                                            </p:txEl>
                                          </p:spTgt>
                                        </p:tgtEl>
                                        <p:attrNameLst>
                                          <p:attrName>style.visibility</p:attrName>
                                        </p:attrNameLst>
                                      </p:cBhvr>
                                      <p:to>
                                        <p:strVal val="visible"/>
                                      </p:to>
                                    </p:set>
                                    <p:anim calcmode="discrete" valueType="clr">
                                      <p:cBhvr override="childStyle">
                                        <p:cTn id="17" dur="80"/>
                                        <p:tgtEl>
                                          <p:spTgt spid="4608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8" dur="80"/>
                                        <p:tgtEl>
                                          <p:spTgt spid="46083">
                                            <p:txEl>
                                              <p:pRg st="1" end="1"/>
                                            </p:txEl>
                                          </p:spTgt>
                                        </p:tgtEl>
                                        <p:attrNameLst>
                                          <p:attrName>fillcolor</p:attrName>
                                        </p:attrNameLst>
                                      </p:cBhvr>
                                      <p:tavLst>
                                        <p:tav tm="0">
                                          <p:val>
                                            <p:clrVal>
                                              <a:schemeClr val="accent2"/>
                                            </p:clrVal>
                                          </p:val>
                                        </p:tav>
                                        <p:tav tm="50000">
                                          <p:val>
                                            <p:clrVal>
                                              <a:schemeClr val="hlink"/>
                                            </p:clrVal>
                                          </p:val>
                                        </p:tav>
                                      </p:tavLst>
                                    </p:anim>
                                    <p:set>
                                      <p:cBhvr>
                                        <p:cTn id="19" dur="80"/>
                                        <p:tgtEl>
                                          <p:spTgt spid="46083">
                                            <p:txEl>
                                              <p:pRg st="1" end="1"/>
                                            </p:txEl>
                                          </p:spTgt>
                                        </p:tgtEl>
                                        <p:attrNameLst>
                                          <p:attrName>fill.type</p:attrName>
                                        </p:attrNameLst>
                                      </p:cBhvr>
                                      <p:to>
                                        <p:strVal val="solid"/>
                                      </p:to>
                                    </p:set>
                                  </p:childTnLst>
                                </p:cTn>
                              </p:par>
                              <p:par>
                                <p:cTn id="20" presetID="27" presetClass="entr" presetSubtype="0" fill="hold" nodeType="withEffect">
                                  <p:stCondLst>
                                    <p:cond delay="0"/>
                                  </p:stCondLst>
                                  <p:iterate type="lt">
                                    <p:tmPct val="50000"/>
                                  </p:iterate>
                                  <p:childTnLst>
                                    <p:set>
                                      <p:cBhvr>
                                        <p:cTn id="21" dur="1" fill="hold">
                                          <p:stCondLst>
                                            <p:cond delay="0"/>
                                          </p:stCondLst>
                                        </p:cTn>
                                        <p:tgtEl>
                                          <p:spTgt spid="46083">
                                            <p:txEl>
                                              <p:pRg st="2" end="2"/>
                                            </p:txEl>
                                          </p:spTgt>
                                        </p:tgtEl>
                                        <p:attrNameLst>
                                          <p:attrName>style.visibility</p:attrName>
                                        </p:attrNameLst>
                                      </p:cBhvr>
                                      <p:to>
                                        <p:strVal val="visible"/>
                                      </p:to>
                                    </p:set>
                                    <p:anim calcmode="discrete" valueType="clr">
                                      <p:cBhvr override="childStyle">
                                        <p:cTn id="22" dur="80"/>
                                        <p:tgtEl>
                                          <p:spTgt spid="4608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3" dur="80"/>
                                        <p:tgtEl>
                                          <p:spTgt spid="46083">
                                            <p:txEl>
                                              <p:pRg st="2" end="2"/>
                                            </p:txEl>
                                          </p:spTgt>
                                        </p:tgtEl>
                                        <p:attrNameLst>
                                          <p:attrName>fillcolor</p:attrName>
                                        </p:attrNameLst>
                                      </p:cBhvr>
                                      <p:tavLst>
                                        <p:tav tm="0">
                                          <p:val>
                                            <p:clrVal>
                                              <a:schemeClr val="accent2"/>
                                            </p:clrVal>
                                          </p:val>
                                        </p:tav>
                                        <p:tav tm="50000">
                                          <p:val>
                                            <p:clrVal>
                                              <a:schemeClr val="hlink"/>
                                            </p:clrVal>
                                          </p:val>
                                        </p:tav>
                                      </p:tavLst>
                                    </p:anim>
                                    <p:set>
                                      <p:cBhvr>
                                        <p:cTn id="24" dur="80"/>
                                        <p:tgtEl>
                                          <p:spTgt spid="46083">
                                            <p:txEl>
                                              <p:pRg st="2" end="2"/>
                                            </p:txEl>
                                          </p:spTgt>
                                        </p:tgtEl>
                                        <p:attrNameLst>
                                          <p:attrName>fill.type</p:attrName>
                                        </p:attrNameLst>
                                      </p:cBhvr>
                                      <p:to>
                                        <p:strVal val="solid"/>
                                      </p:to>
                                    </p:set>
                                  </p:childTnLst>
                                </p:cTn>
                              </p:par>
                              <p:par>
                                <p:cTn id="25" presetID="27" presetClass="entr" presetSubtype="0" fill="hold" nodeType="withEffect">
                                  <p:stCondLst>
                                    <p:cond delay="0"/>
                                  </p:stCondLst>
                                  <p:iterate type="lt">
                                    <p:tmPct val="50000"/>
                                  </p:iterate>
                                  <p:childTnLst>
                                    <p:set>
                                      <p:cBhvr>
                                        <p:cTn id="26" dur="1" fill="hold">
                                          <p:stCondLst>
                                            <p:cond delay="0"/>
                                          </p:stCondLst>
                                        </p:cTn>
                                        <p:tgtEl>
                                          <p:spTgt spid="46083">
                                            <p:txEl>
                                              <p:pRg st="3" end="3"/>
                                            </p:txEl>
                                          </p:spTgt>
                                        </p:tgtEl>
                                        <p:attrNameLst>
                                          <p:attrName>style.visibility</p:attrName>
                                        </p:attrNameLst>
                                      </p:cBhvr>
                                      <p:to>
                                        <p:strVal val="visible"/>
                                      </p:to>
                                    </p:set>
                                    <p:anim calcmode="discrete" valueType="clr">
                                      <p:cBhvr override="childStyle">
                                        <p:cTn id="27" dur="80"/>
                                        <p:tgtEl>
                                          <p:spTgt spid="46083">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8" dur="80"/>
                                        <p:tgtEl>
                                          <p:spTgt spid="46083">
                                            <p:txEl>
                                              <p:pRg st="3" end="3"/>
                                            </p:txEl>
                                          </p:spTgt>
                                        </p:tgtEl>
                                        <p:attrNameLst>
                                          <p:attrName>fillcolor</p:attrName>
                                        </p:attrNameLst>
                                      </p:cBhvr>
                                      <p:tavLst>
                                        <p:tav tm="0">
                                          <p:val>
                                            <p:clrVal>
                                              <a:schemeClr val="accent2"/>
                                            </p:clrVal>
                                          </p:val>
                                        </p:tav>
                                        <p:tav tm="50000">
                                          <p:val>
                                            <p:clrVal>
                                              <a:schemeClr val="hlink"/>
                                            </p:clrVal>
                                          </p:val>
                                        </p:tav>
                                      </p:tavLst>
                                    </p:anim>
                                    <p:set>
                                      <p:cBhvr>
                                        <p:cTn id="29" dur="80"/>
                                        <p:tgtEl>
                                          <p:spTgt spid="46083">
                                            <p:txEl>
                                              <p:pRg st="3" end="3"/>
                                            </p:txEl>
                                          </p:spTgt>
                                        </p:tgtEl>
                                        <p:attrNameLst>
                                          <p:attrName>fill.type</p:attrName>
                                        </p:attrNameLst>
                                      </p:cBhvr>
                                      <p:to>
                                        <p:strVal val="solid"/>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27" presetClass="entr" presetSubtype="0" fill="hold" nodeType="clickEffect">
                                  <p:stCondLst>
                                    <p:cond delay="0"/>
                                  </p:stCondLst>
                                  <p:iterate type="lt">
                                    <p:tmPct val="50000"/>
                                  </p:iterate>
                                  <p:childTnLst>
                                    <p:set>
                                      <p:cBhvr>
                                        <p:cTn id="33" dur="1" fill="hold">
                                          <p:stCondLst>
                                            <p:cond delay="0"/>
                                          </p:stCondLst>
                                        </p:cTn>
                                        <p:tgtEl>
                                          <p:spTgt spid="46083">
                                            <p:txEl>
                                              <p:pRg st="4" end="4"/>
                                            </p:txEl>
                                          </p:spTgt>
                                        </p:tgtEl>
                                        <p:attrNameLst>
                                          <p:attrName>style.visibility</p:attrName>
                                        </p:attrNameLst>
                                      </p:cBhvr>
                                      <p:to>
                                        <p:strVal val="visible"/>
                                      </p:to>
                                    </p:set>
                                    <p:anim calcmode="discrete" valueType="clr">
                                      <p:cBhvr override="childStyle">
                                        <p:cTn id="34" dur="80"/>
                                        <p:tgtEl>
                                          <p:spTgt spid="46083">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5" dur="80"/>
                                        <p:tgtEl>
                                          <p:spTgt spid="46083">
                                            <p:txEl>
                                              <p:pRg st="4" end="4"/>
                                            </p:txEl>
                                          </p:spTgt>
                                        </p:tgtEl>
                                        <p:attrNameLst>
                                          <p:attrName>fillcolor</p:attrName>
                                        </p:attrNameLst>
                                      </p:cBhvr>
                                      <p:tavLst>
                                        <p:tav tm="0">
                                          <p:val>
                                            <p:clrVal>
                                              <a:schemeClr val="accent2"/>
                                            </p:clrVal>
                                          </p:val>
                                        </p:tav>
                                        <p:tav tm="50000">
                                          <p:val>
                                            <p:clrVal>
                                              <a:schemeClr val="hlink"/>
                                            </p:clrVal>
                                          </p:val>
                                        </p:tav>
                                      </p:tavLst>
                                    </p:anim>
                                    <p:set>
                                      <p:cBhvr>
                                        <p:cTn id="36" dur="80"/>
                                        <p:tgtEl>
                                          <p:spTgt spid="46083">
                                            <p:txEl>
                                              <p:pRg st="4" end="4"/>
                                            </p:txEl>
                                          </p:spTgt>
                                        </p:tgtEl>
                                        <p:attrNameLst>
                                          <p:attrName>fill.type</p:attrName>
                                        </p:attrNameLst>
                                      </p:cBhvr>
                                      <p:to>
                                        <p:strVal val="solid"/>
                                      </p:to>
                                    </p:set>
                                  </p:childTnLst>
                                </p:cTn>
                              </p:par>
                              <p:par>
                                <p:cTn id="37" presetID="27" presetClass="entr" presetSubtype="0" fill="hold" nodeType="withEffect">
                                  <p:stCondLst>
                                    <p:cond delay="0"/>
                                  </p:stCondLst>
                                  <p:iterate type="lt">
                                    <p:tmPct val="50000"/>
                                  </p:iterate>
                                  <p:childTnLst>
                                    <p:set>
                                      <p:cBhvr>
                                        <p:cTn id="38" dur="1" fill="hold">
                                          <p:stCondLst>
                                            <p:cond delay="0"/>
                                          </p:stCondLst>
                                        </p:cTn>
                                        <p:tgtEl>
                                          <p:spTgt spid="46083">
                                            <p:txEl>
                                              <p:pRg st="5" end="5"/>
                                            </p:txEl>
                                          </p:spTgt>
                                        </p:tgtEl>
                                        <p:attrNameLst>
                                          <p:attrName>style.visibility</p:attrName>
                                        </p:attrNameLst>
                                      </p:cBhvr>
                                      <p:to>
                                        <p:strVal val="visible"/>
                                      </p:to>
                                    </p:set>
                                    <p:anim calcmode="discrete" valueType="clr">
                                      <p:cBhvr override="childStyle">
                                        <p:cTn id="39" dur="80"/>
                                        <p:tgtEl>
                                          <p:spTgt spid="46083">
                                            <p:txEl>
                                              <p:pRg st="5" end="5"/>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0" dur="80"/>
                                        <p:tgtEl>
                                          <p:spTgt spid="46083">
                                            <p:txEl>
                                              <p:pRg st="5" end="5"/>
                                            </p:txEl>
                                          </p:spTgt>
                                        </p:tgtEl>
                                        <p:attrNameLst>
                                          <p:attrName>fillcolor</p:attrName>
                                        </p:attrNameLst>
                                      </p:cBhvr>
                                      <p:tavLst>
                                        <p:tav tm="0">
                                          <p:val>
                                            <p:clrVal>
                                              <a:schemeClr val="accent2"/>
                                            </p:clrVal>
                                          </p:val>
                                        </p:tav>
                                        <p:tav tm="50000">
                                          <p:val>
                                            <p:clrVal>
                                              <a:schemeClr val="hlink"/>
                                            </p:clrVal>
                                          </p:val>
                                        </p:tav>
                                      </p:tavLst>
                                    </p:anim>
                                    <p:set>
                                      <p:cBhvr>
                                        <p:cTn id="41" dur="80"/>
                                        <p:tgtEl>
                                          <p:spTgt spid="46083">
                                            <p:txEl>
                                              <p:pRg st="5" end="5"/>
                                            </p:txEl>
                                          </p:spTgt>
                                        </p:tgtEl>
                                        <p:attrNameLst>
                                          <p:attrName>fill.type</p:attrName>
                                        </p:attrNameLst>
                                      </p:cBhvr>
                                      <p:to>
                                        <p:strVal val="solid"/>
                                      </p:to>
                                    </p:set>
                                  </p:childTnLst>
                                </p:cTn>
                              </p:par>
                              <p:par>
                                <p:cTn id="42" presetID="27" presetClass="entr" presetSubtype="0" fill="hold" nodeType="withEffect">
                                  <p:stCondLst>
                                    <p:cond delay="0"/>
                                  </p:stCondLst>
                                  <p:iterate type="lt">
                                    <p:tmPct val="50000"/>
                                  </p:iterate>
                                  <p:childTnLst>
                                    <p:set>
                                      <p:cBhvr>
                                        <p:cTn id="43" dur="1" fill="hold">
                                          <p:stCondLst>
                                            <p:cond delay="0"/>
                                          </p:stCondLst>
                                        </p:cTn>
                                        <p:tgtEl>
                                          <p:spTgt spid="46083">
                                            <p:txEl>
                                              <p:pRg st="6" end="6"/>
                                            </p:txEl>
                                          </p:spTgt>
                                        </p:tgtEl>
                                        <p:attrNameLst>
                                          <p:attrName>style.visibility</p:attrName>
                                        </p:attrNameLst>
                                      </p:cBhvr>
                                      <p:to>
                                        <p:strVal val="visible"/>
                                      </p:to>
                                    </p:set>
                                    <p:anim calcmode="discrete" valueType="clr">
                                      <p:cBhvr override="childStyle">
                                        <p:cTn id="44" dur="80"/>
                                        <p:tgtEl>
                                          <p:spTgt spid="46083">
                                            <p:txEl>
                                              <p:pRg st="6" end="6"/>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5" dur="80"/>
                                        <p:tgtEl>
                                          <p:spTgt spid="46083">
                                            <p:txEl>
                                              <p:pRg st="6" end="6"/>
                                            </p:txEl>
                                          </p:spTgt>
                                        </p:tgtEl>
                                        <p:attrNameLst>
                                          <p:attrName>fillcolor</p:attrName>
                                        </p:attrNameLst>
                                      </p:cBhvr>
                                      <p:tavLst>
                                        <p:tav tm="0">
                                          <p:val>
                                            <p:clrVal>
                                              <a:schemeClr val="accent2"/>
                                            </p:clrVal>
                                          </p:val>
                                        </p:tav>
                                        <p:tav tm="50000">
                                          <p:val>
                                            <p:clrVal>
                                              <a:schemeClr val="hlink"/>
                                            </p:clrVal>
                                          </p:val>
                                        </p:tav>
                                      </p:tavLst>
                                    </p:anim>
                                    <p:set>
                                      <p:cBhvr>
                                        <p:cTn id="46" dur="80"/>
                                        <p:tgtEl>
                                          <p:spTgt spid="46083">
                                            <p:txEl>
                                              <p:pRg st="6" end="6"/>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2"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304800" y="304800"/>
            <a:ext cx="7848600" cy="990600"/>
          </a:xfrm>
        </p:spPr>
        <p:txBody>
          <a:bodyPr>
            <a:normAutofit/>
          </a:bodyPr>
          <a:lstStyle/>
          <a:p>
            <a:pPr algn="l" eaLnBrk="1" hangingPunct="1">
              <a:defRPr/>
            </a:pPr>
            <a:r>
              <a:rPr lang="en-US" b="1" smtClean="0"/>
              <a:t>Benefits of Computer Networks</a:t>
            </a:r>
          </a:p>
        </p:txBody>
      </p:sp>
      <p:sp>
        <p:nvSpPr>
          <p:cNvPr id="41987" name="Rectangle 3"/>
          <p:cNvSpPr>
            <a:spLocks noGrp="1" noChangeArrowheads="1"/>
          </p:cNvSpPr>
          <p:nvPr>
            <p:ph idx="1"/>
          </p:nvPr>
        </p:nvSpPr>
        <p:spPr>
          <a:xfrm>
            <a:off x="457200" y="1600200"/>
            <a:ext cx="8229600" cy="3429000"/>
          </a:xfrm>
        </p:spPr>
        <p:txBody>
          <a:bodyPr>
            <a:normAutofit/>
          </a:bodyPr>
          <a:lstStyle/>
          <a:p>
            <a:pPr eaLnBrk="1" hangingPunct="1"/>
            <a:r>
              <a:rPr lang="en-US" smtClean="0"/>
              <a:t>Information Sharing</a:t>
            </a:r>
          </a:p>
          <a:p>
            <a:pPr eaLnBrk="1" hangingPunct="1"/>
            <a:r>
              <a:rPr lang="en-US" smtClean="0"/>
              <a:t>Device Sharing</a:t>
            </a:r>
          </a:p>
          <a:p>
            <a:pPr eaLnBrk="1" hangingPunct="1"/>
            <a:r>
              <a:rPr lang="en-US" smtClean="0"/>
              <a:t>Load Sharing</a:t>
            </a:r>
          </a:p>
          <a:p>
            <a:pPr eaLnBrk="1" hangingPunct="1"/>
            <a:r>
              <a:rPr lang="en-US" smtClean="0"/>
              <a:t>Mobility</a:t>
            </a:r>
          </a:p>
          <a:p>
            <a:pPr eaLnBrk="1" hangingPunct="1"/>
            <a:r>
              <a:rPr lang="en-US" smtClean="0"/>
              <a:t>Fast Communication</a:t>
            </a:r>
          </a:p>
          <a:p>
            <a:pPr eaLnBrk="1" hangingPunct="1"/>
            <a:r>
              <a:rPr lang="en-US" smtClean="0"/>
              <a:t>Anywhere Anytime Banking</a:t>
            </a:r>
          </a:p>
        </p:txBody>
      </p:sp>
      <p:sp>
        <p:nvSpPr>
          <p:cNvPr id="4" name="Date Placeholder 3"/>
          <p:cNvSpPr>
            <a:spLocks noGrp="1"/>
          </p:cNvSpPr>
          <p:nvPr>
            <p:ph type="dt" sz="half" idx="10"/>
          </p:nvPr>
        </p:nvSpPr>
        <p:spPr/>
        <p:txBody>
          <a:bodyPr/>
          <a:lstStyle/>
          <a:p>
            <a:pPr>
              <a:defRPr/>
            </a:pPr>
            <a:fld id="{F6CD0762-A911-4570-9AB2-0B2B43774921}" type="datetime2">
              <a:rPr lang="en-GB" smtClean="0"/>
              <a:t>Saturday, 02 February 2013</a:t>
            </a:fld>
            <a:endParaRPr lang="en-US"/>
          </a:p>
        </p:txBody>
      </p:sp>
      <p:sp>
        <p:nvSpPr>
          <p:cNvPr id="5" name="Footer Placeholder 4"/>
          <p:cNvSpPr>
            <a:spLocks noGrp="1"/>
          </p:cNvSpPr>
          <p:nvPr>
            <p:ph type="ftr" sz="quarter" idx="11"/>
          </p:nvPr>
        </p:nvSpPr>
        <p:spPr/>
        <p:txBody>
          <a:bodyPr/>
          <a:lstStyle/>
          <a:p>
            <a:pPr>
              <a:defRPr/>
            </a:pPr>
            <a:r>
              <a:rPr lang="en-US" smtClean="0"/>
              <a:t>CSC1103- Nouf AlJaffan</a:t>
            </a:r>
            <a:endParaRPr lang="en-US"/>
          </a:p>
        </p:txBody>
      </p:sp>
      <p:sp>
        <p:nvSpPr>
          <p:cNvPr id="6" name="Slide Number Placeholder 5"/>
          <p:cNvSpPr>
            <a:spLocks noGrp="1"/>
          </p:cNvSpPr>
          <p:nvPr>
            <p:ph type="sldNum" sz="quarter" idx="12"/>
          </p:nvPr>
        </p:nvSpPr>
        <p:spPr/>
        <p:txBody>
          <a:bodyPr/>
          <a:lstStyle/>
          <a:p>
            <a:pPr>
              <a:defRPr/>
            </a:pPr>
            <a:fld id="{F3F1E908-C4F3-47FB-83AC-1B81E4582581}" type="slidenum">
              <a:rPr lang="en-US"/>
              <a:pPr>
                <a:defRPr/>
              </a:pPr>
              <a:t>44</a:t>
            </a:fld>
            <a:endParaRPr lang="en-US"/>
          </a:p>
        </p:txBody>
      </p:sp>
    </p:spTree>
    <p:extLst>
      <p:ext uri="{BB962C8B-B14F-4D97-AF65-F5344CB8AC3E}">
        <p14:creationId xmlns:p14="http://schemas.microsoft.com/office/powerpoint/2010/main" val="12506441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1986"/>
                                        </p:tgtEl>
                                        <p:attrNameLst>
                                          <p:attrName>style.visibility</p:attrName>
                                        </p:attrNameLst>
                                      </p:cBhvr>
                                      <p:to>
                                        <p:strVal val="visible"/>
                                      </p:to>
                                    </p:set>
                                    <p:anim calcmode="lin" valueType="num">
                                      <p:cBhvr additive="base">
                                        <p:cTn id="7" dur="500" fill="hold"/>
                                        <p:tgtEl>
                                          <p:spTgt spid="41986"/>
                                        </p:tgtEl>
                                        <p:attrNameLst>
                                          <p:attrName>ppt_x</p:attrName>
                                        </p:attrNameLst>
                                      </p:cBhvr>
                                      <p:tavLst>
                                        <p:tav tm="0">
                                          <p:val>
                                            <p:strVal val="#ppt_x"/>
                                          </p:val>
                                        </p:tav>
                                        <p:tav tm="100000">
                                          <p:val>
                                            <p:strVal val="#ppt_x"/>
                                          </p:val>
                                        </p:tav>
                                      </p:tavLst>
                                    </p:anim>
                                    <p:anim calcmode="lin" valueType="num">
                                      <p:cBhvr additive="base">
                                        <p:cTn id="8" dur="500" fill="hold"/>
                                        <p:tgtEl>
                                          <p:spTgt spid="41986"/>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7" presetClass="entr" presetSubtype="0" fill="hold" nodeType="clickEffect">
                                  <p:stCondLst>
                                    <p:cond delay="0"/>
                                  </p:stCondLst>
                                  <p:iterate type="lt">
                                    <p:tmPct val="50000"/>
                                  </p:iterate>
                                  <p:childTnLst>
                                    <p:set>
                                      <p:cBhvr>
                                        <p:cTn id="12" dur="1" fill="hold">
                                          <p:stCondLst>
                                            <p:cond delay="0"/>
                                          </p:stCondLst>
                                        </p:cTn>
                                        <p:tgtEl>
                                          <p:spTgt spid="41987">
                                            <p:txEl>
                                              <p:pRg st="0" end="0"/>
                                            </p:txEl>
                                          </p:spTgt>
                                        </p:tgtEl>
                                        <p:attrNameLst>
                                          <p:attrName>style.visibility</p:attrName>
                                        </p:attrNameLst>
                                      </p:cBhvr>
                                      <p:to>
                                        <p:strVal val="visible"/>
                                      </p:to>
                                    </p:set>
                                    <p:anim calcmode="discrete" valueType="clr">
                                      <p:cBhvr override="childStyle">
                                        <p:cTn id="13" dur="80"/>
                                        <p:tgtEl>
                                          <p:spTgt spid="41987">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4" dur="80"/>
                                        <p:tgtEl>
                                          <p:spTgt spid="41987">
                                            <p:txEl>
                                              <p:pRg st="0" end="0"/>
                                            </p:txEl>
                                          </p:spTgt>
                                        </p:tgtEl>
                                        <p:attrNameLst>
                                          <p:attrName>fillcolor</p:attrName>
                                        </p:attrNameLst>
                                      </p:cBhvr>
                                      <p:tavLst>
                                        <p:tav tm="0">
                                          <p:val>
                                            <p:clrVal>
                                              <a:schemeClr val="accent2"/>
                                            </p:clrVal>
                                          </p:val>
                                        </p:tav>
                                        <p:tav tm="50000">
                                          <p:val>
                                            <p:clrVal>
                                              <a:schemeClr val="hlink"/>
                                            </p:clrVal>
                                          </p:val>
                                        </p:tav>
                                      </p:tavLst>
                                    </p:anim>
                                    <p:set>
                                      <p:cBhvr>
                                        <p:cTn id="15" dur="80"/>
                                        <p:tgtEl>
                                          <p:spTgt spid="41987">
                                            <p:txEl>
                                              <p:pRg st="0" end="0"/>
                                            </p:txEl>
                                          </p:spTgt>
                                        </p:tgtEl>
                                        <p:attrNameLst>
                                          <p:attrName>fill.type</p:attrName>
                                        </p:attrNameLst>
                                      </p:cBhvr>
                                      <p:to>
                                        <p:strVal val="solid"/>
                                      </p:to>
                                    </p:set>
                                  </p:childTnLst>
                                </p:cTn>
                              </p:par>
                              <p:par>
                                <p:cTn id="16" presetID="27" presetClass="entr" presetSubtype="0" fill="hold" nodeType="withEffect">
                                  <p:stCondLst>
                                    <p:cond delay="0"/>
                                  </p:stCondLst>
                                  <p:iterate type="lt">
                                    <p:tmPct val="50000"/>
                                  </p:iterate>
                                  <p:childTnLst>
                                    <p:set>
                                      <p:cBhvr>
                                        <p:cTn id="17" dur="1" fill="hold">
                                          <p:stCondLst>
                                            <p:cond delay="0"/>
                                          </p:stCondLst>
                                        </p:cTn>
                                        <p:tgtEl>
                                          <p:spTgt spid="41987">
                                            <p:txEl>
                                              <p:pRg st="1" end="1"/>
                                            </p:txEl>
                                          </p:spTgt>
                                        </p:tgtEl>
                                        <p:attrNameLst>
                                          <p:attrName>style.visibility</p:attrName>
                                        </p:attrNameLst>
                                      </p:cBhvr>
                                      <p:to>
                                        <p:strVal val="visible"/>
                                      </p:to>
                                    </p:set>
                                    <p:anim calcmode="discrete" valueType="clr">
                                      <p:cBhvr override="childStyle">
                                        <p:cTn id="18" dur="80"/>
                                        <p:tgtEl>
                                          <p:spTgt spid="41987">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9" dur="80"/>
                                        <p:tgtEl>
                                          <p:spTgt spid="41987">
                                            <p:txEl>
                                              <p:pRg st="1" end="1"/>
                                            </p:txEl>
                                          </p:spTgt>
                                        </p:tgtEl>
                                        <p:attrNameLst>
                                          <p:attrName>fillcolor</p:attrName>
                                        </p:attrNameLst>
                                      </p:cBhvr>
                                      <p:tavLst>
                                        <p:tav tm="0">
                                          <p:val>
                                            <p:clrVal>
                                              <a:schemeClr val="accent2"/>
                                            </p:clrVal>
                                          </p:val>
                                        </p:tav>
                                        <p:tav tm="50000">
                                          <p:val>
                                            <p:clrVal>
                                              <a:schemeClr val="hlink"/>
                                            </p:clrVal>
                                          </p:val>
                                        </p:tav>
                                      </p:tavLst>
                                    </p:anim>
                                    <p:set>
                                      <p:cBhvr>
                                        <p:cTn id="20" dur="80"/>
                                        <p:tgtEl>
                                          <p:spTgt spid="41987">
                                            <p:txEl>
                                              <p:pRg st="1" end="1"/>
                                            </p:txEl>
                                          </p:spTgt>
                                        </p:tgtEl>
                                        <p:attrNameLst>
                                          <p:attrName>fill.type</p:attrName>
                                        </p:attrNameLst>
                                      </p:cBhvr>
                                      <p:to>
                                        <p:strVal val="solid"/>
                                      </p:to>
                                    </p:set>
                                  </p:childTnLst>
                                </p:cTn>
                              </p:par>
                              <p:par>
                                <p:cTn id="21" presetID="27" presetClass="entr" presetSubtype="0" fill="hold" nodeType="withEffect">
                                  <p:stCondLst>
                                    <p:cond delay="0"/>
                                  </p:stCondLst>
                                  <p:iterate type="lt">
                                    <p:tmPct val="50000"/>
                                  </p:iterate>
                                  <p:childTnLst>
                                    <p:set>
                                      <p:cBhvr>
                                        <p:cTn id="22" dur="1" fill="hold">
                                          <p:stCondLst>
                                            <p:cond delay="0"/>
                                          </p:stCondLst>
                                        </p:cTn>
                                        <p:tgtEl>
                                          <p:spTgt spid="41987">
                                            <p:txEl>
                                              <p:pRg st="2" end="2"/>
                                            </p:txEl>
                                          </p:spTgt>
                                        </p:tgtEl>
                                        <p:attrNameLst>
                                          <p:attrName>style.visibility</p:attrName>
                                        </p:attrNameLst>
                                      </p:cBhvr>
                                      <p:to>
                                        <p:strVal val="visible"/>
                                      </p:to>
                                    </p:set>
                                    <p:anim calcmode="discrete" valueType="clr">
                                      <p:cBhvr override="childStyle">
                                        <p:cTn id="23" dur="80"/>
                                        <p:tgtEl>
                                          <p:spTgt spid="41987">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4" dur="80"/>
                                        <p:tgtEl>
                                          <p:spTgt spid="41987">
                                            <p:txEl>
                                              <p:pRg st="2" end="2"/>
                                            </p:txEl>
                                          </p:spTgt>
                                        </p:tgtEl>
                                        <p:attrNameLst>
                                          <p:attrName>fillcolor</p:attrName>
                                        </p:attrNameLst>
                                      </p:cBhvr>
                                      <p:tavLst>
                                        <p:tav tm="0">
                                          <p:val>
                                            <p:clrVal>
                                              <a:schemeClr val="accent2"/>
                                            </p:clrVal>
                                          </p:val>
                                        </p:tav>
                                        <p:tav tm="50000">
                                          <p:val>
                                            <p:clrVal>
                                              <a:schemeClr val="hlink"/>
                                            </p:clrVal>
                                          </p:val>
                                        </p:tav>
                                      </p:tavLst>
                                    </p:anim>
                                    <p:set>
                                      <p:cBhvr>
                                        <p:cTn id="25" dur="80"/>
                                        <p:tgtEl>
                                          <p:spTgt spid="41987">
                                            <p:txEl>
                                              <p:pRg st="2" end="2"/>
                                            </p:txEl>
                                          </p:spTgt>
                                        </p:tgtEl>
                                        <p:attrNameLst>
                                          <p:attrName>fill.type</p:attrName>
                                        </p:attrNameLst>
                                      </p:cBhvr>
                                      <p:to>
                                        <p:strVal val="solid"/>
                                      </p:to>
                                    </p:set>
                                  </p:childTnLst>
                                </p:cTn>
                              </p:par>
                              <p:par>
                                <p:cTn id="26" presetID="27" presetClass="entr" presetSubtype="0" fill="hold" nodeType="withEffect">
                                  <p:stCondLst>
                                    <p:cond delay="0"/>
                                  </p:stCondLst>
                                  <p:iterate type="lt">
                                    <p:tmPct val="50000"/>
                                  </p:iterate>
                                  <p:childTnLst>
                                    <p:set>
                                      <p:cBhvr>
                                        <p:cTn id="27" dur="1" fill="hold">
                                          <p:stCondLst>
                                            <p:cond delay="0"/>
                                          </p:stCondLst>
                                        </p:cTn>
                                        <p:tgtEl>
                                          <p:spTgt spid="41987">
                                            <p:txEl>
                                              <p:pRg st="3" end="3"/>
                                            </p:txEl>
                                          </p:spTgt>
                                        </p:tgtEl>
                                        <p:attrNameLst>
                                          <p:attrName>style.visibility</p:attrName>
                                        </p:attrNameLst>
                                      </p:cBhvr>
                                      <p:to>
                                        <p:strVal val="visible"/>
                                      </p:to>
                                    </p:set>
                                    <p:anim calcmode="discrete" valueType="clr">
                                      <p:cBhvr override="childStyle">
                                        <p:cTn id="28" dur="80"/>
                                        <p:tgtEl>
                                          <p:spTgt spid="41987">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9" dur="80"/>
                                        <p:tgtEl>
                                          <p:spTgt spid="41987">
                                            <p:txEl>
                                              <p:pRg st="3" end="3"/>
                                            </p:txEl>
                                          </p:spTgt>
                                        </p:tgtEl>
                                        <p:attrNameLst>
                                          <p:attrName>fillcolor</p:attrName>
                                        </p:attrNameLst>
                                      </p:cBhvr>
                                      <p:tavLst>
                                        <p:tav tm="0">
                                          <p:val>
                                            <p:clrVal>
                                              <a:schemeClr val="accent2"/>
                                            </p:clrVal>
                                          </p:val>
                                        </p:tav>
                                        <p:tav tm="50000">
                                          <p:val>
                                            <p:clrVal>
                                              <a:schemeClr val="hlink"/>
                                            </p:clrVal>
                                          </p:val>
                                        </p:tav>
                                      </p:tavLst>
                                    </p:anim>
                                    <p:set>
                                      <p:cBhvr>
                                        <p:cTn id="30" dur="80"/>
                                        <p:tgtEl>
                                          <p:spTgt spid="41987">
                                            <p:txEl>
                                              <p:pRg st="3" end="3"/>
                                            </p:txEl>
                                          </p:spTgt>
                                        </p:tgtEl>
                                        <p:attrNameLst>
                                          <p:attrName>fill.type</p:attrName>
                                        </p:attrNameLst>
                                      </p:cBhvr>
                                      <p:to>
                                        <p:strVal val="solid"/>
                                      </p:to>
                                    </p:set>
                                  </p:childTnLst>
                                </p:cTn>
                              </p:par>
                              <p:par>
                                <p:cTn id="31" presetID="27" presetClass="entr" presetSubtype="0" fill="hold" nodeType="withEffect">
                                  <p:stCondLst>
                                    <p:cond delay="0"/>
                                  </p:stCondLst>
                                  <p:iterate type="lt">
                                    <p:tmPct val="50000"/>
                                  </p:iterate>
                                  <p:childTnLst>
                                    <p:set>
                                      <p:cBhvr>
                                        <p:cTn id="32" dur="1" fill="hold">
                                          <p:stCondLst>
                                            <p:cond delay="0"/>
                                          </p:stCondLst>
                                        </p:cTn>
                                        <p:tgtEl>
                                          <p:spTgt spid="41987">
                                            <p:txEl>
                                              <p:pRg st="4" end="4"/>
                                            </p:txEl>
                                          </p:spTgt>
                                        </p:tgtEl>
                                        <p:attrNameLst>
                                          <p:attrName>style.visibility</p:attrName>
                                        </p:attrNameLst>
                                      </p:cBhvr>
                                      <p:to>
                                        <p:strVal val="visible"/>
                                      </p:to>
                                    </p:set>
                                    <p:anim calcmode="discrete" valueType="clr">
                                      <p:cBhvr override="childStyle">
                                        <p:cTn id="33" dur="80"/>
                                        <p:tgtEl>
                                          <p:spTgt spid="41987">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4" dur="80"/>
                                        <p:tgtEl>
                                          <p:spTgt spid="41987">
                                            <p:txEl>
                                              <p:pRg st="4" end="4"/>
                                            </p:txEl>
                                          </p:spTgt>
                                        </p:tgtEl>
                                        <p:attrNameLst>
                                          <p:attrName>fillcolor</p:attrName>
                                        </p:attrNameLst>
                                      </p:cBhvr>
                                      <p:tavLst>
                                        <p:tav tm="0">
                                          <p:val>
                                            <p:clrVal>
                                              <a:schemeClr val="accent2"/>
                                            </p:clrVal>
                                          </p:val>
                                        </p:tav>
                                        <p:tav tm="50000">
                                          <p:val>
                                            <p:clrVal>
                                              <a:schemeClr val="hlink"/>
                                            </p:clrVal>
                                          </p:val>
                                        </p:tav>
                                      </p:tavLst>
                                    </p:anim>
                                    <p:set>
                                      <p:cBhvr>
                                        <p:cTn id="35" dur="80"/>
                                        <p:tgtEl>
                                          <p:spTgt spid="41987">
                                            <p:txEl>
                                              <p:pRg st="4" end="4"/>
                                            </p:txEl>
                                          </p:spTgt>
                                        </p:tgtEl>
                                        <p:attrNameLst>
                                          <p:attrName>fill.type</p:attrName>
                                        </p:attrNameLst>
                                      </p:cBhvr>
                                      <p:to>
                                        <p:strVal val="solid"/>
                                      </p:to>
                                    </p:set>
                                  </p:childTnLst>
                                </p:cTn>
                              </p:par>
                              <p:par>
                                <p:cTn id="36" presetID="27" presetClass="entr" presetSubtype="0" fill="hold" nodeType="withEffect">
                                  <p:stCondLst>
                                    <p:cond delay="0"/>
                                  </p:stCondLst>
                                  <p:iterate type="lt">
                                    <p:tmPct val="50000"/>
                                  </p:iterate>
                                  <p:childTnLst>
                                    <p:set>
                                      <p:cBhvr>
                                        <p:cTn id="37" dur="1" fill="hold">
                                          <p:stCondLst>
                                            <p:cond delay="0"/>
                                          </p:stCondLst>
                                        </p:cTn>
                                        <p:tgtEl>
                                          <p:spTgt spid="41987">
                                            <p:txEl>
                                              <p:pRg st="5" end="5"/>
                                            </p:txEl>
                                          </p:spTgt>
                                        </p:tgtEl>
                                        <p:attrNameLst>
                                          <p:attrName>style.visibility</p:attrName>
                                        </p:attrNameLst>
                                      </p:cBhvr>
                                      <p:to>
                                        <p:strVal val="visible"/>
                                      </p:to>
                                    </p:set>
                                    <p:anim calcmode="discrete" valueType="clr">
                                      <p:cBhvr override="childStyle">
                                        <p:cTn id="38" dur="80"/>
                                        <p:tgtEl>
                                          <p:spTgt spid="41987">
                                            <p:txEl>
                                              <p:pRg st="5" end="5"/>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9" dur="80"/>
                                        <p:tgtEl>
                                          <p:spTgt spid="41987">
                                            <p:txEl>
                                              <p:pRg st="5" end="5"/>
                                            </p:txEl>
                                          </p:spTgt>
                                        </p:tgtEl>
                                        <p:attrNameLst>
                                          <p:attrName>fillcolor</p:attrName>
                                        </p:attrNameLst>
                                      </p:cBhvr>
                                      <p:tavLst>
                                        <p:tav tm="0">
                                          <p:val>
                                            <p:clrVal>
                                              <a:schemeClr val="accent2"/>
                                            </p:clrVal>
                                          </p:val>
                                        </p:tav>
                                        <p:tav tm="50000">
                                          <p:val>
                                            <p:clrVal>
                                              <a:schemeClr val="hlink"/>
                                            </p:clrVal>
                                          </p:val>
                                        </p:tav>
                                      </p:tavLst>
                                    </p:anim>
                                    <p:set>
                                      <p:cBhvr>
                                        <p:cTn id="40" dur="80"/>
                                        <p:tgtEl>
                                          <p:spTgt spid="41987">
                                            <p:txEl>
                                              <p:pRg st="5" end="5"/>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304800" y="533400"/>
            <a:ext cx="3429000" cy="685800"/>
          </a:xfrm>
        </p:spPr>
        <p:txBody>
          <a:bodyPr>
            <a:normAutofit/>
          </a:bodyPr>
          <a:lstStyle/>
          <a:p>
            <a:pPr algn="l" eaLnBrk="1" hangingPunct="1">
              <a:defRPr/>
            </a:pPr>
            <a:r>
              <a:rPr lang="en-US" b="1" dirty="0" smtClean="0"/>
              <a:t>Internet</a:t>
            </a:r>
          </a:p>
        </p:txBody>
      </p:sp>
      <p:sp>
        <p:nvSpPr>
          <p:cNvPr id="43011" name="Rectangle 3"/>
          <p:cNvSpPr>
            <a:spLocks noGrp="1" noChangeArrowheads="1"/>
          </p:cNvSpPr>
          <p:nvPr>
            <p:ph idx="1"/>
          </p:nvPr>
        </p:nvSpPr>
        <p:spPr>
          <a:xfrm>
            <a:off x="457200" y="1600200"/>
            <a:ext cx="8229600" cy="3810000"/>
          </a:xfrm>
        </p:spPr>
        <p:txBody>
          <a:bodyPr>
            <a:normAutofit/>
          </a:bodyPr>
          <a:lstStyle/>
          <a:p>
            <a:pPr eaLnBrk="1" hangingPunct="1"/>
            <a:r>
              <a:rPr lang="en-US" smtClean="0"/>
              <a:t>Internet is a huge network of computer networks. </a:t>
            </a:r>
          </a:p>
          <a:p>
            <a:pPr eaLnBrk="1" hangingPunct="1">
              <a:buFontTx/>
              <a:buNone/>
            </a:pPr>
            <a:r>
              <a:rPr lang="en-US" smtClean="0"/>
              <a:t> </a:t>
            </a:r>
          </a:p>
          <a:p>
            <a:pPr eaLnBrk="1" hangingPunct="1"/>
            <a:r>
              <a:rPr lang="en-US" smtClean="0"/>
              <a:t>Internet provides many services:</a:t>
            </a:r>
          </a:p>
          <a:p>
            <a:pPr lvl="1" eaLnBrk="1" hangingPunct="1"/>
            <a:r>
              <a:rPr lang="en-US" smtClean="0"/>
              <a:t>Email</a:t>
            </a:r>
          </a:p>
          <a:p>
            <a:pPr lvl="1" eaLnBrk="1" hangingPunct="1"/>
            <a:r>
              <a:rPr lang="en-US" smtClean="0"/>
              <a:t>World Wide Web (www)</a:t>
            </a:r>
          </a:p>
          <a:p>
            <a:pPr lvl="1" eaLnBrk="1" hangingPunct="1"/>
            <a:r>
              <a:rPr lang="en-US" smtClean="0"/>
              <a:t>Remote Login (Telnet)</a:t>
            </a:r>
          </a:p>
          <a:p>
            <a:pPr lvl="1" eaLnBrk="1" hangingPunct="1"/>
            <a:r>
              <a:rPr lang="en-US" smtClean="0"/>
              <a:t>File Transfer (FTP)</a:t>
            </a:r>
          </a:p>
        </p:txBody>
      </p:sp>
      <p:sp>
        <p:nvSpPr>
          <p:cNvPr id="4" name="Date Placeholder 3"/>
          <p:cNvSpPr>
            <a:spLocks noGrp="1"/>
          </p:cNvSpPr>
          <p:nvPr>
            <p:ph type="dt" sz="half" idx="10"/>
          </p:nvPr>
        </p:nvSpPr>
        <p:spPr/>
        <p:txBody>
          <a:bodyPr/>
          <a:lstStyle/>
          <a:p>
            <a:pPr>
              <a:defRPr/>
            </a:pPr>
            <a:fld id="{88A4F375-2F64-4EAF-B73C-89AEDD09C7A0}" type="datetime2">
              <a:rPr lang="en-GB" smtClean="0"/>
              <a:t>Saturday, 02 February 2013</a:t>
            </a:fld>
            <a:endParaRPr lang="en-US"/>
          </a:p>
        </p:txBody>
      </p:sp>
      <p:sp>
        <p:nvSpPr>
          <p:cNvPr id="5" name="Footer Placeholder 4"/>
          <p:cNvSpPr>
            <a:spLocks noGrp="1"/>
          </p:cNvSpPr>
          <p:nvPr>
            <p:ph type="ftr" sz="quarter" idx="11"/>
          </p:nvPr>
        </p:nvSpPr>
        <p:spPr/>
        <p:txBody>
          <a:bodyPr/>
          <a:lstStyle/>
          <a:p>
            <a:pPr>
              <a:defRPr/>
            </a:pPr>
            <a:r>
              <a:rPr lang="en-US" smtClean="0"/>
              <a:t>CSC1103- Nouf AlJaffan</a:t>
            </a:r>
            <a:endParaRPr lang="en-US"/>
          </a:p>
        </p:txBody>
      </p:sp>
      <p:sp>
        <p:nvSpPr>
          <p:cNvPr id="6" name="Slide Number Placeholder 5"/>
          <p:cNvSpPr>
            <a:spLocks noGrp="1"/>
          </p:cNvSpPr>
          <p:nvPr>
            <p:ph type="sldNum" sz="quarter" idx="12"/>
          </p:nvPr>
        </p:nvSpPr>
        <p:spPr/>
        <p:txBody>
          <a:bodyPr/>
          <a:lstStyle/>
          <a:p>
            <a:pPr>
              <a:defRPr/>
            </a:pPr>
            <a:fld id="{80480374-679D-45FB-A9DF-DC84974F3CCB}" type="slidenum">
              <a:rPr lang="en-US"/>
              <a:pPr>
                <a:defRPr/>
              </a:pPr>
              <a:t>45</a:t>
            </a:fld>
            <a:endParaRPr lang="en-US"/>
          </a:p>
        </p:txBody>
      </p:sp>
    </p:spTree>
    <p:extLst>
      <p:ext uri="{BB962C8B-B14F-4D97-AF65-F5344CB8AC3E}">
        <p14:creationId xmlns:p14="http://schemas.microsoft.com/office/powerpoint/2010/main" val="26341184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43011">
                                            <p:txEl>
                                              <p:pRg st="0" end="0"/>
                                            </p:txEl>
                                          </p:spTgt>
                                        </p:tgtEl>
                                        <p:attrNameLst>
                                          <p:attrName>style.visibility</p:attrName>
                                        </p:attrNameLst>
                                      </p:cBhvr>
                                      <p:to>
                                        <p:strVal val="visible"/>
                                      </p:to>
                                    </p:set>
                                    <p:anim calcmode="discrete" valueType="clr">
                                      <p:cBhvr override="childStyle">
                                        <p:cTn id="7" dur="80"/>
                                        <p:tgtEl>
                                          <p:spTgt spid="43011">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43011">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43011">
                                            <p:txEl>
                                              <p:pRg st="0" end="0"/>
                                            </p:txEl>
                                          </p:spTgt>
                                        </p:tgtEl>
                                        <p:attrNameLst>
                                          <p:attrName>fill.type</p:attrName>
                                        </p:attrNameLst>
                                      </p:cBhvr>
                                      <p:to>
                                        <p:strVal val="solid"/>
                                      </p:to>
                                    </p:set>
                                  </p:childTnLst>
                                </p:cTn>
                              </p:par>
                              <p:par>
                                <p:cTn id="10" presetID="27" presetClass="entr" presetSubtype="0" fill="hold" nodeType="withEffect">
                                  <p:stCondLst>
                                    <p:cond delay="0"/>
                                  </p:stCondLst>
                                  <p:iterate type="lt">
                                    <p:tmPct val="50000"/>
                                  </p:iterate>
                                  <p:childTnLst>
                                    <p:set>
                                      <p:cBhvr>
                                        <p:cTn id="11" dur="1" fill="hold">
                                          <p:stCondLst>
                                            <p:cond delay="0"/>
                                          </p:stCondLst>
                                        </p:cTn>
                                        <p:tgtEl>
                                          <p:spTgt spid="43011">
                                            <p:txEl>
                                              <p:pRg st="1" end="1"/>
                                            </p:txEl>
                                          </p:spTgt>
                                        </p:tgtEl>
                                        <p:attrNameLst>
                                          <p:attrName>style.visibility</p:attrName>
                                        </p:attrNameLst>
                                      </p:cBhvr>
                                      <p:to>
                                        <p:strVal val="visible"/>
                                      </p:to>
                                    </p:set>
                                    <p:anim calcmode="discrete" valueType="clr">
                                      <p:cBhvr override="childStyle">
                                        <p:cTn id="12" dur="80"/>
                                        <p:tgtEl>
                                          <p:spTgt spid="43011">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43011">
                                            <p:txEl>
                                              <p:pRg st="1" end="1"/>
                                            </p:txEl>
                                          </p:spTgt>
                                        </p:tgtEl>
                                        <p:attrNameLst>
                                          <p:attrName>fillcolor</p:attrName>
                                        </p:attrNameLst>
                                      </p:cBhvr>
                                      <p:tavLst>
                                        <p:tav tm="0">
                                          <p:val>
                                            <p:clrVal>
                                              <a:schemeClr val="accent2"/>
                                            </p:clrVal>
                                          </p:val>
                                        </p:tav>
                                        <p:tav tm="50000">
                                          <p:val>
                                            <p:clrVal>
                                              <a:schemeClr val="hlink"/>
                                            </p:clrVal>
                                          </p:val>
                                        </p:tav>
                                      </p:tavLst>
                                    </p:anim>
                                    <p:set>
                                      <p:cBhvr>
                                        <p:cTn id="14" dur="80"/>
                                        <p:tgtEl>
                                          <p:spTgt spid="43011">
                                            <p:txEl>
                                              <p:pRg st="1" end="1"/>
                                            </p:txEl>
                                          </p:spTgt>
                                        </p:tgtEl>
                                        <p:attrNameLst>
                                          <p:attrName>fill.type</p:attrName>
                                        </p:attrNameLst>
                                      </p:cBhvr>
                                      <p:to>
                                        <p:strVal val="solid"/>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27" presetClass="entr" presetSubtype="0" fill="hold" nodeType="clickEffect">
                                  <p:stCondLst>
                                    <p:cond delay="0"/>
                                  </p:stCondLst>
                                  <p:iterate type="lt">
                                    <p:tmPct val="50000"/>
                                  </p:iterate>
                                  <p:childTnLst>
                                    <p:set>
                                      <p:cBhvr>
                                        <p:cTn id="18" dur="1" fill="hold">
                                          <p:stCondLst>
                                            <p:cond delay="0"/>
                                          </p:stCondLst>
                                        </p:cTn>
                                        <p:tgtEl>
                                          <p:spTgt spid="43011">
                                            <p:txEl>
                                              <p:pRg st="2" end="2"/>
                                            </p:txEl>
                                          </p:spTgt>
                                        </p:tgtEl>
                                        <p:attrNameLst>
                                          <p:attrName>style.visibility</p:attrName>
                                        </p:attrNameLst>
                                      </p:cBhvr>
                                      <p:to>
                                        <p:strVal val="visible"/>
                                      </p:to>
                                    </p:set>
                                    <p:anim calcmode="discrete" valueType="clr">
                                      <p:cBhvr override="childStyle">
                                        <p:cTn id="19" dur="80"/>
                                        <p:tgtEl>
                                          <p:spTgt spid="43011">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0" dur="80"/>
                                        <p:tgtEl>
                                          <p:spTgt spid="43011">
                                            <p:txEl>
                                              <p:pRg st="2" end="2"/>
                                            </p:txEl>
                                          </p:spTgt>
                                        </p:tgtEl>
                                        <p:attrNameLst>
                                          <p:attrName>fillcolor</p:attrName>
                                        </p:attrNameLst>
                                      </p:cBhvr>
                                      <p:tavLst>
                                        <p:tav tm="0">
                                          <p:val>
                                            <p:clrVal>
                                              <a:schemeClr val="accent2"/>
                                            </p:clrVal>
                                          </p:val>
                                        </p:tav>
                                        <p:tav tm="50000">
                                          <p:val>
                                            <p:clrVal>
                                              <a:schemeClr val="hlink"/>
                                            </p:clrVal>
                                          </p:val>
                                        </p:tav>
                                      </p:tavLst>
                                    </p:anim>
                                    <p:set>
                                      <p:cBhvr>
                                        <p:cTn id="21" dur="80"/>
                                        <p:tgtEl>
                                          <p:spTgt spid="43011">
                                            <p:txEl>
                                              <p:pRg st="2" end="2"/>
                                            </p:txEl>
                                          </p:spTgt>
                                        </p:tgtEl>
                                        <p:attrNameLst>
                                          <p:attrName>fill.type</p:attrName>
                                        </p:attrNameLst>
                                      </p:cBhvr>
                                      <p:to>
                                        <p:strVal val="solid"/>
                                      </p:to>
                                    </p:set>
                                  </p:childTnLst>
                                </p:cTn>
                              </p:par>
                              <p:par>
                                <p:cTn id="22" presetID="27" presetClass="entr" presetSubtype="0" fill="hold" nodeType="withEffect">
                                  <p:stCondLst>
                                    <p:cond delay="0"/>
                                  </p:stCondLst>
                                  <p:iterate type="lt">
                                    <p:tmPct val="50000"/>
                                  </p:iterate>
                                  <p:childTnLst>
                                    <p:set>
                                      <p:cBhvr>
                                        <p:cTn id="23" dur="1" fill="hold">
                                          <p:stCondLst>
                                            <p:cond delay="0"/>
                                          </p:stCondLst>
                                        </p:cTn>
                                        <p:tgtEl>
                                          <p:spTgt spid="43011">
                                            <p:txEl>
                                              <p:pRg st="3" end="3"/>
                                            </p:txEl>
                                          </p:spTgt>
                                        </p:tgtEl>
                                        <p:attrNameLst>
                                          <p:attrName>style.visibility</p:attrName>
                                        </p:attrNameLst>
                                      </p:cBhvr>
                                      <p:to>
                                        <p:strVal val="visible"/>
                                      </p:to>
                                    </p:set>
                                    <p:anim calcmode="discrete" valueType="clr">
                                      <p:cBhvr override="childStyle">
                                        <p:cTn id="24" dur="80"/>
                                        <p:tgtEl>
                                          <p:spTgt spid="43011">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5" dur="80"/>
                                        <p:tgtEl>
                                          <p:spTgt spid="43011">
                                            <p:txEl>
                                              <p:pRg st="3" end="3"/>
                                            </p:txEl>
                                          </p:spTgt>
                                        </p:tgtEl>
                                        <p:attrNameLst>
                                          <p:attrName>fillcolor</p:attrName>
                                        </p:attrNameLst>
                                      </p:cBhvr>
                                      <p:tavLst>
                                        <p:tav tm="0">
                                          <p:val>
                                            <p:clrVal>
                                              <a:schemeClr val="accent2"/>
                                            </p:clrVal>
                                          </p:val>
                                        </p:tav>
                                        <p:tav tm="50000">
                                          <p:val>
                                            <p:clrVal>
                                              <a:schemeClr val="hlink"/>
                                            </p:clrVal>
                                          </p:val>
                                        </p:tav>
                                      </p:tavLst>
                                    </p:anim>
                                    <p:set>
                                      <p:cBhvr>
                                        <p:cTn id="26" dur="80"/>
                                        <p:tgtEl>
                                          <p:spTgt spid="43011">
                                            <p:txEl>
                                              <p:pRg st="3" end="3"/>
                                            </p:txEl>
                                          </p:spTgt>
                                        </p:tgtEl>
                                        <p:attrNameLst>
                                          <p:attrName>fill.type</p:attrName>
                                        </p:attrNameLst>
                                      </p:cBhvr>
                                      <p:to>
                                        <p:strVal val="solid"/>
                                      </p:to>
                                    </p:set>
                                  </p:childTnLst>
                                </p:cTn>
                              </p:par>
                              <p:par>
                                <p:cTn id="27" presetID="27" presetClass="entr" presetSubtype="0" fill="hold" nodeType="withEffect">
                                  <p:stCondLst>
                                    <p:cond delay="0"/>
                                  </p:stCondLst>
                                  <p:iterate type="lt">
                                    <p:tmPct val="50000"/>
                                  </p:iterate>
                                  <p:childTnLst>
                                    <p:set>
                                      <p:cBhvr>
                                        <p:cTn id="28" dur="1" fill="hold">
                                          <p:stCondLst>
                                            <p:cond delay="0"/>
                                          </p:stCondLst>
                                        </p:cTn>
                                        <p:tgtEl>
                                          <p:spTgt spid="43011">
                                            <p:txEl>
                                              <p:pRg st="4" end="4"/>
                                            </p:txEl>
                                          </p:spTgt>
                                        </p:tgtEl>
                                        <p:attrNameLst>
                                          <p:attrName>style.visibility</p:attrName>
                                        </p:attrNameLst>
                                      </p:cBhvr>
                                      <p:to>
                                        <p:strVal val="visible"/>
                                      </p:to>
                                    </p:set>
                                    <p:anim calcmode="discrete" valueType="clr">
                                      <p:cBhvr override="childStyle">
                                        <p:cTn id="29" dur="80"/>
                                        <p:tgtEl>
                                          <p:spTgt spid="43011">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0" dur="80"/>
                                        <p:tgtEl>
                                          <p:spTgt spid="43011">
                                            <p:txEl>
                                              <p:pRg st="4" end="4"/>
                                            </p:txEl>
                                          </p:spTgt>
                                        </p:tgtEl>
                                        <p:attrNameLst>
                                          <p:attrName>fillcolor</p:attrName>
                                        </p:attrNameLst>
                                      </p:cBhvr>
                                      <p:tavLst>
                                        <p:tav tm="0">
                                          <p:val>
                                            <p:clrVal>
                                              <a:schemeClr val="accent2"/>
                                            </p:clrVal>
                                          </p:val>
                                        </p:tav>
                                        <p:tav tm="50000">
                                          <p:val>
                                            <p:clrVal>
                                              <a:schemeClr val="hlink"/>
                                            </p:clrVal>
                                          </p:val>
                                        </p:tav>
                                      </p:tavLst>
                                    </p:anim>
                                    <p:set>
                                      <p:cBhvr>
                                        <p:cTn id="31" dur="80"/>
                                        <p:tgtEl>
                                          <p:spTgt spid="43011">
                                            <p:txEl>
                                              <p:pRg st="4" end="4"/>
                                            </p:txEl>
                                          </p:spTgt>
                                        </p:tgtEl>
                                        <p:attrNameLst>
                                          <p:attrName>fill.type</p:attrName>
                                        </p:attrNameLst>
                                      </p:cBhvr>
                                      <p:to>
                                        <p:strVal val="solid"/>
                                      </p:to>
                                    </p:set>
                                  </p:childTnLst>
                                </p:cTn>
                              </p:par>
                              <p:par>
                                <p:cTn id="32" presetID="27" presetClass="entr" presetSubtype="0" fill="hold" nodeType="withEffect">
                                  <p:stCondLst>
                                    <p:cond delay="0"/>
                                  </p:stCondLst>
                                  <p:iterate type="lt">
                                    <p:tmPct val="50000"/>
                                  </p:iterate>
                                  <p:childTnLst>
                                    <p:set>
                                      <p:cBhvr>
                                        <p:cTn id="33" dur="1" fill="hold">
                                          <p:stCondLst>
                                            <p:cond delay="0"/>
                                          </p:stCondLst>
                                        </p:cTn>
                                        <p:tgtEl>
                                          <p:spTgt spid="43011">
                                            <p:txEl>
                                              <p:pRg st="5" end="5"/>
                                            </p:txEl>
                                          </p:spTgt>
                                        </p:tgtEl>
                                        <p:attrNameLst>
                                          <p:attrName>style.visibility</p:attrName>
                                        </p:attrNameLst>
                                      </p:cBhvr>
                                      <p:to>
                                        <p:strVal val="visible"/>
                                      </p:to>
                                    </p:set>
                                    <p:anim calcmode="discrete" valueType="clr">
                                      <p:cBhvr override="childStyle">
                                        <p:cTn id="34" dur="80"/>
                                        <p:tgtEl>
                                          <p:spTgt spid="43011">
                                            <p:txEl>
                                              <p:pRg st="5" end="5"/>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5" dur="80"/>
                                        <p:tgtEl>
                                          <p:spTgt spid="43011">
                                            <p:txEl>
                                              <p:pRg st="5" end="5"/>
                                            </p:txEl>
                                          </p:spTgt>
                                        </p:tgtEl>
                                        <p:attrNameLst>
                                          <p:attrName>fillcolor</p:attrName>
                                        </p:attrNameLst>
                                      </p:cBhvr>
                                      <p:tavLst>
                                        <p:tav tm="0">
                                          <p:val>
                                            <p:clrVal>
                                              <a:schemeClr val="accent2"/>
                                            </p:clrVal>
                                          </p:val>
                                        </p:tav>
                                        <p:tav tm="50000">
                                          <p:val>
                                            <p:clrVal>
                                              <a:schemeClr val="hlink"/>
                                            </p:clrVal>
                                          </p:val>
                                        </p:tav>
                                      </p:tavLst>
                                    </p:anim>
                                    <p:set>
                                      <p:cBhvr>
                                        <p:cTn id="36" dur="80"/>
                                        <p:tgtEl>
                                          <p:spTgt spid="43011">
                                            <p:txEl>
                                              <p:pRg st="5" end="5"/>
                                            </p:txEl>
                                          </p:spTgt>
                                        </p:tgtEl>
                                        <p:attrNameLst>
                                          <p:attrName>fill.type</p:attrName>
                                        </p:attrNameLst>
                                      </p:cBhvr>
                                      <p:to>
                                        <p:strVal val="solid"/>
                                      </p:to>
                                    </p:set>
                                  </p:childTnLst>
                                </p:cTn>
                              </p:par>
                              <p:par>
                                <p:cTn id="37" presetID="27" presetClass="entr" presetSubtype="0" fill="hold" nodeType="withEffect">
                                  <p:stCondLst>
                                    <p:cond delay="0"/>
                                  </p:stCondLst>
                                  <p:iterate type="lt">
                                    <p:tmPct val="50000"/>
                                  </p:iterate>
                                  <p:childTnLst>
                                    <p:set>
                                      <p:cBhvr>
                                        <p:cTn id="38" dur="1" fill="hold">
                                          <p:stCondLst>
                                            <p:cond delay="0"/>
                                          </p:stCondLst>
                                        </p:cTn>
                                        <p:tgtEl>
                                          <p:spTgt spid="43011">
                                            <p:txEl>
                                              <p:pRg st="6" end="6"/>
                                            </p:txEl>
                                          </p:spTgt>
                                        </p:tgtEl>
                                        <p:attrNameLst>
                                          <p:attrName>style.visibility</p:attrName>
                                        </p:attrNameLst>
                                      </p:cBhvr>
                                      <p:to>
                                        <p:strVal val="visible"/>
                                      </p:to>
                                    </p:set>
                                    <p:anim calcmode="discrete" valueType="clr">
                                      <p:cBhvr override="childStyle">
                                        <p:cTn id="39" dur="80"/>
                                        <p:tgtEl>
                                          <p:spTgt spid="43011">
                                            <p:txEl>
                                              <p:pRg st="6" end="6"/>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0" dur="80"/>
                                        <p:tgtEl>
                                          <p:spTgt spid="43011">
                                            <p:txEl>
                                              <p:pRg st="6" end="6"/>
                                            </p:txEl>
                                          </p:spTgt>
                                        </p:tgtEl>
                                        <p:attrNameLst>
                                          <p:attrName>fillcolor</p:attrName>
                                        </p:attrNameLst>
                                      </p:cBhvr>
                                      <p:tavLst>
                                        <p:tav tm="0">
                                          <p:val>
                                            <p:clrVal>
                                              <a:schemeClr val="accent2"/>
                                            </p:clrVal>
                                          </p:val>
                                        </p:tav>
                                        <p:tav tm="50000">
                                          <p:val>
                                            <p:clrVal>
                                              <a:schemeClr val="hlink"/>
                                            </p:clrVal>
                                          </p:val>
                                        </p:tav>
                                      </p:tavLst>
                                    </p:anim>
                                    <p:set>
                                      <p:cBhvr>
                                        <p:cTn id="41" dur="80"/>
                                        <p:tgtEl>
                                          <p:spTgt spid="43011">
                                            <p:txEl>
                                              <p:pRg st="6" end="6"/>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Intranet</a:t>
            </a:r>
            <a:endParaRPr lang="en-GB" dirty="0"/>
          </a:p>
        </p:txBody>
      </p:sp>
      <p:sp>
        <p:nvSpPr>
          <p:cNvPr id="3" name="Content Placeholder 2"/>
          <p:cNvSpPr>
            <a:spLocks noGrp="1"/>
          </p:cNvSpPr>
          <p:nvPr>
            <p:ph idx="1"/>
          </p:nvPr>
        </p:nvSpPr>
        <p:spPr/>
        <p:txBody>
          <a:bodyPr/>
          <a:lstStyle/>
          <a:p>
            <a:r>
              <a:rPr lang="en-GB" i="1" dirty="0"/>
              <a:t>Intranet</a:t>
            </a:r>
            <a:r>
              <a:rPr lang="en-GB" dirty="0"/>
              <a:t> is the generic term for a collection of private computer networks within an organization.</a:t>
            </a:r>
            <a:endParaRPr lang="en-GB" dirty="0"/>
          </a:p>
        </p:txBody>
      </p:sp>
      <p:sp>
        <p:nvSpPr>
          <p:cNvPr id="4" name="Date Placeholder 3"/>
          <p:cNvSpPr>
            <a:spLocks noGrp="1"/>
          </p:cNvSpPr>
          <p:nvPr>
            <p:ph type="dt" sz="half" idx="10"/>
          </p:nvPr>
        </p:nvSpPr>
        <p:spPr/>
        <p:txBody>
          <a:bodyPr/>
          <a:lstStyle/>
          <a:p>
            <a:fld id="{4351A2B1-253B-4631-9BEF-786F2E0E99A8}" type="datetime2">
              <a:rPr lang="en-GB" smtClean="0"/>
              <a:t>Saturday, 02 February 2013</a:t>
            </a:fld>
            <a:endParaRPr lang="en-GB"/>
          </a:p>
        </p:txBody>
      </p:sp>
      <p:sp>
        <p:nvSpPr>
          <p:cNvPr id="5" name="Footer Placeholder 4"/>
          <p:cNvSpPr>
            <a:spLocks noGrp="1"/>
          </p:cNvSpPr>
          <p:nvPr>
            <p:ph type="ftr" sz="quarter" idx="11"/>
          </p:nvPr>
        </p:nvSpPr>
        <p:spPr/>
        <p:txBody>
          <a:bodyPr/>
          <a:lstStyle/>
          <a:p>
            <a:r>
              <a:rPr lang="en-GB" smtClean="0"/>
              <a:t>CSC1103- Nouf AlJaffan</a:t>
            </a:r>
            <a:endParaRPr lang="en-GB"/>
          </a:p>
        </p:txBody>
      </p:sp>
      <p:sp>
        <p:nvSpPr>
          <p:cNvPr id="6" name="Slide Number Placeholder 5"/>
          <p:cNvSpPr>
            <a:spLocks noGrp="1"/>
          </p:cNvSpPr>
          <p:nvPr>
            <p:ph type="sldNum" sz="quarter" idx="12"/>
          </p:nvPr>
        </p:nvSpPr>
        <p:spPr/>
        <p:txBody>
          <a:bodyPr/>
          <a:lstStyle/>
          <a:p>
            <a:fld id="{7AA7F537-AF52-4862-8A59-A27BE7C7CF45}" type="slidenum">
              <a:rPr lang="en-GB" smtClean="0"/>
              <a:t>46</a:t>
            </a:fld>
            <a:endParaRPr lang="en-GB"/>
          </a:p>
        </p:txBody>
      </p:sp>
    </p:spTree>
    <p:extLst>
      <p:ext uri="{BB962C8B-B14F-4D97-AF65-F5344CB8AC3E}">
        <p14:creationId xmlns:p14="http://schemas.microsoft.com/office/powerpoint/2010/main" val="14948307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2" name="Picture 4" descr="http://t0.gstatic.com/images?q=tbn:ANd9GcSai3VcukSgkqda7eJ5B_Ow1PtjhIJXFRBkAVkjxpnMnQg6D2AJMw"/>
          <p:cNvPicPr>
            <a:picLocks noChangeAspect="1" noChangeArrowheads="1"/>
          </p:cNvPicPr>
          <p:nvPr/>
        </p:nvPicPr>
        <p:blipFill>
          <a:blip r:embed="rId2" cstate="print"/>
          <a:srcRect/>
          <a:stretch>
            <a:fillRect/>
          </a:stretch>
        </p:blipFill>
        <p:spPr bwMode="auto">
          <a:xfrm>
            <a:off x="5580112" y="4005064"/>
            <a:ext cx="1368152" cy="972108"/>
          </a:xfrm>
          <a:prstGeom prst="rect">
            <a:avLst/>
          </a:prstGeom>
          <a:noFill/>
        </p:spPr>
      </p:pic>
      <p:grpSp>
        <p:nvGrpSpPr>
          <p:cNvPr id="2" name="Group 22"/>
          <p:cNvGrpSpPr/>
          <p:nvPr/>
        </p:nvGrpSpPr>
        <p:grpSpPr>
          <a:xfrm>
            <a:off x="3357554" y="2500306"/>
            <a:ext cx="2143140" cy="2500330"/>
            <a:chOff x="3643306" y="1928802"/>
            <a:chExt cx="2143140" cy="2500330"/>
          </a:xfrm>
        </p:grpSpPr>
        <p:sp>
          <p:nvSpPr>
            <p:cNvPr id="14" name="Oval 13"/>
            <p:cNvSpPr/>
            <p:nvPr/>
          </p:nvSpPr>
          <p:spPr>
            <a:xfrm>
              <a:off x="3643306" y="1928802"/>
              <a:ext cx="2143140" cy="250033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cxnSp>
          <p:nvCxnSpPr>
            <p:cNvPr id="16" name="Straight Connector 15"/>
            <p:cNvCxnSpPr/>
            <p:nvPr/>
          </p:nvCxnSpPr>
          <p:spPr>
            <a:xfrm>
              <a:off x="3714744" y="2857496"/>
              <a:ext cx="200026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14" idx="0"/>
            </p:cNvCxnSpPr>
            <p:nvPr/>
          </p:nvCxnSpPr>
          <p:spPr>
            <a:xfrm rot="16200000" flipH="1">
              <a:off x="4250529" y="2393149"/>
              <a:ext cx="928694" cy="1588"/>
            </a:xfrm>
            <a:prstGeom prst="line">
              <a:avLst/>
            </a:prstGeom>
          </p:spPr>
          <p:style>
            <a:lnRef idx="1">
              <a:schemeClr val="accent1"/>
            </a:lnRef>
            <a:fillRef idx="0">
              <a:schemeClr val="accent1"/>
            </a:fillRef>
            <a:effectRef idx="0">
              <a:schemeClr val="accent1"/>
            </a:effectRef>
            <a:fontRef idx="minor">
              <a:schemeClr val="tx1"/>
            </a:fontRef>
          </p:style>
        </p:cxnSp>
        <p:sp>
          <p:nvSpPr>
            <p:cNvPr id="19" name="Flowchart: Connector 18"/>
            <p:cNvSpPr/>
            <p:nvPr/>
          </p:nvSpPr>
          <p:spPr>
            <a:xfrm>
              <a:off x="5214942" y="3000372"/>
              <a:ext cx="142876" cy="21431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20" name="Flowchart: Connector 19"/>
            <p:cNvSpPr/>
            <p:nvPr/>
          </p:nvSpPr>
          <p:spPr>
            <a:xfrm>
              <a:off x="4143372" y="3000372"/>
              <a:ext cx="142876" cy="21431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22" name="Block Arc 21"/>
            <p:cNvSpPr/>
            <p:nvPr/>
          </p:nvSpPr>
          <p:spPr>
            <a:xfrm rot="10800000">
              <a:off x="4429124" y="3714752"/>
              <a:ext cx="571504" cy="142876"/>
            </a:xfrm>
            <a:prstGeom prst="blockArc">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1"/>
                </a:solidFill>
              </a:endParaRPr>
            </a:p>
          </p:txBody>
        </p:sp>
      </p:grpSp>
      <p:sp>
        <p:nvSpPr>
          <p:cNvPr id="24" name="Left Arrow 23"/>
          <p:cNvSpPr/>
          <p:nvPr/>
        </p:nvSpPr>
        <p:spPr>
          <a:xfrm>
            <a:off x="5857884" y="3571876"/>
            <a:ext cx="1785950" cy="3571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25" name="Left Arrow 24"/>
          <p:cNvSpPr/>
          <p:nvPr/>
        </p:nvSpPr>
        <p:spPr>
          <a:xfrm>
            <a:off x="785786" y="3571876"/>
            <a:ext cx="1785950" cy="3571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cxnSp>
        <p:nvCxnSpPr>
          <p:cNvPr id="27" name="Straight Arrow Connector 26"/>
          <p:cNvCxnSpPr/>
          <p:nvPr/>
        </p:nvCxnSpPr>
        <p:spPr>
          <a:xfrm rot="5400000">
            <a:off x="5000628" y="1928802"/>
            <a:ext cx="714380" cy="571504"/>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rot="16200000" flipH="1">
            <a:off x="3178959" y="2107397"/>
            <a:ext cx="714380" cy="35719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6000760" y="2786058"/>
            <a:ext cx="1756367" cy="646331"/>
          </a:xfrm>
          <a:prstGeom prst="rect">
            <a:avLst/>
          </a:prstGeom>
          <a:noFill/>
        </p:spPr>
        <p:txBody>
          <a:bodyPr wrap="square" rtlCol="1">
            <a:spAutoFit/>
          </a:bodyPr>
          <a:lstStyle/>
          <a:p>
            <a:pPr algn="ctr"/>
            <a:r>
              <a:rPr lang="en-US" sz="3600" dirty="0" smtClean="0"/>
              <a:t>1+2</a:t>
            </a:r>
            <a:endParaRPr lang="ar-SA" sz="3600" dirty="0"/>
          </a:p>
        </p:txBody>
      </p:sp>
      <p:sp>
        <p:nvSpPr>
          <p:cNvPr id="34" name="TextBox 33"/>
          <p:cNvSpPr txBox="1"/>
          <p:nvPr/>
        </p:nvSpPr>
        <p:spPr>
          <a:xfrm>
            <a:off x="928662" y="2857496"/>
            <a:ext cx="1756367" cy="646331"/>
          </a:xfrm>
          <a:prstGeom prst="rect">
            <a:avLst/>
          </a:prstGeom>
          <a:noFill/>
        </p:spPr>
        <p:txBody>
          <a:bodyPr wrap="square" rtlCol="1">
            <a:spAutoFit/>
          </a:bodyPr>
          <a:lstStyle/>
          <a:p>
            <a:pPr algn="ctr"/>
            <a:r>
              <a:rPr lang="en-US" sz="3600" dirty="0" smtClean="0"/>
              <a:t>3</a:t>
            </a:r>
            <a:endParaRPr lang="ar-SA" sz="3600" dirty="0"/>
          </a:p>
        </p:txBody>
      </p:sp>
      <p:sp>
        <p:nvSpPr>
          <p:cNvPr id="36" name="TextBox 35"/>
          <p:cNvSpPr txBox="1"/>
          <p:nvPr/>
        </p:nvSpPr>
        <p:spPr>
          <a:xfrm>
            <a:off x="5500694" y="1353909"/>
            <a:ext cx="1951626" cy="646331"/>
          </a:xfrm>
          <a:prstGeom prst="rect">
            <a:avLst/>
          </a:prstGeom>
          <a:noFill/>
        </p:spPr>
        <p:txBody>
          <a:bodyPr wrap="square" rtlCol="1">
            <a:spAutoFit/>
          </a:bodyPr>
          <a:lstStyle/>
          <a:p>
            <a:pPr algn="ctr"/>
            <a:r>
              <a:rPr lang="en-US" sz="3600" dirty="0" smtClean="0"/>
              <a:t>memory</a:t>
            </a:r>
            <a:endParaRPr lang="ar-SA" sz="3600" dirty="0"/>
          </a:p>
        </p:txBody>
      </p:sp>
      <p:sp>
        <p:nvSpPr>
          <p:cNvPr id="37" name="TextBox 36"/>
          <p:cNvSpPr txBox="1"/>
          <p:nvPr/>
        </p:nvSpPr>
        <p:spPr>
          <a:xfrm>
            <a:off x="1744063" y="1357298"/>
            <a:ext cx="1756367" cy="646331"/>
          </a:xfrm>
          <a:prstGeom prst="rect">
            <a:avLst/>
          </a:prstGeom>
          <a:noFill/>
        </p:spPr>
        <p:txBody>
          <a:bodyPr wrap="square" rtlCol="1">
            <a:spAutoFit/>
          </a:bodyPr>
          <a:lstStyle/>
          <a:p>
            <a:pPr algn="ctr"/>
            <a:r>
              <a:rPr lang="en-US" sz="3600" dirty="0" smtClean="0"/>
              <a:t>Brain</a:t>
            </a:r>
            <a:endParaRPr lang="ar-SA" sz="3600" dirty="0"/>
          </a:p>
        </p:txBody>
      </p:sp>
      <p:sp>
        <p:nvSpPr>
          <p:cNvPr id="38" name="TextBox 37"/>
          <p:cNvSpPr txBox="1"/>
          <p:nvPr/>
        </p:nvSpPr>
        <p:spPr>
          <a:xfrm>
            <a:off x="4357686" y="2928934"/>
            <a:ext cx="928694" cy="461665"/>
          </a:xfrm>
          <a:prstGeom prst="rect">
            <a:avLst/>
          </a:prstGeom>
          <a:noFill/>
        </p:spPr>
        <p:txBody>
          <a:bodyPr wrap="square" rtlCol="1">
            <a:spAutoFit/>
          </a:bodyPr>
          <a:lstStyle/>
          <a:p>
            <a:pPr algn="ctr"/>
            <a:r>
              <a:rPr lang="en-US" sz="2400" dirty="0" smtClean="0"/>
              <a:t>1+2</a:t>
            </a:r>
            <a:endParaRPr lang="ar-SA" sz="2400" dirty="0"/>
          </a:p>
        </p:txBody>
      </p:sp>
      <p:pic>
        <p:nvPicPr>
          <p:cNvPr id="27650" name="Picture 2" descr="http://t0.gstatic.com/images?q=tbn:ANd9GcT1UN82JhXZaHsMlh398skwFYOtwQRGFPTWKAMSNjUiqit5iMZo"/>
          <p:cNvPicPr>
            <a:picLocks noChangeAspect="1" noChangeArrowheads="1"/>
          </p:cNvPicPr>
          <p:nvPr/>
        </p:nvPicPr>
        <p:blipFill>
          <a:blip r:embed="rId3" cstate="print"/>
          <a:srcRect/>
          <a:stretch>
            <a:fillRect/>
          </a:stretch>
        </p:blipFill>
        <p:spPr bwMode="auto">
          <a:xfrm>
            <a:off x="7092280" y="4005064"/>
            <a:ext cx="792088" cy="931479"/>
          </a:xfrm>
          <a:prstGeom prst="rect">
            <a:avLst/>
          </a:prstGeom>
          <a:noFill/>
        </p:spPr>
      </p:pic>
      <p:pic>
        <p:nvPicPr>
          <p:cNvPr id="27654" name="Picture 6" descr="http://t2.gstatic.com/images?q=tbn:ANd9GcTlpY0q8uBpVncK56-aIYFND27RPrDw4ClTIB9zGvvaMUol9ZbbZA"/>
          <p:cNvPicPr>
            <a:picLocks noChangeAspect="1" noChangeArrowheads="1"/>
          </p:cNvPicPr>
          <p:nvPr/>
        </p:nvPicPr>
        <p:blipFill>
          <a:blip r:embed="rId4" cstate="print"/>
          <a:srcRect/>
          <a:stretch>
            <a:fillRect/>
          </a:stretch>
        </p:blipFill>
        <p:spPr bwMode="auto">
          <a:xfrm>
            <a:off x="1979712" y="4005064"/>
            <a:ext cx="1008112" cy="1044726"/>
          </a:xfrm>
          <a:prstGeom prst="rect">
            <a:avLst/>
          </a:prstGeom>
          <a:noFill/>
        </p:spPr>
      </p:pic>
      <p:pic>
        <p:nvPicPr>
          <p:cNvPr id="27658" name="Picture 10" descr="http://t1.gstatic.com/images?q=tbn:ANd9GcSFGbEkxOOIM2nz8UYYHH74tKgaRmG6EgrLBQatZg4-5XK4Vw0"/>
          <p:cNvPicPr>
            <a:picLocks noChangeAspect="1" noChangeArrowheads="1"/>
          </p:cNvPicPr>
          <p:nvPr/>
        </p:nvPicPr>
        <p:blipFill>
          <a:blip r:embed="rId5" cstate="print"/>
          <a:srcRect/>
          <a:stretch>
            <a:fillRect/>
          </a:stretch>
        </p:blipFill>
        <p:spPr bwMode="auto">
          <a:xfrm>
            <a:off x="467544" y="4077072"/>
            <a:ext cx="1259632" cy="1147069"/>
          </a:xfrm>
          <a:prstGeom prst="rect">
            <a:avLst/>
          </a:prstGeom>
          <a:noFill/>
        </p:spPr>
      </p:pic>
      <p:sp>
        <p:nvSpPr>
          <p:cNvPr id="11" name="Title 10"/>
          <p:cNvSpPr>
            <a:spLocks noGrp="1"/>
          </p:cNvSpPr>
          <p:nvPr>
            <p:ph type="title"/>
          </p:nvPr>
        </p:nvSpPr>
        <p:spPr/>
        <p:txBody>
          <a:bodyPr/>
          <a:lstStyle/>
          <a:p>
            <a:endParaRPr lang="en-GB"/>
          </a:p>
        </p:txBody>
      </p:sp>
      <p:sp>
        <p:nvSpPr>
          <p:cNvPr id="3" name="Date Placeholder 2"/>
          <p:cNvSpPr>
            <a:spLocks noGrp="1"/>
          </p:cNvSpPr>
          <p:nvPr>
            <p:ph type="dt" sz="half" idx="10"/>
          </p:nvPr>
        </p:nvSpPr>
        <p:spPr/>
        <p:txBody>
          <a:bodyPr/>
          <a:lstStyle/>
          <a:p>
            <a:fld id="{B72DDFDB-91ED-4C60-A295-38DA695ACF51}" type="datetime2">
              <a:rPr lang="en-GB" altLang="en-US" smtClean="0"/>
              <a:t>Saturday, 02 February 2013</a:t>
            </a:fld>
            <a:endParaRPr lang="en-US" altLang="en-US"/>
          </a:p>
        </p:txBody>
      </p:sp>
      <p:sp>
        <p:nvSpPr>
          <p:cNvPr id="4" name="Footer Placeholder 3"/>
          <p:cNvSpPr>
            <a:spLocks noGrp="1"/>
          </p:cNvSpPr>
          <p:nvPr>
            <p:ph type="ftr" sz="quarter" idx="11"/>
          </p:nvPr>
        </p:nvSpPr>
        <p:spPr/>
        <p:txBody>
          <a:bodyPr/>
          <a:lstStyle/>
          <a:p>
            <a:r>
              <a:rPr lang="en-US" altLang="en-US" smtClean="0"/>
              <a:t>CSC1103- Nouf AlJaffan</a:t>
            </a:r>
            <a:endParaRPr lang="en-US" altLang="en-US"/>
          </a:p>
        </p:txBody>
      </p:sp>
      <p:sp>
        <p:nvSpPr>
          <p:cNvPr id="5" name="Slide Number Placeholder 4"/>
          <p:cNvSpPr>
            <a:spLocks noGrp="1"/>
          </p:cNvSpPr>
          <p:nvPr>
            <p:ph type="sldNum" sz="quarter" idx="12"/>
          </p:nvPr>
        </p:nvSpPr>
        <p:spPr/>
        <p:txBody>
          <a:bodyPr/>
          <a:lstStyle/>
          <a:p>
            <a:fld id="{32F17B20-884A-446F-B3B9-BEF4853EEDE6}" type="slidenum">
              <a:rPr lang="ar-SA" altLang="en-US" smtClean="0"/>
              <a:pPr/>
              <a:t>5</a:t>
            </a:fld>
            <a:endParaRPr lang="en-US" altLang="en-US"/>
          </a:p>
        </p:txBody>
      </p:sp>
    </p:spTree>
    <p:extLst>
      <p:ext uri="{BB962C8B-B14F-4D97-AF65-F5344CB8AC3E}">
        <p14:creationId xmlns:p14="http://schemas.microsoft.com/office/powerpoint/2010/main" val="959675060"/>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box(in)">
                                      <p:cBhvr>
                                        <p:cTn id="12" dur="500"/>
                                        <p:tgtEl>
                                          <p:spTgt spid="32"/>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box(in)">
                                      <p:cBhvr>
                                        <p:cTn id="15" dur="500"/>
                                        <p:tgtEl>
                                          <p:spTgt spid="24"/>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27650"/>
                                        </p:tgtEl>
                                        <p:attrNameLst>
                                          <p:attrName>style.visibility</p:attrName>
                                        </p:attrNameLst>
                                      </p:cBhvr>
                                      <p:to>
                                        <p:strVal val="visible"/>
                                      </p:to>
                                    </p:set>
                                    <p:animEffect transition="in" filter="dissolve">
                                      <p:cBhvr>
                                        <p:cTn id="20" dur="500"/>
                                        <p:tgtEl>
                                          <p:spTgt spid="27650"/>
                                        </p:tgtEl>
                                      </p:cBhvr>
                                    </p:animEffect>
                                  </p:childTnLst>
                                </p:cTn>
                              </p:par>
                            </p:childTnLst>
                          </p:cTn>
                        </p:par>
                        <p:par>
                          <p:cTn id="21" fill="hold">
                            <p:stCondLst>
                              <p:cond delay="500"/>
                            </p:stCondLst>
                            <p:childTnLst>
                              <p:par>
                                <p:cTn id="22" presetID="9" presetClass="entr" presetSubtype="0" fill="hold" nodeType="afterEffect">
                                  <p:stCondLst>
                                    <p:cond delay="0"/>
                                  </p:stCondLst>
                                  <p:childTnLst>
                                    <p:set>
                                      <p:cBhvr>
                                        <p:cTn id="23" dur="1" fill="hold">
                                          <p:stCondLst>
                                            <p:cond delay="0"/>
                                          </p:stCondLst>
                                        </p:cTn>
                                        <p:tgtEl>
                                          <p:spTgt spid="27652"/>
                                        </p:tgtEl>
                                        <p:attrNameLst>
                                          <p:attrName>style.visibility</p:attrName>
                                        </p:attrNameLst>
                                      </p:cBhvr>
                                      <p:to>
                                        <p:strVal val="visible"/>
                                      </p:to>
                                    </p:set>
                                    <p:animEffect transition="in" filter="dissolve">
                                      <p:cBhvr>
                                        <p:cTn id="24" dur="500"/>
                                        <p:tgtEl>
                                          <p:spTgt spid="27652"/>
                                        </p:tgtEl>
                                      </p:cBhvr>
                                    </p:animEffect>
                                  </p:childTnLst>
                                </p:cTn>
                              </p:par>
                            </p:childTnLst>
                          </p:cTn>
                        </p:par>
                      </p:childTnLst>
                    </p:cTn>
                  </p:par>
                  <p:par>
                    <p:cTn id="25" fill="hold">
                      <p:stCondLst>
                        <p:cond delay="indefinite"/>
                      </p:stCondLst>
                      <p:childTnLst>
                        <p:par>
                          <p:cTn id="26" fill="hold">
                            <p:stCondLst>
                              <p:cond delay="0"/>
                            </p:stCondLst>
                            <p:childTnLst>
                              <p:par>
                                <p:cTn id="27" presetID="4" presetClass="entr" presetSubtype="16" fill="hold" grpId="0" nodeType="clickEffect">
                                  <p:stCondLst>
                                    <p:cond delay="0"/>
                                  </p:stCondLst>
                                  <p:childTnLst>
                                    <p:set>
                                      <p:cBhvr>
                                        <p:cTn id="28" dur="1" fill="hold">
                                          <p:stCondLst>
                                            <p:cond delay="0"/>
                                          </p:stCondLst>
                                        </p:cTn>
                                        <p:tgtEl>
                                          <p:spTgt spid="38"/>
                                        </p:tgtEl>
                                        <p:attrNameLst>
                                          <p:attrName>style.visibility</p:attrName>
                                        </p:attrNameLst>
                                      </p:cBhvr>
                                      <p:to>
                                        <p:strVal val="visible"/>
                                      </p:to>
                                    </p:set>
                                    <p:animEffect transition="in" filter="box(in)">
                                      <p:cBhvr>
                                        <p:cTn id="29" dur="500"/>
                                        <p:tgtEl>
                                          <p:spTgt spid="38"/>
                                        </p:tgtEl>
                                      </p:cBhvr>
                                    </p:animEffect>
                                  </p:childTnLst>
                                </p:cTn>
                              </p:par>
                              <p:par>
                                <p:cTn id="30" presetID="4" presetClass="entr" presetSubtype="16" fill="hold" grpId="0" nodeType="with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box(in)">
                                      <p:cBhvr>
                                        <p:cTn id="32" dur="500"/>
                                        <p:tgtEl>
                                          <p:spTgt spid="36"/>
                                        </p:tgtEl>
                                      </p:cBhvr>
                                    </p:animEffect>
                                  </p:childTnLst>
                                </p:cTn>
                              </p:par>
                              <p:par>
                                <p:cTn id="33" presetID="4" presetClass="entr" presetSubtype="16" fill="hold" nodeType="with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box(in)">
                                      <p:cBhvr>
                                        <p:cTn id="35" dur="500"/>
                                        <p:tgtEl>
                                          <p:spTgt spid="27"/>
                                        </p:tgtEl>
                                      </p:cBhvr>
                                    </p:animEffect>
                                  </p:childTnLst>
                                </p:cTn>
                              </p:par>
                            </p:childTnLst>
                          </p:cTn>
                        </p:par>
                      </p:childTnLst>
                    </p:cTn>
                  </p:par>
                  <p:par>
                    <p:cTn id="36" fill="hold">
                      <p:stCondLst>
                        <p:cond delay="indefinite"/>
                      </p:stCondLst>
                      <p:childTnLst>
                        <p:par>
                          <p:cTn id="37" fill="hold">
                            <p:stCondLst>
                              <p:cond delay="0"/>
                            </p:stCondLst>
                            <p:childTnLst>
                              <p:par>
                                <p:cTn id="38" presetID="4" presetClass="entr" presetSubtype="16" fill="hold" grpId="0" nodeType="click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box(in)">
                                      <p:cBhvr>
                                        <p:cTn id="40" dur="500"/>
                                        <p:tgtEl>
                                          <p:spTgt spid="37"/>
                                        </p:tgtEl>
                                      </p:cBhvr>
                                    </p:animEffect>
                                  </p:childTnLst>
                                </p:cTn>
                              </p:par>
                              <p:par>
                                <p:cTn id="41" presetID="4" presetClass="entr" presetSubtype="16" fill="hold" nodeType="with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box(in)">
                                      <p:cBhvr>
                                        <p:cTn id="43" dur="500"/>
                                        <p:tgtEl>
                                          <p:spTgt spid="29"/>
                                        </p:tgtEl>
                                      </p:cBhvr>
                                    </p:animEffect>
                                  </p:childTnLst>
                                </p:cTn>
                              </p:par>
                            </p:childTnLst>
                          </p:cTn>
                        </p:par>
                      </p:childTnLst>
                    </p:cTn>
                  </p:par>
                  <p:par>
                    <p:cTn id="44" fill="hold">
                      <p:stCondLst>
                        <p:cond delay="indefinite"/>
                      </p:stCondLst>
                      <p:childTnLst>
                        <p:par>
                          <p:cTn id="45" fill="hold">
                            <p:stCondLst>
                              <p:cond delay="0"/>
                            </p:stCondLst>
                            <p:childTnLst>
                              <p:par>
                                <p:cTn id="46" presetID="4" presetClass="entr" presetSubtype="16" fill="hold" grpId="0" nodeType="click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box(in)">
                                      <p:cBhvr>
                                        <p:cTn id="48" dur="500"/>
                                        <p:tgtEl>
                                          <p:spTgt spid="25"/>
                                        </p:tgtEl>
                                      </p:cBhvr>
                                    </p:animEffect>
                                  </p:childTnLst>
                                </p:cTn>
                              </p:par>
                              <p:par>
                                <p:cTn id="49" presetID="4" presetClass="entr" presetSubtype="16" fill="hold" grpId="0" nodeType="with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box(in)">
                                      <p:cBhvr>
                                        <p:cTn id="51" dur="500"/>
                                        <p:tgtEl>
                                          <p:spTgt spid="34"/>
                                        </p:tgtEl>
                                      </p:cBhvr>
                                    </p:animEffect>
                                  </p:childTnLst>
                                </p:cTn>
                              </p:par>
                            </p:childTnLst>
                          </p:cTn>
                        </p:par>
                      </p:childTnLst>
                    </p:cTn>
                  </p:par>
                  <p:par>
                    <p:cTn id="52" fill="hold">
                      <p:stCondLst>
                        <p:cond delay="indefinite"/>
                      </p:stCondLst>
                      <p:childTnLst>
                        <p:par>
                          <p:cTn id="53" fill="hold">
                            <p:stCondLst>
                              <p:cond delay="0"/>
                            </p:stCondLst>
                            <p:childTnLst>
                              <p:par>
                                <p:cTn id="54" presetID="9" presetClass="entr" presetSubtype="0" fill="hold" nodeType="clickEffect">
                                  <p:stCondLst>
                                    <p:cond delay="0"/>
                                  </p:stCondLst>
                                  <p:childTnLst>
                                    <p:set>
                                      <p:cBhvr>
                                        <p:cTn id="55" dur="1" fill="hold">
                                          <p:stCondLst>
                                            <p:cond delay="0"/>
                                          </p:stCondLst>
                                        </p:cTn>
                                        <p:tgtEl>
                                          <p:spTgt spid="27654"/>
                                        </p:tgtEl>
                                        <p:attrNameLst>
                                          <p:attrName>style.visibility</p:attrName>
                                        </p:attrNameLst>
                                      </p:cBhvr>
                                      <p:to>
                                        <p:strVal val="visible"/>
                                      </p:to>
                                    </p:set>
                                    <p:animEffect transition="in" filter="dissolve">
                                      <p:cBhvr>
                                        <p:cTn id="56" dur="500"/>
                                        <p:tgtEl>
                                          <p:spTgt spid="27654"/>
                                        </p:tgtEl>
                                      </p:cBhvr>
                                    </p:animEffect>
                                  </p:childTnLst>
                                </p:cTn>
                              </p:par>
                            </p:childTnLst>
                          </p:cTn>
                        </p:par>
                        <p:par>
                          <p:cTn id="57" fill="hold">
                            <p:stCondLst>
                              <p:cond delay="500"/>
                            </p:stCondLst>
                            <p:childTnLst>
                              <p:par>
                                <p:cTn id="58" presetID="9" presetClass="entr" presetSubtype="0" fill="hold" nodeType="afterEffect">
                                  <p:stCondLst>
                                    <p:cond delay="0"/>
                                  </p:stCondLst>
                                  <p:childTnLst>
                                    <p:set>
                                      <p:cBhvr>
                                        <p:cTn id="59" dur="1" fill="hold">
                                          <p:stCondLst>
                                            <p:cond delay="0"/>
                                          </p:stCondLst>
                                        </p:cTn>
                                        <p:tgtEl>
                                          <p:spTgt spid="27658"/>
                                        </p:tgtEl>
                                        <p:attrNameLst>
                                          <p:attrName>style.visibility</p:attrName>
                                        </p:attrNameLst>
                                      </p:cBhvr>
                                      <p:to>
                                        <p:strVal val="visible"/>
                                      </p:to>
                                    </p:set>
                                    <p:animEffect transition="in" filter="dissolve">
                                      <p:cBhvr>
                                        <p:cTn id="60" dur="500"/>
                                        <p:tgtEl>
                                          <p:spTgt spid="276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32" grpId="0"/>
      <p:bldP spid="34" grpId="0"/>
      <p:bldP spid="36" grpId="0"/>
      <p:bldP spid="37" grpId="0"/>
      <p:bldP spid="3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Left Arrow 23"/>
          <p:cNvSpPr/>
          <p:nvPr/>
        </p:nvSpPr>
        <p:spPr>
          <a:xfrm>
            <a:off x="5857884" y="3571876"/>
            <a:ext cx="1785950" cy="3571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25" name="Left Arrow 24"/>
          <p:cNvSpPr/>
          <p:nvPr/>
        </p:nvSpPr>
        <p:spPr>
          <a:xfrm>
            <a:off x="785786" y="3571876"/>
            <a:ext cx="1785950" cy="3571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cxnSp>
        <p:nvCxnSpPr>
          <p:cNvPr id="27" name="Straight Arrow Connector 26"/>
          <p:cNvCxnSpPr/>
          <p:nvPr/>
        </p:nvCxnSpPr>
        <p:spPr>
          <a:xfrm rot="5400000">
            <a:off x="5000628" y="1928802"/>
            <a:ext cx="714380" cy="571504"/>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rot="16200000" flipH="1">
            <a:off x="3178959" y="2107397"/>
            <a:ext cx="714380" cy="35719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6000760" y="2786058"/>
            <a:ext cx="1756367" cy="646331"/>
          </a:xfrm>
          <a:prstGeom prst="rect">
            <a:avLst/>
          </a:prstGeom>
          <a:noFill/>
        </p:spPr>
        <p:txBody>
          <a:bodyPr wrap="square" rtlCol="1">
            <a:spAutoFit/>
          </a:bodyPr>
          <a:lstStyle/>
          <a:p>
            <a:pPr algn="ctr"/>
            <a:r>
              <a:rPr lang="en-US" sz="3600" dirty="0" smtClean="0"/>
              <a:t>1+2</a:t>
            </a:r>
            <a:endParaRPr lang="ar-SA" sz="3600" dirty="0"/>
          </a:p>
        </p:txBody>
      </p:sp>
      <p:sp>
        <p:nvSpPr>
          <p:cNvPr id="33" name="TextBox 32"/>
          <p:cNvSpPr txBox="1"/>
          <p:nvPr/>
        </p:nvSpPr>
        <p:spPr>
          <a:xfrm>
            <a:off x="5643570" y="4068553"/>
            <a:ext cx="2500330" cy="523220"/>
          </a:xfrm>
          <a:prstGeom prst="rect">
            <a:avLst/>
          </a:prstGeom>
          <a:noFill/>
        </p:spPr>
        <p:txBody>
          <a:bodyPr wrap="square" rtlCol="1">
            <a:spAutoFit/>
          </a:bodyPr>
          <a:lstStyle/>
          <a:p>
            <a:pPr algn="ctr"/>
            <a:r>
              <a:rPr lang="en-US" sz="2800" dirty="0" smtClean="0"/>
              <a:t>Input devices</a:t>
            </a:r>
            <a:endParaRPr lang="ar-SA" sz="2800" dirty="0"/>
          </a:p>
        </p:txBody>
      </p:sp>
      <p:sp>
        <p:nvSpPr>
          <p:cNvPr id="34" name="TextBox 33"/>
          <p:cNvSpPr txBox="1"/>
          <p:nvPr/>
        </p:nvSpPr>
        <p:spPr>
          <a:xfrm>
            <a:off x="928662" y="2857496"/>
            <a:ext cx="1756367" cy="646331"/>
          </a:xfrm>
          <a:prstGeom prst="rect">
            <a:avLst/>
          </a:prstGeom>
          <a:noFill/>
        </p:spPr>
        <p:txBody>
          <a:bodyPr wrap="square" rtlCol="1">
            <a:spAutoFit/>
          </a:bodyPr>
          <a:lstStyle/>
          <a:p>
            <a:pPr algn="ctr"/>
            <a:r>
              <a:rPr lang="en-US" sz="3600" dirty="0" smtClean="0"/>
              <a:t>3</a:t>
            </a:r>
            <a:endParaRPr lang="ar-SA" sz="3600" dirty="0"/>
          </a:p>
        </p:txBody>
      </p:sp>
      <p:sp>
        <p:nvSpPr>
          <p:cNvPr id="35" name="TextBox 34"/>
          <p:cNvSpPr txBox="1"/>
          <p:nvPr/>
        </p:nvSpPr>
        <p:spPr>
          <a:xfrm>
            <a:off x="285720" y="3997115"/>
            <a:ext cx="2643206" cy="523220"/>
          </a:xfrm>
          <a:prstGeom prst="rect">
            <a:avLst/>
          </a:prstGeom>
          <a:noFill/>
        </p:spPr>
        <p:txBody>
          <a:bodyPr wrap="square" rtlCol="1">
            <a:spAutoFit/>
          </a:bodyPr>
          <a:lstStyle/>
          <a:p>
            <a:pPr algn="ctr"/>
            <a:r>
              <a:rPr lang="en-US" sz="2800" dirty="0" smtClean="0"/>
              <a:t>Output devices</a:t>
            </a:r>
            <a:endParaRPr lang="ar-SA" sz="2800" dirty="0"/>
          </a:p>
        </p:txBody>
      </p:sp>
      <p:sp>
        <p:nvSpPr>
          <p:cNvPr id="36" name="TextBox 35"/>
          <p:cNvSpPr txBox="1"/>
          <p:nvPr/>
        </p:nvSpPr>
        <p:spPr>
          <a:xfrm>
            <a:off x="5500694" y="1353909"/>
            <a:ext cx="1951626" cy="646331"/>
          </a:xfrm>
          <a:prstGeom prst="rect">
            <a:avLst/>
          </a:prstGeom>
          <a:noFill/>
        </p:spPr>
        <p:txBody>
          <a:bodyPr wrap="square" rtlCol="1">
            <a:spAutoFit/>
          </a:bodyPr>
          <a:lstStyle/>
          <a:p>
            <a:pPr algn="ctr"/>
            <a:r>
              <a:rPr lang="en-US" sz="3600" dirty="0" smtClean="0"/>
              <a:t>Memory</a:t>
            </a:r>
            <a:endParaRPr lang="ar-SA" sz="3600" dirty="0"/>
          </a:p>
        </p:txBody>
      </p:sp>
      <p:sp>
        <p:nvSpPr>
          <p:cNvPr id="37" name="TextBox 36"/>
          <p:cNvSpPr txBox="1"/>
          <p:nvPr/>
        </p:nvSpPr>
        <p:spPr>
          <a:xfrm>
            <a:off x="1744063" y="1357298"/>
            <a:ext cx="1756367" cy="646331"/>
          </a:xfrm>
          <a:prstGeom prst="rect">
            <a:avLst/>
          </a:prstGeom>
          <a:noFill/>
        </p:spPr>
        <p:txBody>
          <a:bodyPr wrap="square" rtlCol="1">
            <a:spAutoFit/>
          </a:bodyPr>
          <a:lstStyle/>
          <a:p>
            <a:pPr algn="ctr"/>
            <a:r>
              <a:rPr lang="en-US" sz="3600" dirty="0" smtClean="0"/>
              <a:t>CPU</a:t>
            </a:r>
            <a:endParaRPr lang="ar-SA" sz="3600" dirty="0"/>
          </a:p>
        </p:txBody>
      </p:sp>
      <p:sp>
        <p:nvSpPr>
          <p:cNvPr id="38" name="TextBox 37"/>
          <p:cNvSpPr txBox="1"/>
          <p:nvPr/>
        </p:nvSpPr>
        <p:spPr>
          <a:xfrm>
            <a:off x="4643438" y="2928934"/>
            <a:ext cx="928694" cy="461665"/>
          </a:xfrm>
          <a:prstGeom prst="rect">
            <a:avLst/>
          </a:prstGeom>
          <a:noFill/>
        </p:spPr>
        <p:txBody>
          <a:bodyPr wrap="square" rtlCol="1">
            <a:spAutoFit/>
          </a:bodyPr>
          <a:lstStyle/>
          <a:p>
            <a:pPr algn="ctr"/>
            <a:r>
              <a:rPr lang="en-US" sz="2400" dirty="0" smtClean="0"/>
              <a:t>1</a:t>
            </a:r>
            <a:r>
              <a:rPr lang="ar-SA" sz="2400" dirty="0" smtClean="0"/>
              <a:t>+</a:t>
            </a:r>
            <a:r>
              <a:rPr lang="en-US" sz="2400" dirty="0" smtClean="0"/>
              <a:t>2</a:t>
            </a:r>
            <a:endParaRPr lang="ar-SA" sz="2400" dirty="0"/>
          </a:p>
        </p:txBody>
      </p:sp>
      <p:cxnSp>
        <p:nvCxnSpPr>
          <p:cNvPr id="30" name="Straight Connector 29"/>
          <p:cNvCxnSpPr>
            <a:stCxn id="21" idx="3"/>
            <a:endCxn id="21" idx="1"/>
          </p:cNvCxnSpPr>
          <p:nvPr/>
        </p:nvCxnSpPr>
        <p:spPr>
          <a:xfrm flipH="1">
            <a:off x="3286116" y="3571876"/>
            <a:ext cx="2428892" cy="1588"/>
          </a:xfrm>
          <a:prstGeom prst="line">
            <a:avLst/>
          </a:prstGeom>
        </p:spPr>
        <p:style>
          <a:lnRef idx="1">
            <a:schemeClr val="accent1"/>
          </a:lnRef>
          <a:fillRef idx="0">
            <a:schemeClr val="accent1"/>
          </a:fillRef>
          <a:effectRef idx="0">
            <a:schemeClr val="accent1"/>
          </a:effectRef>
          <a:fontRef idx="minor">
            <a:schemeClr val="tx1"/>
          </a:fontRef>
        </p:style>
      </p:cxnSp>
      <p:grpSp>
        <p:nvGrpSpPr>
          <p:cNvPr id="2" name="Group 39"/>
          <p:cNvGrpSpPr/>
          <p:nvPr/>
        </p:nvGrpSpPr>
        <p:grpSpPr>
          <a:xfrm>
            <a:off x="3286116" y="2857496"/>
            <a:ext cx="2428892" cy="1428760"/>
            <a:chOff x="3286116" y="2857496"/>
            <a:chExt cx="2428892" cy="1428760"/>
          </a:xfrm>
        </p:grpSpPr>
        <p:sp>
          <p:nvSpPr>
            <p:cNvPr id="21" name="Rectangle 20"/>
            <p:cNvSpPr/>
            <p:nvPr/>
          </p:nvSpPr>
          <p:spPr>
            <a:xfrm>
              <a:off x="3286116" y="2857496"/>
              <a:ext cx="2428892" cy="142876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cxnSp>
          <p:nvCxnSpPr>
            <p:cNvPr id="26" name="Straight Connector 25"/>
            <p:cNvCxnSpPr>
              <a:stCxn id="21" idx="0"/>
            </p:cNvCxnSpPr>
            <p:nvPr/>
          </p:nvCxnSpPr>
          <p:spPr>
            <a:xfrm rot="16200000" flipH="1">
              <a:off x="4143372" y="3214686"/>
              <a:ext cx="714380" cy="1588"/>
            </a:xfrm>
            <a:prstGeom prst="line">
              <a:avLst/>
            </a:prstGeom>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3419872" y="3645024"/>
              <a:ext cx="2223698" cy="461665"/>
            </a:xfrm>
            <a:prstGeom prst="rect">
              <a:avLst/>
            </a:prstGeom>
            <a:noFill/>
          </p:spPr>
          <p:txBody>
            <a:bodyPr wrap="square" rtlCol="1">
              <a:spAutoFit/>
            </a:bodyPr>
            <a:lstStyle/>
            <a:p>
              <a:pPr algn="ctr"/>
              <a:r>
                <a:rPr lang="en-US" sz="2400" b="1" dirty="0" smtClean="0"/>
                <a:t>Computer</a:t>
              </a:r>
              <a:endParaRPr lang="ar-SA" sz="2400" b="1" dirty="0"/>
            </a:p>
          </p:txBody>
        </p:sp>
      </p:grpSp>
      <p:sp>
        <p:nvSpPr>
          <p:cNvPr id="12" name="Title 11"/>
          <p:cNvSpPr>
            <a:spLocks noGrp="1"/>
          </p:cNvSpPr>
          <p:nvPr>
            <p:ph type="title"/>
          </p:nvPr>
        </p:nvSpPr>
        <p:spPr/>
        <p:txBody>
          <a:bodyPr/>
          <a:lstStyle/>
          <a:p>
            <a:endParaRPr lang="en-GB"/>
          </a:p>
        </p:txBody>
      </p:sp>
      <p:sp>
        <p:nvSpPr>
          <p:cNvPr id="3" name="Date Placeholder 2"/>
          <p:cNvSpPr>
            <a:spLocks noGrp="1"/>
          </p:cNvSpPr>
          <p:nvPr>
            <p:ph type="dt" sz="half" idx="10"/>
          </p:nvPr>
        </p:nvSpPr>
        <p:spPr/>
        <p:txBody>
          <a:bodyPr/>
          <a:lstStyle/>
          <a:p>
            <a:fld id="{EE731C33-30C3-4116-B847-2CE59FD85695}" type="datetime2">
              <a:rPr lang="en-GB" altLang="en-US" smtClean="0"/>
              <a:t>Saturday, 02 February 2013</a:t>
            </a:fld>
            <a:endParaRPr lang="en-US" altLang="en-US"/>
          </a:p>
        </p:txBody>
      </p:sp>
      <p:sp>
        <p:nvSpPr>
          <p:cNvPr id="4" name="Footer Placeholder 3"/>
          <p:cNvSpPr>
            <a:spLocks noGrp="1"/>
          </p:cNvSpPr>
          <p:nvPr>
            <p:ph type="ftr" sz="quarter" idx="11"/>
          </p:nvPr>
        </p:nvSpPr>
        <p:spPr/>
        <p:txBody>
          <a:bodyPr/>
          <a:lstStyle/>
          <a:p>
            <a:r>
              <a:rPr lang="en-US" altLang="en-US" smtClean="0"/>
              <a:t>CSC1103- Nouf AlJaffan</a:t>
            </a:r>
            <a:endParaRPr lang="en-US" altLang="en-US"/>
          </a:p>
        </p:txBody>
      </p:sp>
      <p:sp>
        <p:nvSpPr>
          <p:cNvPr id="5" name="Slide Number Placeholder 4"/>
          <p:cNvSpPr>
            <a:spLocks noGrp="1"/>
          </p:cNvSpPr>
          <p:nvPr>
            <p:ph type="sldNum" sz="quarter" idx="12"/>
          </p:nvPr>
        </p:nvSpPr>
        <p:spPr/>
        <p:txBody>
          <a:bodyPr/>
          <a:lstStyle/>
          <a:p>
            <a:fld id="{32F17B20-884A-446F-B3B9-BEF4853EEDE6}" type="slidenum">
              <a:rPr lang="ar-SA" altLang="en-US" smtClean="0"/>
              <a:pPr/>
              <a:t>6</a:t>
            </a:fld>
            <a:endParaRPr lang="en-US" altLang="en-US"/>
          </a:p>
        </p:txBody>
      </p:sp>
    </p:spTree>
    <p:extLst>
      <p:ext uri="{BB962C8B-B14F-4D97-AF65-F5344CB8AC3E}">
        <p14:creationId xmlns:p14="http://schemas.microsoft.com/office/powerpoint/2010/main" val="3027432817"/>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box(in)">
                                      <p:cBhvr>
                                        <p:cTn id="7" dur="500"/>
                                        <p:tgtEl>
                                          <p:spTgt spid="32"/>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box(in)">
                                      <p:cBhvr>
                                        <p:cTn id="10" dur="500"/>
                                        <p:tgtEl>
                                          <p:spTgt spid="24"/>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grpId="0" nodeType="click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box(in)">
                                      <p:cBhvr>
                                        <p:cTn id="15" dur="500"/>
                                        <p:tgtEl>
                                          <p:spTgt spid="33"/>
                                        </p:tgtEl>
                                      </p:cBhvr>
                                    </p:animEffect>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grpId="0" nodeType="click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box(in)">
                                      <p:cBhvr>
                                        <p:cTn id="20" dur="500"/>
                                        <p:tgtEl>
                                          <p:spTgt spid="38"/>
                                        </p:tgtEl>
                                      </p:cBhvr>
                                    </p:animEffect>
                                  </p:childTnLst>
                                </p:cTn>
                              </p:par>
                              <p:par>
                                <p:cTn id="21" presetID="4" presetClass="entr" presetSubtype="16" fill="hold" grpId="0" nodeType="with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box(in)">
                                      <p:cBhvr>
                                        <p:cTn id="23" dur="500"/>
                                        <p:tgtEl>
                                          <p:spTgt spid="36"/>
                                        </p:tgtEl>
                                      </p:cBhvr>
                                    </p:animEffect>
                                  </p:childTnLst>
                                </p:cTn>
                              </p:par>
                              <p:par>
                                <p:cTn id="24" presetID="4" presetClass="entr" presetSubtype="16" fill="hold" nodeType="with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box(in)">
                                      <p:cBhvr>
                                        <p:cTn id="26" dur="500"/>
                                        <p:tgtEl>
                                          <p:spTgt spid="27"/>
                                        </p:tgtEl>
                                      </p:cBhvr>
                                    </p:animEffect>
                                  </p:childTnLst>
                                </p:cTn>
                              </p:par>
                            </p:childTnLst>
                          </p:cTn>
                        </p:par>
                      </p:childTnLst>
                    </p:cTn>
                  </p:par>
                  <p:par>
                    <p:cTn id="27" fill="hold">
                      <p:stCondLst>
                        <p:cond delay="indefinite"/>
                      </p:stCondLst>
                      <p:childTnLst>
                        <p:par>
                          <p:cTn id="28" fill="hold">
                            <p:stCondLst>
                              <p:cond delay="0"/>
                            </p:stCondLst>
                            <p:childTnLst>
                              <p:par>
                                <p:cTn id="29" presetID="4" presetClass="entr" presetSubtype="16" fill="hold" grpId="0" nodeType="click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box(in)">
                                      <p:cBhvr>
                                        <p:cTn id="31" dur="500"/>
                                        <p:tgtEl>
                                          <p:spTgt spid="37"/>
                                        </p:tgtEl>
                                      </p:cBhvr>
                                    </p:animEffect>
                                  </p:childTnLst>
                                </p:cTn>
                              </p:par>
                              <p:par>
                                <p:cTn id="32" presetID="4" presetClass="entr" presetSubtype="16" fill="hold"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box(in)">
                                      <p:cBhvr>
                                        <p:cTn id="34" dur="500"/>
                                        <p:tgtEl>
                                          <p:spTgt spid="29"/>
                                        </p:tgtEl>
                                      </p:cBhvr>
                                    </p:animEffect>
                                  </p:childTnLst>
                                </p:cTn>
                              </p:par>
                            </p:childTnLst>
                          </p:cTn>
                        </p:par>
                      </p:childTnLst>
                    </p:cTn>
                  </p:par>
                  <p:par>
                    <p:cTn id="35" fill="hold">
                      <p:stCondLst>
                        <p:cond delay="indefinite"/>
                      </p:stCondLst>
                      <p:childTnLst>
                        <p:par>
                          <p:cTn id="36" fill="hold">
                            <p:stCondLst>
                              <p:cond delay="0"/>
                            </p:stCondLst>
                            <p:childTnLst>
                              <p:par>
                                <p:cTn id="37" presetID="4" presetClass="entr" presetSubtype="16" fill="hold" grpId="0" nodeType="click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box(in)">
                                      <p:cBhvr>
                                        <p:cTn id="39" dur="500"/>
                                        <p:tgtEl>
                                          <p:spTgt spid="25"/>
                                        </p:tgtEl>
                                      </p:cBhvr>
                                    </p:animEffect>
                                  </p:childTnLst>
                                </p:cTn>
                              </p:par>
                              <p:par>
                                <p:cTn id="40" presetID="4" presetClass="entr" presetSubtype="16" fill="hold" grpId="0" nodeType="with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box(in)">
                                      <p:cBhvr>
                                        <p:cTn id="42" dur="500"/>
                                        <p:tgtEl>
                                          <p:spTgt spid="34"/>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box(in)">
                                      <p:cBhvr>
                                        <p:cTn id="4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32" grpId="0"/>
      <p:bldP spid="33" grpId="0"/>
      <p:bldP spid="34" grpId="0"/>
      <p:bldP spid="35" grpId="0"/>
      <p:bldP spid="36" grpId="0"/>
      <p:bldP spid="37" grpId="0"/>
      <p:bldP spid="3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nvGraphicFramePr>
        <p:xfrm>
          <a:off x="357158" y="1949450"/>
          <a:ext cx="7815292" cy="2551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Date Placeholder 1"/>
          <p:cNvSpPr>
            <a:spLocks noGrp="1"/>
          </p:cNvSpPr>
          <p:nvPr>
            <p:ph type="dt" sz="half" idx="10"/>
          </p:nvPr>
        </p:nvSpPr>
        <p:spPr/>
        <p:txBody>
          <a:bodyPr/>
          <a:lstStyle/>
          <a:p>
            <a:fld id="{269D45C6-D8DE-46DB-A3B5-C8C13F96FC5A}" type="datetime2">
              <a:rPr lang="en-GB" smtClean="0"/>
              <a:t>Saturday, 02 February 2013</a:t>
            </a:fld>
            <a:endParaRPr lang="en-GB"/>
          </a:p>
        </p:txBody>
      </p:sp>
      <p:sp>
        <p:nvSpPr>
          <p:cNvPr id="3" name="Footer Placeholder 2"/>
          <p:cNvSpPr>
            <a:spLocks noGrp="1"/>
          </p:cNvSpPr>
          <p:nvPr>
            <p:ph type="ftr" sz="quarter" idx="11"/>
          </p:nvPr>
        </p:nvSpPr>
        <p:spPr/>
        <p:txBody>
          <a:bodyPr/>
          <a:lstStyle/>
          <a:p>
            <a:r>
              <a:rPr lang="en-GB" smtClean="0"/>
              <a:t>CSC1103- Nouf AlJaffan</a:t>
            </a:r>
            <a:endParaRPr lang="en-GB"/>
          </a:p>
        </p:txBody>
      </p:sp>
      <p:sp>
        <p:nvSpPr>
          <p:cNvPr id="4" name="Slide Number Placeholder 3"/>
          <p:cNvSpPr>
            <a:spLocks noGrp="1"/>
          </p:cNvSpPr>
          <p:nvPr>
            <p:ph type="sldNum" sz="quarter" idx="12"/>
          </p:nvPr>
        </p:nvSpPr>
        <p:spPr/>
        <p:txBody>
          <a:bodyPr/>
          <a:lstStyle/>
          <a:p>
            <a:fld id="{7AA7F537-AF52-4862-8A59-A27BE7C7CF45}" type="slidenum">
              <a:rPr lang="en-GB" smtClean="0"/>
              <a:t>7</a:t>
            </a:fld>
            <a:endParaRPr lang="en-GB"/>
          </a:p>
        </p:txBody>
      </p:sp>
    </p:spTree>
    <p:extLst>
      <p:ext uri="{BB962C8B-B14F-4D97-AF65-F5344CB8AC3E}">
        <p14:creationId xmlns:p14="http://schemas.microsoft.com/office/powerpoint/2010/main" val="10473354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Hardware</a:t>
            </a:r>
            <a:endParaRPr lang="en-GB" dirty="0"/>
          </a:p>
        </p:txBody>
      </p:sp>
      <p:sp>
        <p:nvSpPr>
          <p:cNvPr id="4" name="Content Placeholder 3"/>
          <p:cNvSpPr>
            <a:spLocks noGrp="1"/>
          </p:cNvSpPr>
          <p:nvPr>
            <p:ph idx="1"/>
          </p:nvPr>
        </p:nvSpPr>
        <p:spPr/>
        <p:txBody>
          <a:bodyPr/>
          <a:lstStyle/>
          <a:p>
            <a:r>
              <a:rPr lang="en-GB" dirty="0" smtClean="0"/>
              <a:t>Pieces of equipment that make up a computer system. </a:t>
            </a:r>
          </a:p>
          <a:p>
            <a:endParaRPr lang="en-GB" dirty="0" smtClean="0"/>
          </a:p>
          <a:p>
            <a:r>
              <a:rPr lang="en-GB" dirty="0" smtClean="0"/>
              <a:t>These are the parts you can touch (although many parts are contained within the computer’s case). </a:t>
            </a:r>
          </a:p>
          <a:p>
            <a:endParaRPr lang="en-GB" dirty="0" smtClean="0"/>
          </a:p>
          <a:p>
            <a:endParaRPr lang="en-GB" dirty="0"/>
          </a:p>
        </p:txBody>
      </p:sp>
      <p:sp>
        <p:nvSpPr>
          <p:cNvPr id="3" name="Date Placeholder 2"/>
          <p:cNvSpPr>
            <a:spLocks noGrp="1"/>
          </p:cNvSpPr>
          <p:nvPr>
            <p:ph type="dt" sz="half" idx="10"/>
          </p:nvPr>
        </p:nvSpPr>
        <p:spPr/>
        <p:txBody>
          <a:bodyPr/>
          <a:lstStyle/>
          <a:p>
            <a:fld id="{B41BE8B1-6620-40F9-BA69-7A7212C5A0E5}" type="datetime2">
              <a:rPr lang="en-GB" smtClean="0"/>
              <a:t>Saturday, 02 February 2013</a:t>
            </a:fld>
            <a:endParaRPr lang="en-GB"/>
          </a:p>
        </p:txBody>
      </p:sp>
      <p:sp>
        <p:nvSpPr>
          <p:cNvPr id="5" name="Footer Placeholder 4"/>
          <p:cNvSpPr>
            <a:spLocks noGrp="1"/>
          </p:cNvSpPr>
          <p:nvPr>
            <p:ph type="ftr" sz="quarter" idx="11"/>
          </p:nvPr>
        </p:nvSpPr>
        <p:spPr/>
        <p:txBody>
          <a:bodyPr/>
          <a:lstStyle/>
          <a:p>
            <a:r>
              <a:rPr lang="en-GB" smtClean="0"/>
              <a:t>CSC1103- Nouf AlJaffan</a:t>
            </a:r>
            <a:endParaRPr lang="en-GB"/>
          </a:p>
        </p:txBody>
      </p:sp>
      <p:sp>
        <p:nvSpPr>
          <p:cNvPr id="6" name="Slide Number Placeholder 5"/>
          <p:cNvSpPr>
            <a:spLocks noGrp="1"/>
          </p:cNvSpPr>
          <p:nvPr>
            <p:ph type="sldNum" sz="quarter" idx="12"/>
          </p:nvPr>
        </p:nvSpPr>
        <p:spPr/>
        <p:txBody>
          <a:bodyPr/>
          <a:lstStyle/>
          <a:p>
            <a:fld id="{7AA7F537-AF52-4862-8A59-A27BE7C7CF45}" type="slidenum">
              <a:rPr lang="en-GB" smtClean="0"/>
              <a:t>8</a:t>
            </a:fld>
            <a:endParaRPr lang="en-GB"/>
          </a:p>
        </p:txBody>
      </p:sp>
    </p:spTree>
    <p:extLst>
      <p:ext uri="{BB962C8B-B14F-4D97-AF65-F5344CB8AC3E}">
        <p14:creationId xmlns:p14="http://schemas.microsoft.com/office/powerpoint/2010/main" val="28566221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smtClean="0"/>
              <a:t>Example of Computer Specification</a:t>
            </a:r>
            <a:endParaRPr lang="en-GB" dirty="0"/>
          </a:p>
        </p:txBody>
      </p:sp>
      <p:pic>
        <p:nvPicPr>
          <p:cNvPr id="5" name="صورة 1" descr="jarir_main-ad0044.jpg"/>
          <p:cNvPicPr>
            <a:picLocks noGrp="1" noChangeAspect="1"/>
          </p:cNvPicPr>
          <p:nvPr>
            <p:ph idx="1"/>
          </p:nvPr>
        </p:nvPicPr>
        <p:blipFill>
          <a:blip r:embed="rId2" cstate="print"/>
          <a:stretch>
            <a:fillRect/>
          </a:stretch>
        </p:blipFill>
        <p:spPr>
          <a:xfrm>
            <a:off x="1619250" y="3023394"/>
            <a:ext cx="5905500" cy="1619250"/>
          </a:xfrm>
          <a:prstGeom prst="rect">
            <a:avLst/>
          </a:prstGeom>
        </p:spPr>
      </p:pic>
      <p:sp>
        <p:nvSpPr>
          <p:cNvPr id="2" name="Date Placeholder 1"/>
          <p:cNvSpPr>
            <a:spLocks noGrp="1"/>
          </p:cNvSpPr>
          <p:nvPr>
            <p:ph type="dt" sz="half" idx="10"/>
          </p:nvPr>
        </p:nvSpPr>
        <p:spPr/>
        <p:txBody>
          <a:bodyPr/>
          <a:lstStyle/>
          <a:p>
            <a:fld id="{1A876F96-4C05-4878-9A47-9E2193516E22}" type="datetime2">
              <a:rPr lang="en-GB" smtClean="0"/>
              <a:t>Saturday, 02 February 2013</a:t>
            </a:fld>
            <a:endParaRPr lang="en-GB"/>
          </a:p>
        </p:txBody>
      </p:sp>
      <p:sp>
        <p:nvSpPr>
          <p:cNvPr id="4" name="Footer Placeholder 3"/>
          <p:cNvSpPr>
            <a:spLocks noGrp="1"/>
          </p:cNvSpPr>
          <p:nvPr>
            <p:ph type="ftr" sz="quarter" idx="11"/>
          </p:nvPr>
        </p:nvSpPr>
        <p:spPr/>
        <p:txBody>
          <a:bodyPr/>
          <a:lstStyle/>
          <a:p>
            <a:r>
              <a:rPr lang="en-GB" smtClean="0"/>
              <a:t>CSC1103- Nouf AlJaffan</a:t>
            </a:r>
            <a:endParaRPr lang="en-GB"/>
          </a:p>
        </p:txBody>
      </p:sp>
      <p:sp>
        <p:nvSpPr>
          <p:cNvPr id="6" name="Slide Number Placeholder 5"/>
          <p:cNvSpPr>
            <a:spLocks noGrp="1"/>
          </p:cNvSpPr>
          <p:nvPr>
            <p:ph type="sldNum" sz="quarter" idx="12"/>
          </p:nvPr>
        </p:nvSpPr>
        <p:spPr/>
        <p:txBody>
          <a:bodyPr/>
          <a:lstStyle/>
          <a:p>
            <a:fld id="{7AA7F537-AF52-4862-8A59-A27BE7C7CF45}" type="slidenum">
              <a:rPr lang="en-GB" smtClean="0"/>
              <a:t>9</a:t>
            </a:fld>
            <a:endParaRPr lang="en-GB"/>
          </a:p>
        </p:txBody>
      </p:sp>
    </p:spTree>
    <p:extLst>
      <p:ext uri="{BB962C8B-B14F-4D97-AF65-F5344CB8AC3E}">
        <p14:creationId xmlns:p14="http://schemas.microsoft.com/office/powerpoint/2010/main" val="1415992855"/>
      </p:ext>
    </p:extLst>
  </p:cSld>
  <p:clrMapOvr>
    <a:masterClrMapping/>
  </p:clrMapOvr>
  <p:timing>
    <p:tnLst>
      <p:par>
        <p:cTn id="1" dur="indefinite" restart="never" nodeType="tmRoot"/>
      </p:par>
    </p:tnLst>
  </p:timing>
</p:sld>
</file>

<file path=ppt/theme/theme1.xml><?xml version="1.0" encoding="utf-8"?>
<a:theme xmlns:a="http://schemas.openxmlformats.org/drawingml/2006/main" name="Summer">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Summ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lackTie">
      <a:fillStyleLst>
        <a:solidFill>
          <a:schemeClr val="phClr"/>
        </a:solidFill>
        <a:gradFill rotWithShape="1">
          <a:gsLst>
            <a:gs pos="0">
              <a:schemeClr val="phClr">
                <a:tint val="45000"/>
                <a:satMod val="220000"/>
              </a:schemeClr>
            </a:gs>
            <a:gs pos="30000">
              <a:schemeClr val="phClr">
                <a:tint val="61000"/>
                <a:satMod val="220000"/>
              </a:schemeClr>
            </a:gs>
            <a:gs pos="45000">
              <a:schemeClr val="phClr">
                <a:tint val="66000"/>
                <a:satMod val="240000"/>
              </a:schemeClr>
            </a:gs>
            <a:gs pos="55000">
              <a:schemeClr val="phClr">
                <a:tint val="66000"/>
                <a:satMod val="220000"/>
              </a:schemeClr>
            </a:gs>
            <a:gs pos="73000">
              <a:schemeClr val="phClr">
                <a:tint val="61000"/>
                <a:satMod val="220000"/>
              </a:schemeClr>
            </a:gs>
            <a:gs pos="100000">
              <a:schemeClr val="phClr">
                <a:tint val="45000"/>
                <a:satMod val="220000"/>
              </a:schemeClr>
            </a:gs>
          </a:gsLst>
          <a:lin ang="950000" scaled="1"/>
        </a:gradFill>
        <a:gradFill rotWithShape="1">
          <a:gsLst>
            <a:gs pos="0">
              <a:schemeClr val="phClr">
                <a:shade val="63000"/>
                <a:satMod val="110000"/>
              </a:schemeClr>
            </a:gs>
            <a:gs pos="30000">
              <a:schemeClr val="phClr">
                <a:shade val="90000"/>
                <a:satMod val="120000"/>
              </a:schemeClr>
            </a:gs>
            <a:gs pos="45000">
              <a:schemeClr val="phClr">
                <a:shade val="100000"/>
                <a:satMod val="128000"/>
              </a:schemeClr>
            </a:gs>
            <a:gs pos="55000">
              <a:schemeClr val="phClr">
                <a:shade val="100000"/>
                <a:satMod val="128000"/>
              </a:schemeClr>
            </a:gs>
            <a:gs pos="73000">
              <a:schemeClr val="phClr">
                <a:shade val="90000"/>
                <a:satMod val="120000"/>
              </a:schemeClr>
            </a:gs>
            <a:gs pos="100000">
              <a:schemeClr val="phClr">
                <a:shade val="63000"/>
                <a:satMod val="11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7150" dist="38100" dir="5400000" algn="br" rotWithShape="0">
              <a:srgbClr val="000000">
                <a:alpha val="57000"/>
              </a:srgbClr>
            </a:outerShdw>
          </a:effectLst>
          <a:scene3d>
            <a:camera prst="orthographicFront">
              <a:rot lat="0" lon="0" rev="0"/>
            </a:camera>
            <a:lightRig rig="twoPt" dir="t">
              <a:rot lat="0" lon="0" rev="1800000"/>
            </a:lightRig>
          </a:scene3d>
          <a:sp3d>
            <a:bevelT w="44450" h="31750" prst="coolSlant"/>
          </a:sp3d>
        </a:effectStyle>
      </a:effectStyleLst>
      <a:bgFillStyleLst>
        <a:solidFill>
          <a:schemeClr val="phClr"/>
        </a:solidFill>
        <a:gradFill rotWithShape="1">
          <a:gsLst>
            <a:gs pos="0">
              <a:schemeClr val="phClr">
                <a:tint val="97000"/>
                <a:shade val="80000"/>
                <a:hueMod val="110000"/>
                <a:satMod val="120000"/>
              </a:schemeClr>
            </a:gs>
            <a:gs pos="100000">
              <a:schemeClr val="phClr">
                <a:shade val="60000"/>
                <a:hueMod val="40000"/>
                <a:satMod val="120000"/>
                <a:lumMod val="103000"/>
              </a:schemeClr>
            </a:gs>
          </a:gsLst>
          <a:lin ang="5400000" scaled="1"/>
        </a:gradFill>
        <a:gradFill rotWithShape="1">
          <a:gsLst>
            <a:gs pos="0">
              <a:schemeClr val="phClr">
                <a:tint val="97000"/>
                <a:shade val="80000"/>
                <a:hueMod val="110000"/>
                <a:satMod val="130000"/>
                <a:lumMod val="100000"/>
              </a:schemeClr>
            </a:gs>
            <a:gs pos="100000">
              <a:schemeClr val="phClr">
                <a:shade val="60000"/>
                <a:hueMod val="40000"/>
                <a:satMod val="120000"/>
                <a:lumMod val="103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Summer</Template>
  <TotalTime>203</TotalTime>
  <Words>1592</Words>
  <Application>Microsoft Office PowerPoint</Application>
  <PresentationFormat>On-screen Show (4:3)</PresentationFormat>
  <Paragraphs>460</Paragraphs>
  <Slides>46</Slides>
  <Notes>11</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Summer</vt:lpstr>
      <vt:lpstr>Computer Components</vt:lpstr>
      <vt:lpstr>Computer Definition</vt:lpstr>
      <vt:lpstr>A Computer System</vt:lpstr>
      <vt:lpstr>A Computer System (Contd.)</vt:lpstr>
      <vt:lpstr>PowerPoint Presentation</vt:lpstr>
      <vt:lpstr>PowerPoint Presentation</vt:lpstr>
      <vt:lpstr>PowerPoint Presentation</vt:lpstr>
      <vt:lpstr>Hardware</vt:lpstr>
      <vt:lpstr>Example of Computer Specification</vt:lpstr>
      <vt:lpstr>PowerPoint Presentation</vt:lpstr>
      <vt:lpstr>The Central Processing Unit (CPU) </vt:lpstr>
      <vt:lpstr>The Central Processing Unit (CPU)</vt:lpstr>
      <vt:lpstr>PowerPoint Presentation</vt:lpstr>
      <vt:lpstr>RAM (Random Access Memory) or main memory </vt:lpstr>
      <vt:lpstr>Language of Computers</vt:lpstr>
      <vt:lpstr>The Information Storage Unit</vt:lpstr>
      <vt:lpstr>The Information Storage Unit</vt:lpstr>
      <vt:lpstr>ROM (Read Only Memory)</vt:lpstr>
      <vt:lpstr>Input devices</vt:lpstr>
      <vt:lpstr>PowerPoint Presentation</vt:lpstr>
      <vt:lpstr>Output devices</vt:lpstr>
      <vt:lpstr>Output device: Screen  </vt:lpstr>
      <vt:lpstr>Output device</vt:lpstr>
      <vt:lpstr>PowerPoint Presentation</vt:lpstr>
      <vt:lpstr>Storage drives</vt:lpstr>
      <vt:lpstr>Hard Disk</vt:lpstr>
      <vt:lpstr>PowerPoint Presentation</vt:lpstr>
      <vt:lpstr>PowerPoint Presentation</vt:lpstr>
      <vt:lpstr>Software</vt:lpstr>
      <vt:lpstr>Software (Contd.)</vt:lpstr>
      <vt:lpstr>Software (Contd..)</vt:lpstr>
      <vt:lpstr>Application Software</vt:lpstr>
      <vt:lpstr>PowerPoint Presentation</vt:lpstr>
      <vt:lpstr>Types of computer</vt:lpstr>
      <vt:lpstr>Types of Computers</vt:lpstr>
      <vt:lpstr>PowerPoint Presentation</vt:lpstr>
      <vt:lpstr>PowerPoint Presentation</vt:lpstr>
      <vt:lpstr>PowerPoint Presentation</vt:lpstr>
      <vt:lpstr>PowerPoint Presentation</vt:lpstr>
      <vt:lpstr>PowerPoint Presentation</vt:lpstr>
      <vt:lpstr>PowerPoint Presentation</vt:lpstr>
      <vt:lpstr>Computer Network</vt:lpstr>
      <vt:lpstr>Types Of Computer Networks</vt:lpstr>
      <vt:lpstr>Benefits of Computer Networks</vt:lpstr>
      <vt:lpstr>Internet</vt:lpstr>
      <vt:lpstr>Intranet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Computer Components</dc:title>
  <dc:creator>ALjaffan</dc:creator>
  <cp:lastModifiedBy>NO</cp:lastModifiedBy>
  <cp:revision>14</cp:revision>
  <dcterms:created xsi:type="dcterms:W3CDTF">2013-02-01T21:40:21Z</dcterms:created>
  <dcterms:modified xsi:type="dcterms:W3CDTF">2013-02-02T19:24:51Z</dcterms:modified>
</cp:coreProperties>
</file>