
<file path=[Content_Types].xml><?xml version="1.0" encoding="utf-8"?>
<Types xmlns="http://schemas.openxmlformats.org/package/2006/content-types">
  <Override PartName="/customXml/itemProps3.xml" ContentType="application/vnd.openxmlformats-officedocument.customXmlProperties+xml"/>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gif" ContentType="image/gi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705" r:id="rId4"/>
  </p:sldMasterIdLst>
  <p:notesMasterIdLst>
    <p:notesMasterId r:id="rId54"/>
  </p:notesMasterIdLst>
  <p:handoutMasterIdLst>
    <p:handoutMasterId r:id="rId55"/>
  </p:handoutMasterIdLst>
  <p:sldIdLst>
    <p:sldId id="256" r:id="rId5"/>
    <p:sldId id="257" r:id="rId6"/>
    <p:sldId id="259" r:id="rId7"/>
    <p:sldId id="261" r:id="rId8"/>
    <p:sldId id="260" r:id="rId9"/>
    <p:sldId id="262" r:id="rId10"/>
    <p:sldId id="268" r:id="rId11"/>
    <p:sldId id="264" r:id="rId12"/>
    <p:sldId id="265" r:id="rId13"/>
    <p:sldId id="266" r:id="rId14"/>
    <p:sldId id="267" r:id="rId15"/>
    <p:sldId id="269" r:id="rId16"/>
    <p:sldId id="270" r:id="rId17"/>
    <p:sldId id="271" r:id="rId18"/>
    <p:sldId id="272" r:id="rId19"/>
    <p:sldId id="273" r:id="rId20"/>
    <p:sldId id="274" r:id="rId21"/>
    <p:sldId id="275" r:id="rId22"/>
    <p:sldId id="276" r:id="rId23"/>
    <p:sldId id="277" r:id="rId24"/>
    <p:sldId id="362" r:id="rId25"/>
    <p:sldId id="363" r:id="rId26"/>
    <p:sldId id="364" r:id="rId27"/>
    <p:sldId id="278" r:id="rId28"/>
    <p:sldId id="365" r:id="rId29"/>
    <p:sldId id="279" r:id="rId30"/>
    <p:sldId id="280" r:id="rId31"/>
    <p:sldId id="281" r:id="rId32"/>
    <p:sldId id="283" r:id="rId33"/>
    <p:sldId id="284" r:id="rId34"/>
    <p:sldId id="285" r:id="rId35"/>
    <p:sldId id="286" r:id="rId36"/>
    <p:sldId id="366" r:id="rId37"/>
    <p:sldId id="367" r:id="rId38"/>
    <p:sldId id="368" r:id="rId39"/>
    <p:sldId id="369" r:id="rId40"/>
    <p:sldId id="370" r:id="rId41"/>
    <p:sldId id="371" r:id="rId42"/>
    <p:sldId id="372" r:id="rId43"/>
    <p:sldId id="373" r:id="rId44"/>
    <p:sldId id="374" r:id="rId45"/>
    <p:sldId id="375" r:id="rId46"/>
    <p:sldId id="376" r:id="rId47"/>
    <p:sldId id="377" r:id="rId48"/>
    <p:sldId id="378" r:id="rId49"/>
    <p:sldId id="379" r:id="rId50"/>
    <p:sldId id="380" r:id="rId51"/>
    <p:sldId id="381" r:id="rId52"/>
    <p:sldId id="382" r:id="rId53"/>
  </p:sldIdLst>
  <p:sldSz cx="9144000" cy="6858000" type="screen4x3"/>
  <p:notesSz cx="6858000" cy="9144000"/>
  <p:defaultTextStyle>
    <a:defPPr>
      <a:defRPr lang="ar-SA"/>
    </a:defPPr>
    <a:lvl1pPr algn="r" rtl="1" fontAlgn="base">
      <a:spcBef>
        <a:spcPct val="0"/>
      </a:spcBef>
      <a:spcAft>
        <a:spcPct val="0"/>
      </a:spcAft>
      <a:defRPr kern="1200">
        <a:solidFill>
          <a:schemeClr val="tx1"/>
        </a:solidFill>
        <a:latin typeface="Arial" pitchFamily="34" charset="0"/>
        <a:ea typeface="+mn-ea"/>
        <a:cs typeface="Arial" pitchFamily="34" charset="0"/>
      </a:defRPr>
    </a:lvl1pPr>
    <a:lvl2pPr marL="457200" algn="r" rtl="1" fontAlgn="base">
      <a:spcBef>
        <a:spcPct val="0"/>
      </a:spcBef>
      <a:spcAft>
        <a:spcPct val="0"/>
      </a:spcAft>
      <a:defRPr kern="1200">
        <a:solidFill>
          <a:schemeClr val="tx1"/>
        </a:solidFill>
        <a:latin typeface="Arial" pitchFamily="34" charset="0"/>
        <a:ea typeface="+mn-ea"/>
        <a:cs typeface="Arial" pitchFamily="34" charset="0"/>
      </a:defRPr>
    </a:lvl2pPr>
    <a:lvl3pPr marL="914400" algn="r" rtl="1" fontAlgn="base">
      <a:spcBef>
        <a:spcPct val="0"/>
      </a:spcBef>
      <a:spcAft>
        <a:spcPct val="0"/>
      </a:spcAft>
      <a:defRPr kern="1200">
        <a:solidFill>
          <a:schemeClr val="tx1"/>
        </a:solidFill>
        <a:latin typeface="Arial" pitchFamily="34" charset="0"/>
        <a:ea typeface="+mn-ea"/>
        <a:cs typeface="Arial" pitchFamily="34" charset="0"/>
      </a:defRPr>
    </a:lvl3pPr>
    <a:lvl4pPr marL="1371600" algn="r" rtl="1" fontAlgn="base">
      <a:spcBef>
        <a:spcPct val="0"/>
      </a:spcBef>
      <a:spcAft>
        <a:spcPct val="0"/>
      </a:spcAft>
      <a:defRPr kern="1200">
        <a:solidFill>
          <a:schemeClr val="tx1"/>
        </a:solidFill>
        <a:latin typeface="Arial" pitchFamily="34" charset="0"/>
        <a:ea typeface="+mn-ea"/>
        <a:cs typeface="Arial" pitchFamily="34" charset="0"/>
      </a:defRPr>
    </a:lvl4pPr>
    <a:lvl5pPr marL="1828800" algn="r" rtl="1" fontAlgn="base">
      <a:spcBef>
        <a:spcPct val="0"/>
      </a:spcBef>
      <a:spcAft>
        <a:spcPct val="0"/>
      </a:spcAft>
      <a:defRPr kern="1200">
        <a:solidFill>
          <a:schemeClr val="tx1"/>
        </a:solidFill>
        <a:latin typeface="Arial" pitchFamily="34" charset="0"/>
        <a:ea typeface="+mn-ea"/>
        <a:cs typeface="Arial" pitchFamily="34" charset="0"/>
      </a:defRPr>
    </a:lvl5pPr>
    <a:lvl6pPr marL="2286000" algn="r" defTabSz="914400" rtl="1" eaLnBrk="1" latinLnBrk="0" hangingPunct="1">
      <a:defRPr kern="1200">
        <a:solidFill>
          <a:schemeClr val="tx1"/>
        </a:solidFill>
        <a:latin typeface="Arial" pitchFamily="34" charset="0"/>
        <a:ea typeface="+mn-ea"/>
        <a:cs typeface="Arial" pitchFamily="34" charset="0"/>
      </a:defRPr>
    </a:lvl6pPr>
    <a:lvl7pPr marL="2743200" algn="r" defTabSz="914400" rtl="1" eaLnBrk="1" latinLnBrk="0" hangingPunct="1">
      <a:defRPr kern="1200">
        <a:solidFill>
          <a:schemeClr val="tx1"/>
        </a:solidFill>
        <a:latin typeface="Arial" pitchFamily="34" charset="0"/>
        <a:ea typeface="+mn-ea"/>
        <a:cs typeface="Arial" pitchFamily="34" charset="0"/>
      </a:defRPr>
    </a:lvl7pPr>
    <a:lvl8pPr marL="3200400" algn="r" defTabSz="914400" rtl="1" eaLnBrk="1" latinLnBrk="0" hangingPunct="1">
      <a:defRPr kern="1200">
        <a:solidFill>
          <a:schemeClr val="tx1"/>
        </a:solidFill>
        <a:latin typeface="Arial" pitchFamily="34" charset="0"/>
        <a:ea typeface="+mn-ea"/>
        <a:cs typeface="Arial" pitchFamily="34" charset="0"/>
      </a:defRPr>
    </a:lvl8pPr>
    <a:lvl9pPr marL="3657600" algn="r" defTabSz="914400" rtl="1"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00000"/>
    <a:srgbClr val="FDD7DD"/>
    <a:srgbClr val="F73543"/>
    <a:srgbClr val="FCB2BE"/>
    <a:srgbClr val="B4F7FE"/>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p:cViewPr>
        <p:scale>
          <a:sx n="60" d="100"/>
          <a:sy n="60" d="100"/>
        </p:scale>
        <p:origin x="-1428" y="-30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fontAlgn="auto">
              <a:spcBef>
                <a:spcPts val="0"/>
              </a:spcBef>
              <a:spcAft>
                <a:spcPts val="0"/>
              </a:spcAft>
              <a:defRPr sz="1200">
                <a:latin typeface="+mn-lt"/>
                <a:cs typeface="+mn-cs"/>
              </a:defRPr>
            </a:lvl1pPr>
          </a:lstStyle>
          <a:p>
            <a:pPr>
              <a:defRPr/>
            </a:pPr>
            <a:endParaRPr lang="ar-SA"/>
          </a:p>
        </p:txBody>
      </p:sp>
      <p:sp>
        <p:nvSpPr>
          <p:cNvPr id="3" name="Date Placeholder 2"/>
          <p:cNvSpPr>
            <a:spLocks noGrp="1"/>
          </p:cNvSpPr>
          <p:nvPr>
            <p:ph type="dt" sz="quarter" idx="1"/>
          </p:nvPr>
        </p:nvSpPr>
        <p:spPr>
          <a:xfrm>
            <a:off x="1588" y="0"/>
            <a:ext cx="2971800" cy="457200"/>
          </a:xfrm>
          <a:prstGeom prst="rect">
            <a:avLst/>
          </a:prstGeom>
        </p:spPr>
        <p:txBody>
          <a:bodyPr vert="horz" lIns="91440" tIns="45720" rIns="91440" bIns="45720" rtlCol="1"/>
          <a:lstStyle>
            <a:lvl1pPr algn="l" fontAlgn="auto">
              <a:spcBef>
                <a:spcPts val="0"/>
              </a:spcBef>
              <a:spcAft>
                <a:spcPts val="0"/>
              </a:spcAft>
              <a:defRPr sz="1200" smtClean="0">
                <a:latin typeface="+mn-lt"/>
                <a:cs typeface="+mn-cs"/>
              </a:defRPr>
            </a:lvl1pPr>
          </a:lstStyle>
          <a:p>
            <a:pPr>
              <a:defRPr/>
            </a:pPr>
            <a:fld id="{B49B0695-E18C-45F5-AC6B-D80AAE4258D7}" type="datetimeFigureOut">
              <a:rPr lang="ar-SA"/>
              <a:pPr>
                <a:defRPr/>
              </a:pPr>
              <a:t>29/12/1433</a:t>
            </a:fld>
            <a:endParaRPr lang="ar-SA"/>
          </a:p>
        </p:txBody>
      </p:sp>
      <p:sp>
        <p:nvSpPr>
          <p:cNvPr id="4" name="Footer Placeholder 3"/>
          <p:cNvSpPr>
            <a:spLocks noGrp="1"/>
          </p:cNvSpPr>
          <p:nvPr>
            <p:ph type="ftr" sz="quarter" idx="2"/>
          </p:nvPr>
        </p:nvSpPr>
        <p:spPr>
          <a:xfrm>
            <a:off x="3886200" y="8685213"/>
            <a:ext cx="2971800" cy="457200"/>
          </a:xfrm>
          <a:prstGeom prst="rect">
            <a:avLst/>
          </a:prstGeom>
        </p:spPr>
        <p:txBody>
          <a:bodyPr vert="horz" lIns="91440" tIns="45720" rIns="91440" bIns="45720" rtlCol="1" anchor="b"/>
          <a:lstStyle>
            <a:lvl1pPr algn="r" fontAlgn="auto">
              <a:spcBef>
                <a:spcPts val="0"/>
              </a:spcBef>
              <a:spcAft>
                <a:spcPts val="0"/>
              </a:spcAft>
              <a:defRPr sz="1200">
                <a:latin typeface="+mn-lt"/>
                <a:cs typeface="+mn-cs"/>
              </a:defRPr>
            </a:lvl1pPr>
          </a:lstStyle>
          <a:p>
            <a:pPr>
              <a:defRPr/>
            </a:pPr>
            <a:endParaRPr lang="ar-SA"/>
          </a:p>
        </p:txBody>
      </p:sp>
      <p:sp>
        <p:nvSpPr>
          <p:cNvPr id="5" name="Slide Number Placeholder 4"/>
          <p:cNvSpPr>
            <a:spLocks noGrp="1"/>
          </p:cNvSpPr>
          <p:nvPr>
            <p:ph type="sldNum" sz="quarter" idx="3"/>
          </p:nvPr>
        </p:nvSpPr>
        <p:spPr>
          <a:xfrm>
            <a:off x="1588" y="8685213"/>
            <a:ext cx="2971800" cy="457200"/>
          </a:xfrm>
          <a:prstGeom prst="rect">
            <a:avLst/>
          </a:prstGeom>
        </p:spPr>
        <p:txBody>
          <a:bodyPr vert="horz" lIns="91440" tIns="45720" rIns="91440" bIns="45720" rtlCol="1" anchor="b"/>
          <a:lstStyle>
            <a:lvl1pPr algn="l" fontAlgn="auto">
              <a:spcBef>
                <a:spcPts val="0"/>
              </a:spcBef>
              <a:spcAft>
                <a:spcPts val="0"/>
              </a:spcAft>
              <a:defRPr sz="1200" smtClean="0">
                <a:latin typeface="+mn-lt"/>
                <a:cs typeface="+mn-cs"/>
              </a:defRPr>
            </a:lvl1pPr>
          </a:lstStyle>
          <a:p>
            <a:pPr>
              <a:defRPr/>
            </a:pPr>
            <a:fld id="{D9915F6D-AD46-4BE2-9191-5CAEB6B92CA3}" type="slidenum">
              <a:rPr lang="ar-SA"/>
              <a:pPr>
                <a:defRPr/>
              </a:pPr>
              <a:t>‹#›</a:t>
            </a:fld>
            <a:endParaRPr lang="ar-SA"/>
          </a:p>
        </p:txBody>
      </p:sp>
    </p:spTree>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fontAlgn="auto">
              <a:spcBef>
                <a:spcPts val="0"/>
              </a:spcBef>
              <a:spcAft>
                <a:spcPts val="0"/>
              </a:spcAft>
              <a:defRPr sz="1200">
                <a:latin typeface="+mn-lt"/>
                <a:cs typeface="+mn-cs"/>
              </a:defRPr>
            </a:lvl1pPr>
          </a:lstStyle>
          <a:p>
            <a:pPr>
              <a:defRPr/>
            </a:pPr>
            <a:endParaRPr lang="ar-SA"/>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fontAlgn="auto">
              <a:spcBef>
                <a:spcPts val="0"/>
              </a:spcBef>
              <a:spcAft>
                <a:spcPts val="0"/>
              </a:spcAft>
              <a:defRPr sz="1200" smtClean="0">
                <a:latin typeface="+mn-lt"/>
                <a:cs typeface="+mn-cs"/>
              </a:defRPr>
            </a:lvl1pPr>
          </a:lstStyle>
          <a:p>
            <a:pPr>
              <a:defRPr/>
            </a:pPr>
            <a:fld id="{01A8C776-8DE9-4F49-BDA5-3BEEC01272E5}" type="datetimeFigureOut">
              <a:rPr lang="ar-SA"/>
              <a:pPr>
                <a:defRPr/>
              </a:pPr>
              <a:t>29/12/1433</a:t>
            </a:fld>
            <a:endParaRPr lang="ar-SA"/>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pPr lvl="0"/>
            <a:endParaRPr lang="ar-SA"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fontAlgn="auto">
              <a:spcBef>
                <a:spcPts val="0"/>
              </a:spcBef>
              <a:spcAft>
                <a:spcPts val="0"/>
              </a:spcAft>
              <a:defRPr sz="1200">
                <a:latin typeface="+mn-lt"/>
                <a:cs typeface="+mn-cs"/>
              </a:defRPr>
            </a:lvl1pPr>
          </a:lstStyle>
          <a:p>
            <a:pPr>
              <a:defRPr/>
            </a:pPr>
            <a:endParaRPr lang="ar-SA"/>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fontAlgn="auto">
              <a:spcBef>
                <a:spcPts val="0"/>
              </a:spcBef>
              <a:spcAft>
                <a:spcPts val="0"/>
              </a:spcAft>
              <a:defRPr sz="1200" smtClean="0">
                <a:latin typeface="+mn-lt"/>
                <a:cs typeface="+mn-cs"/>
              </a:defRPr>
            </a:lvl1pPr>
          </a:lstStyle>
          <a:p>
            <a:pPr>
              <a:defRPr/>
            </a:pPr>
            <a:fld id="{847941E5-E56E-48C2-B87B-6BA96842DFB9}" type="slidenum">
              <a:rPr lang="ar-SA"/>
              <a:pPr>
                <a:defRPr/>
              </a:pPr>
              <a:t>‹#›</a:t>
            </a:fld>
            <a:endParaRPr lang="ar-SA"/>
          </a:p>
        </p:txBody>
      </p:sp>
    </p:spTree>
  </p:cSld>
  <p:clrMap bg1="lt1" tx1="dk1" bg2="lt2" tx2="dk2" accent1="accent1" accent2="accent2" accent3="accent3" accent4="accent4" accent5="accent5" accent6="accent6" hlink="hlink" folHlink="folHlink"/>
  <p:hf sldNum="0" hdr="0" ftr="0" dt="0"/>
  <p:notesStyle>
    <a:lvl1pPr algn="r" rtl="1" fontAlgn="base">
      <a:spcBef>
        <a:spcPct val="30000"/>
      </a:spcBef>
      <a:spcAft>
        <a:spcPct val="0"/>
      </a:spcAft>
      <a:defRPr sz="1200" kern="1200">
        <a:solidFill>
          <a:schemeClr val="tx1"/>
        </a:solidFill>
        <a:latin typeface="+mn-lt"/>
        <a:ea typeface="+mn-ea"/>
        <a:cs typeface="+mn-cs"/>
      </a:defRPr>
    </a:lvl1pPr>
    <a:lvl2pPr marL="457200" algn="r" rtl="1" fontAlgn="base">
      <a:spcBef>
        <a:spcPct val="30000"/>
      </a:spcBef>
      <a:spcAft>
        <a:spcPct val="0"/>
      </a:spcAft>
      <a:defRPr sz="1200" kern="1200">
        <a:solidFill>
          <a:schemeClr val="tx1"/>
        </a:solidFill>
        <a:latin typeface="+mn-lt"/>
        <a:ea typeface="+mn-ea"/>
        <a:cs typeface="+mn-cs"/>
      </a:defRPr>
    </a:lvl2pPr>
    <a:lvl3pPr marL="914400" algn="r" rtl="1" fontAlgn="base">
      <a:spcBef>
        <a:spcPct val="30000"/>
      </a:spcBef>
      <a:spcAft>
        <a:spcPct val="0"/>
      </a:spcAft>
      <a:defRPr sz="1200" kern="1200">
        <a:solidFill>
          <a:schemeClr val="tx1"/>
        </a:solidFill>
        <a:latin typeface="+mn-lt"/>
        <a:ea typeface="+mn-ea"/>
        <a:cs typeface="+mn-cs"/>
      </a:defRPr>
    </a:lvl3pPr>
    <a:lvl4pPr marL="1371600" algn="r" rtl="1" fontAlgn="base">
      <a:spcBef>
        <a:spcPct val="30000"/>
      </a:spcBef>
      <a:spcAft>
        <a:spcPct val="0"/>
      </a:spcAft>
      <a:defRPr sz="1200" kern="1200">
        <a:solidFill>
          <a:schemeClr val="tx1"/>
        </a:solidFill>
        <a:latin typeface="+mn-lt"/>
        <a:ea typeface="+mn-ea"/>
        <a:cs typeface="+mn-cs"/>
      </a:defRPr>
    </a:lvl4pPr>
    <a:lvl5pPr marL="1828800" algn="r" rtl="1" fontAlgn="base">
      <a:spcBef>
        <a:spcPct val="30000"/>
      </a:spcBef>
      <a:spcAft>
        <a:spcPct val="0"/>
      </a:spcAft>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Image Placeholder 1"/>
          <p:cNvSpPr>
            <a:spLocks noGrp="1" noRot="1" noChangeAspect="1" noTextEdit="1"/>
          </p:cNvSpPr>
          <p:nvPr>
            <p:ph type="sldImg"/>
          </p:nvPr>
        </p:nvSpPr>
        <p:spPr bwMode="auto">
          <a:noFill/>
          <a:ln>
            <a:solidFill>
              <a:srgbClr val="000000"/>
            </a:solidFill>
            <a:miter lim="800000"/>
            <a:headEnd/>
            <a:tailEnd/>
          </a:ln>
        </p:spPr>
      </p:sp>
      <p:sp>
        <p:nvSpPr>
          <p:cNvPr id="111619" name="Notes Placeholder 2"/>
          <p:cNvSpPr>
            <a:spLocks noGrp="1"/>
          </p:cNvSpPr>
          <p:nvPr>
            <p:ph type="body" idx="1"/>
          </p:nvPr>
        </p:nvSpPr>
        <p:spPr bwMode="auto">
          <a:noFill/>
        </p:spPr>
        <p:txBody>
          <a:bodyPr/>
          <a:lstStyle/>
          <a:p>
            <a:pPr>
              <a:spcBef>
                <a:spcPct val="0"/>
              </a:spcBef>
            </a:pPr>
            <a:endParaRPr lang="ar-SA"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شريحة عنوان">
    <p:bg>
      <p:bgRef idx="1001">
        <a:schemeClr val="bg2"/>
      </p:bgRef>
    </p:bg>
    <p:spTree>
      <p:nvGrpSpPr>
        <p:cNvPr id="1" name=""/>
        <p:cNvGrpSpPr/>
        <p:nvPr/>
      </p:nvGrpSpPr>
      <p:grpSpPr>
        <a:xfrm>
          <a:off x="0" y="0"/>
          <a:ext cx="0" cy="0"/>
          <a:chOff x="0" y="0"/>
          <a:chExt cx="0" cy="0"/>
        </a:xfrm>
      </p:grpSpPr>
      <p:sp>
        <p:nvSpPr>
          <p:cNvPr id="15" name="مستطيل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مستطيل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مستطيل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مستطيل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مستطيل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عنوان فرعي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ar-SA" smtClean="0"/>
              <a:t>انقر لتحرير نمط العنوان الثانوي الرئيسي</a:t>
            </a:r>
            <a:endParaRPr kumimoji="0" lang="en-US"/>
          </a:p>
        </p:txBody>
      </p:sp>
      <p:sp>
        <p:nvSpPr>
          <p:cNvPr id="28" name="عنصر نائب للتاريخ 27"/>
          <p:cNvSpPr>
            <a:spLocks noGrp="1"/>
          </p:cNvSpPr>
          <p:nvPr>
            <p:ph type="dt" sz="half" idx="10"/>
          </p:nvPr>
        </p:nvSpPr>
        <p:spPr/>
        <p:txBody>
          <a:bodyPr/>
          <a:lstStyle/>
          <a:p>
            <a:pPr>
              <a:defRPr/>
            </a:pPr>
            <a:fld id="{2E9D8C1F-9BFD-4207-A319-93B548C535CF}" type="datetime1">
              <a:rPr lang="ar-SA" smtClean="0"/>
              <a:pPr>
                <a:defRPr/>
              </a:pPr>
              <a:t>29/12/1433</a:t>
            </a:fld>
            <a:endParaRPr lang="ar-SA"/>
          </a:p>
        </p:txBody>
      </p:sp>
      <p:sp>
        <p:nvSpPr>
          <p:cNvPr id="17" name="عنصر نائب للتذييل 16"/>
          <p:cNvSpPr>
            <a:spLocks noGrp="1"/>
          </p:cNvSpPr>
          <p:nvPr>
            <p:ph type="ftr" sz="quarter" idx="11"/>
          </p:nvPr>
        </p:nvSpPr>
        <p:spPr/>
        <p:txBody>
          <a:bodyPr/>
          <a:lstStyle/>
          <a:p>
            <a:pPr>
              <a:defRPr/>
            </a:pPr>
            <a:endParaRPr lang="ar-SA"/>
          </a:p>
        </p:txBody>
      </p:sp>
      <p:sp>
        <p:nvSpPr>
          <p:cNvPr id="7" name="رابط مستقيم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مستطيل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شكل بيضاوي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شكل بيضاوي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عنصر نائب لرقم الشريحة 28"/>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pPr>
              <a:defRPr/>
            </a:pPr>
            <a:fld id="{E7895EBA-0E65-43F6-A96C-E4A4EFF6332B}" type="slidenum">
              <a:rPr lang="ar-SA" smtClean="0"/>
              <a:pPr>
                <a:defRPr/>
              </a:pPr>
              <a:t>‹#›</a:t>
            </a:fld>
            <a:endParaRPr lang="ar-SA"/>
          </a:p>
        </p:txBody>
      </p:sp>
      <p:sp>
        <p:nvSpPr>
          <p:cNvPr id="8" name="عنوان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ar-SA" smtClean="0"/>
              <a:t>انقر لتحرير نمط العنوان الرئيسي</a:t>
            </a:r>
            <a:endParaRPr kumimoji="0" lang="en-US"/>
          </a:p>
        </p:txBody>
      </p:sp>
    </p:spTree>
  </p:cSld>
  <p:clrMapOvr>
    <a:overrideClrMapping bg1="lt1" tx1="dk1" bg2="lt2" tx2="dk2" accent1="accent1" accent2="accent2" accent3="accent3" accent4="accent4" accent5="accent5" accent6="accent6" hlink="hlink" folHlink="folHlink"/>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bg>
      <p:bgRef idx="1001">
        <a:schemeClr val="bg2"/>
      </p:bgRef>
    </p:bg>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kumimoji="0" lang="ar-SA" smtClean="0"/>
              <a:t>انقر لتحرير نمط العنوان الرئيسي</a:t>
            </a:r>
            <a:endParaRPr kumimoji="0" lang="en-US"/>
          </a:p>
        </p:txBody>
      </p:sp>
      <p:sp>
        <p:nvSpPr>
          <p:cNvPr id="3" name="عنصر نائب للعنوان العمودي 2"/>
          <p:cNvSpPr>
            <a:spLocks noGrp="1"/>
          </p:cNvSpPr>
          <p:nvPr>
            <p:ph type="body" orient="vert" idx="1"/>
          </p:nvPr>
        </p:nvSpPr>
        <p:spPr/>
        <p:txBody>
          <a:bodyPr vert="eaVer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p>
            <a:pPr>
              <a:defRPr/>
            </a:pPr>
            <a:fld id="{2E9D8C1F-9BFD-4207-A319-93B548C535CF}" type="datetime1">
              <a:rPr lang="ar-SA" smtClean="0"/>
              <a:pPr>
                <a:defRPr/>
              </a:pPr>
              <a:t>29/12/1433</a:t>
            </a:fld>
            <a:endParaRPr lang="ar-SA"/>
          </a:p>
        </p:txBody>
      </p:sp>
      <p:sp>
        <p:nvSpPr>
          <p:cNvPr id="5" name="عنصر نائب للتذييل 4"/>
          <p:cNvSpPr>
            <a:spLocks noGrp="1"/>
          </p:cNvSpPr>
          <p:nvPr>
            <p:ph type="ftr" sz="quarter" idx="11"/>
          </p:nvPr>
        </p:nvSpPr>
        <p:spPr/>
        <p:txBody>
          <a:bodyPr/>
          <a:lstStyle/>
          <a:p>
            <a:pPr>
              <a:defRPr/>
            </a:pPr>
            <a:endParaRPr lang="ar-SA"/>
          </a:p>
        </p:txBody>
      </p:sp>
      <p:sp>
        <p:nvSpPr>
          <p:cNvPr id="6" name="عنصر نائب لرقم الشريحة 5"/>
          <p:cNvSpPr>
            <a:spLocks noGrp="1"/>
          </p:cNvSpPr>
          <p:nvPr>
            <p:ph type="sldNum" sz="quarter" idx="12"/>
          </p:nvPr>
        </p:nvSpPr>
        <p:spPr/>
        <p:txBody>
          <a:bodyPr/>
          <a:lstStyle/>
          <a:p>
            <a:pPr>
              <a:defRPr/>
            </a:pPr>
            <a:fld id="{E7895EBA-0E65-43F6-A96C-E4A4EFF6332B}" type="slidenum">
              <a:rPr lang="ar-SA" smtClean="0"/>
              <a:pPr>
                <a:defRPr/>
              </a:pPr>
              <a:t>‹#›</a:t>
            </a:fld>
            <a:endParaRPr lang="ar-SA"/>
          </a:p>
        </p:txBody>
      </p:sp>
    </p:spTree>
  </p:cSld>
  <p:clrMapOvr>
    <a:overrideClrMapping bg1="lt1" tx1="dk1" bg2="lt2" tx2="dk2" accent1="accent1" accent2="accent2" accent3="accent3" accent4="accent4" accent5="accent5" accent6="accent6" hlink="hlink" folHlink="folHlink"/>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عنوان ونص عموديان">
    <p:bg>
      <p:bgRef idx="1001">
        <a:schemeClr val="bg2"/>
      </p:bgRef>
    </p:bg>
    <p:spTree>
      <p:nvGrpSpPr>
        <p:cNvPr id="1" name=""/>
        <p:cNvGrpSpPr/>
        <p:nvPr/>
      </p:nvGrpSpPr>
      <p:grpSpPr>
        <a:xfrm>
          <a:off x="0" y="0"/>
          <a:ext cx="0" cy="0"/>
          <a:chOff x="0" y="0"/>
          <a:chExt cx="0" cy="0"/>
        </a:xfrm>
      </p:grpSpPr>
      <p:sp>
        <p:nvSpPr>
          <p:cNvPr id="7" name="مستطيل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مستطيل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مستطيل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مستطيل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مستطيل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مستطيل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رابط مستقيم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4" name="شكل بيضاوي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شكل بيضاوي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عنصر نائب لرقم الشريحة 5"/>
          <p:cNvSpPr>
            <a:spLocks noGrp="1"/>
          </p:cNvSpPr>
          <p:nvPr>
            <p:ph type="sldNum" sz="quarter" idx="12"/>
          </p:nvPr>
        </p:nvSpPr>
        <p:spPr>
          <a:xfrm>
            <a:off x="6915912" y="3009901"/>
            <a:ext cx="457200" cy="441325"/>
          </a:xfrm>
        </p:spPr>
        <p:txBody>
          <a:bodyPr/>
          <a:lstStyle/>
          <a:p>
            <a:pPr>
              <a:defRPr/>
            </a:pPr>
            <a:fld id="{E7895EBA-0E65-43F6-A96C-E4A4EFF6332B}" type="slidenum">
              <a:rPr lang="ar-SA" smtClean="0"/>
              <a:pPr>
                <a:defRPr/>
              </a:pPr>
              <a:t>‹#›</a:t>
            </a:fld>
            <a:endParaRPr lang="ar-SA"/>
          </a:p>
        </p:txBody>
      </p:sp>
      <p:sp>
        <p:nvSpPr>
          <p:cNvPr id="3" name="عنصر نائب للعنوان العمودي 2"/>
          <p:cNvSpPr>
            <a:spLocks noGrp="1"/>
          </p:cNvSpPr>
          <p:nvPr>
            <p:ph type="body" orient="vert" idx="1"/>
          </p:nvPr>
        </p:nvSpPr>
        <p:spPr>
          <a:xfrm>
            <a:off x="304800" y="304800"/>
            <a:ext cx="6553200" cy="5821366"/>
          </a:xfrm>
        </p:spPr>
        <p:txBody>
          <a:bodyPr vert="eaVer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p>
            <a:pPr>
              <a:defRPr/>
            </a:pPr>
            <a:fld id="{2E9D8C1F-9BFD-4207-A319-93B548C535CF}" type="datetime1">
              <a:rPr lang="ar-SA" smtClean="0"/>
              <a:pPr>
                <a:defRPr/>
              </a:pPr>
              <a:t>29/12/1433</a:t>
            </a:fld>
            <a:endParaRPr lang="ar-SA"/>
          </a:p>
        </p:txBody>
      </p:sp>
      <p:sp>
        <p:nvSpPr>
          <p:cNvPr id="5" name="عنصر نائب للتذييل 4"/>
          <p:cNvSpPr>
            <a:spLocks noGrp="1"/>
          </p:cNvSpPr>
          <p:nvPr>
            <p:ph type="ftr" sz="quarter" idx="11"/>
          </p:nvPr>
        </p:nvSpPr>
        <p:spPr/>
        <p:txBody>
          <a:bodyPr/>
          <a:lstStyle/>
          <a:p>
            <a:pPr>
              <a:defRPr/>
            </a:pPr>
            <a:endParaRPr lang="ar-SA"/>
          </a:p>
        </p:txBody>
      </p:sp>
      <p:sp>
        <p:nvSpPr>
          <p:cNvPr id="2" name="عنوان عمودي 1"/>
          <p:cNvSpPr>
            <a:spLocks noGrp="1"/>
          </p:cNvSpPr>
          <p:nvPr>
            <p:ph type="title" orient="vert"/>
          </p:nvPr>
        </p:nvSpPr>
        <p:spPr>
          <a:xfrm>
            <a:off x="7391400" y="304801"/>
            <a:ext cx="1447800" cy="5851525"/>
          </a:xfrm>
        </p:spPr>
        <p:txBody>
          <a:bodyPr vert="eaVert"/>
          <a:lstStyle/>
          <a:p>
            <a:r>
              <a:rPr kumimoji="0" lang="ar-SA" smtClean="0"/>
              <a:t>انقر لتحرير نمط العنوان الرئيسي</a:t>
            </a:r>
            <a:endParaRPr kumimoji="0" lang="en-US"/>
          </a:p>
        </p:txBody>
      </p:sp>
    </p:spTree>
  </p:cSld>
  <p:clrMapOvr>
    <a:overrideClrMapping bg1="lt1" tx1="dk1" bg2="lt2" tx2="dk2" accent1="accent1" accent2="accent2" accent3="accent3" accent4="accent4" accent5="accent5" accent6="accent6" hlink="hlink" folHlink="folHlink"/>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bg>
      <p:bgRef idx="1001">
        <a:schemeClr val="bg2"/>
      </p:bgRef>
    </p:bg>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solidFill>
                  <a:schemeClr val="accent3">
                    <a:shade val="75000"/>
                  </a:schemeClr>
                </a:solidFill>
              </a:defRPr>
            </a:lvl1pPr>
          </a:lstStyle>
          <a:p>
            <a:r>
              <a:rPr kumimoji="0" lang="ar-SA" smtClean="0"/>
              <a:t>انقر لتحرير نمط العنوان الرئيسي</a:t>
            </a:r>
            <a:endParaRPr kumimoji="0" lang="en-US"/>
          </a:p>
        </p:txBody>
      </p:sp>
      <p:sp>
        <p:nvSpPr>
          <p:cNvPr id="4" name="عنصر نائب للتاريخ 3"/>
          <p:cNvSpPr>
            <a:spLocks noGrp="1"/>
          </p:cNvSpPr>
          <p:nvPr>
            <p:ph type="dt" sz="half" idx="10"/>
          </p:nvPr>
        </p:nvSpPr>
        <p:spPr/>
        <p:txBody>
          <a:bodyPr/>
          <a:lstStyle/>
          <a:p>
            <a:pPr>
              <a:defRPr/>
            </a:pPr>
            <a:fld id="{2E9D8C1F-9BFD-4207-A319-93B548C535CF}" type="datetime1">
              <a:rPr lang="ar-SA" smtClean="0"/>
              <a:pPr>
                <a:defRPr/>
              </a:pPr>
              <a:t>29/12/1433</a:t>
            </a:fld>
            <a:endParaRPr lang="ar-SA"/>
          </a:p>
        </p:txBody>
      </p:sp>
      <p:sp>
        <p:nvSpPr>
          <p:cNvPr id="5" name="عنصر نائب للتذييل 4"/>
          <p:cNvSpPr>
            <a:spLocks noGrp="1"/>
          </p:cNvSpPr>
          <p:nvPr>
            <p:ph type="ftr" sz="quarter" idx="11"/>
          </p:nvPr>
        </p:nvSpPr>
        <p:spPr/>
        <p:txBody>
          <a:bodyPr/>
          <a:lstStyle/>
          <a:p>
            <a:pPr>
              <a:defRPr/>
            </a:pPr>
            <a:endParaRPr lang="ar-SA"/>
          </a:p>
        </p:txBody>
      </p:sp>
      <p:sp>
        <p:nvSpPr>
          <p:cNvPr id="6" name="عنصر نائب لرقم الشريحة 5"/>
          <p:cNvSpPr>
            <a:spLocks noGrp="1"/>
          </p:cNvSpPr>
          <p:nvPr>
            <p:ph type="sldNum" sz="quarter" idx="12"/>
          </p:nvPr>
        </p:nvSpPr>
        <p:spPr>
          <a:xfrm>
            <a:off x="4361688" y="1026372"/>
            <a:ext cx="457200" cy="441325"/>
          </a:xfrm>
        </p:spPr>
        <p:txBody>
          <a:bodyPr/>
          <a:lstStyle/>
          <a:p>
            <a:pPr>
              <a:defRPr/>
            </a:pPr>
            <a:fld id="{E7895EBA-0E65-43F6-A96C-E4A4EFF6332B}" type="slidenum">
              <a:rPr lang="ar-SA" smtClean="0"/>
              <a:pPr>
                <a:defRPr/>
              </a:pPr>
              <a:t>‹#›</a:t>
            </a:fld>
            <a:endParaRPr lang="ar-SA"/>
          </a:p>
        </p:txBody>
      </p:sp>
      <p:sp>
        <p:nvSpPr>
          <p:cNvPr id="8" name="عنصر نائب للمحتوى 7"/>
          <p:cNvSpPr>
            <a:spLocks noGrp="1"/>
          </p:cNvSpPr>
          <p:nvPr>
            <p:ph sz="quarter" idx="1"/>
          </p:nvPr>
        </p:nvSpPr>
        <p:spPr>
          <a:xfrm>
            <a:off x="301752" y="1527048"/>
            <a:ext cx="8503920" cy="4572000"/>
          </a:xfrm>
        </p:spPr>
        <p:txBody>
          <a:body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Tree>
  </p:cSld>
  <p:clrMapOvr>
    <a:overrideClrMapping bg1="lt1" tx1="dk1" bg2="lt2" tx2="dk2" accent1="accent1" accent2="accent2" accent3="accent3" accent4="accent4" accent5="accent5" accent6="accent6" hlink="hlink" folHlink="folHlink"/>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عنوان المقطع">
    <p:bg>
      <p:bgRef idx="1001">
        <a:schemeClr val="bg1"/>
      </p:bgRef>
    </p:bg>
    <p:spTree>
      <p:nvGrpSpPr>
        <p:cNvPr id="1" name=""/>
        <p:cNvGrpSpPr/>
        <p:nvPr/>
      </p:nvGrpSpPr>
      <p:grpSpPr>
        <a:xfrm>
          <a:off x="0" y="0"/>
          <a:ext cx="0" cy="0"/>
          <a:chOff x="0" y="0"/>
          <a:chExt cx="0" cy="0"/>
        </a:xfrm>
      </p:grpSpPr>
      <p:sp>
        <p:nvSpPr>
          <p:cNvPr id="17" name="مستطيل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مستطيل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مستطيل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مستطيل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مستطيل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مستطيل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عنصر نائب للنص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ar-SA" smtClean="0"/>
              <a:t>انقر لتحرير أنماط النص الرئيسي</a:t>
            </a:r>
          </a:p>
        </p:txBody>
      </p:sp>
      <p:sp>
        <p:nvSpPr>
          <p:cNvPr id="13" name="مستطيل 12"/>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مستطيل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عنصر نائب للتذييل 4"/>
          <p:cNvSpPr>
            <a:spLocks noGrp="1"/>
          </p:cNvSpPr>
          <p:nvPr>
            <p:ph type="ftr" sz="quarter" idx="11"/>
          </p:nvPr>
        </p:nvSpPr>
        <p:spPr/>
        <p:txBody>
          <a:bodyPr/>
          <a:lstStyle/>
          <a:p>
            <a:pPr>
              <a:defRPr/>
            </a:pPr>
            <a:endParaRPr lang="ar-SA"/>
          </a:p>
        </p:txBody>
      </p:sp>
      <p:sp>
        <p:nvSpPr>
          <p:cNvPr id="4" name="عنصر نائب للتاريخ 3"/>
          <p:cNvSpPr>
            <a:spLocks noGrp="1"/>
          </p:cNvSpPr>
          <p:nvPr>
            <p:ph type="dt" sz="half" idx="10"/>
          </p:nvPr>
        </p:nvSpPr>
        <p:spPr/>
        <p:txBody>
          <a:bodyPr/>
          <a:lstStyle/>
          <a:p>
            <a:pPr>
              <a:defRPr/>
            </a:pPr>
            <a:fld id="{2E9D8C1F-9BFD-4207-A319-93B548C535CF}" type="datetime1">
              <a:rPr lang="ar-SA" smtClean="0"/>
              <a:pPr>
                <a:defRPr/>
              </a:pPr>
              <a:t>29/12/1433</a:t>
            </a:fld>
            <a:endParaRPr lang="ar-SA"/>
          </a:p>
        </p:txBody>
      </p:sp>
      <p:sp>
        <p:nvSpPr>
          <p:cNvPr id="8" name="رابط مستقيم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شكل بيضاوي 9"/>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شكل بيضاوي 10"/>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عنصر نائب لرقم الشريحة 5"/>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pPr>
              <a:defRPr/>
            </a:pPr>
            <a:fld id="{E7895EBA-0E65-43F6-A96C-E4A4EFF6332B}" type="slidenum">
              <a:rPr lang="ar-SA" smtClean="0"/>
              <a:pPr>
                <a:defRPr/>
              </a:pPr>
              <a:t>‹#›</a:t>
            </a:fld>
            <a:endParaRPr lang="ar-SA"/>
          </a:p>
        </p:txBody>
      </p:sp>
      <p:sp>
        <p:nvSpPr>
          <p:cNvPr id="2" name="عنوان 1"/>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ar-SA" smtClean="0"/>
              <a:t>انقر لتحرير نمط العنوان الرئيسي</a:t>
            </a:r>
            <a:endParaRPr kumimoji="0" lang="en-US"/>
          </a:p>
        </p:txBody>
      </p:sp>
    </p:spTree>
  </p:cSld>
  <p:clrMapOvr>
    <a:overrideClrMapping bg1="lt1" tx1="dk1" bg2="lt2" tx2="dk2" accent1="accent1" accent2="accent2" accent3="accent3" accent4="accent4" accent5="accent5" accent6="accent6" hlink="hlink" folHlink="folHlink"/>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bg>
      <p:bgRef idx="1001">
        <a:schemeClr val="bg2"/>
      </p:bgRef>
    </p:bg>
    <p:spTree>
      <p:nvGrpSpPr>
        <p:cNvPr id="1" name=""/>
        <p:cNvGrpSpPr/>
        <p:nvPr/>
      </p:nvGrpSpPr>
      <p:grpSpPr>
        <a:xfrm>
          <a:off x="0" y="0"/>
          <a:ext cx="0" cy="0"/>
          <a:chOff x="0" y="0"/>
          <a:chExt cx="0" cy="0"/>
        </a:xfrm>
      </p:grpSpPr>
      <p:sp>
        <p:nvSpPr>
          <p:cNvPr id="2" name="عنوان 1"/>
          <p:cNvSpPr>
            <a:spLocks noGrp="1"/>
          </p:cNvSpPr>
          <p:nvPr>
            <p:ph type="title"/>
          </p:nvPr>
        </p:nvSpPr>
        <p:spPr>
          <a:xfrm>
            <a:off x="301752" y="228600"/>
            <a:ext cx="8534400" cy="758952"/>
          </a:xfrm>
        </p:spPr>
        <p:txBody>
          <a:bodyPr/>
          <a:lstStyle/>
          <a:p>
            <a:r>
              <a:rPr kumimoji="0" lang="ar-SA" smtClean="0"/>
              <a:t>انقر لتحرير نمط العنوان الرئيسي</a:t>
            </a:r>
            <a:endParaRPr kumimoji="0" lang="en-US"/>
          </a:p>
        </p:txBody>
      </p:sp>
      <p:sp>
        <p:nvSpPr>
          <p:cNvPr id="5" name="عنصر نائب للتاريخ 4"/>
          <p:cNvSpPr>
            <a:spLocks noGrp="1"/>
          </p:cNvSpPr>
          <p:nvPr>
            <p:ph type="dt" sz="half" idx="10"/>
          </p:nvPr>
        </p:nvSpPr>
        <p:spPr>
          <a:xfrm>
            <a:off x="5791200" y="6409944"/>
            <a:ext cx="3044952" cy="365760"/>
          </a:xfrm>
        </p:spPr>
        <p:txBody>
          <a:bodyPr/>
          <a:lstStyle/>
          <a:p>
            <a:pPr>
              <a:defRPr/>
            </a:pPr>
            <a:fld id="{2E9D8C1F-9BFD-4207-A319-93B548C535CF}" type="datetime1">
              <a:rPr lang="ar-SA" smtClean="0"/>
              <a:pPr>
                <a:defRPr/>
              </a:pPr>
              <a:t>29/12/1433</a:t>
            </a:fld>
            <a:endParaRPr lang="ar-SA"/>
          </a:p>
        </p:txBody>
      </p:sp>
      <p:sp>
        <p:nvSpPr>
          <p:cNvPr id="6" name="عنصر نائب للتذييل 5"/>
          <p:cNvSpPr>
            <a:spLocks noGrp="1"/>
          </p:cNvSpPr>
          <p:nvPr>
            <p:ph type="ftr" sz="quarter" idx="11"/>
          </p:nvPr>
        </p:nvSpPr>
        <p:spPr/>
        <p:txBody>
          <a:bodyPr/>
          <a:lstStyle/>
          <a:p>
            <a:pPr>
              <a:defRPr/>
            </a:pPr>
            <a:endParaRPr lang="ar-SA"/>
          </a:p>
        </p:txBody>
      </p:sp>
      <p:sp>
        <p:nvSpPr>
          <p:cNvPr id="7" name="عنصر نائب لرقم الشريحة 6"/>
          <p:cNvSpPr>
            <a:spLocks noGrp="1"/>
          </p:cNvSpPr>
          <p:nvPr>
            <p:ph type="sldNum" sz="quarter" idx="12"/>
          </p:nvPr>
        </p:nvSpPr>
        <p:spPr/>
        <p:txBody>
          <a:bodyPr/>
          <a:lstStyle/>
          <a:p>
            <a:pPr>
              <a:defRPr/>
            </a:pPr>
            <a:fld id="{E7895EBA-0E65-43F6-A96C-E4A4EFF6332B}" type="slidenum">
              <a:rPr lang="ar-SA" smtClean="0"/>
              <a:pPr>
                <a:defRPr/>
              </a:pPr>
              <a:t>‹#›</a:t>
            </a:fld>
            <a:endParaRPr lang="ar-SA"/>
          </a:p>
        </p:txBody>
      </p:sp>
      <p:sp>
        <p:nvSpPr>
          <p:cNvPr id="8" name="رابط مستقيم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عنصر نائب للمحتوى 9"/>
          <p:cNvSpPr>
            <a:spLocks noGrp="1"/>
          </p:cNvSpPr>
          <p:nvPr>
            <p:ph sz="half" idx="1"/>
          </p:nvPr>
        </p:nvSpPr>
        <p:spPr>
          <a:xfrm>
            <a:off x="301752" y="1371600"/>
            <a:ext cx="4038600" cy="4681728"/>
          </a:xfrm>
        </p:spPr>
        <p:txBody>
          <a:bodyPr/>
          <a:lstStyle>
            <a:lvl1pPr>
              <a:defRPr sz="2500"/>
            </a:lvl1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12" name="عنصر نائب للمحتوى 11"/>
          <p:cNvSpPr>
            <a:spLocks noGrp="1"/>
          </p:cNvSpPr>
          <p:nvPr>
            <p:ph sz="half" idx="2"/>
          </p:nvPr>
        </p:nvSpPr>
        <p:spPr>
          <a:xfrm>
            <a:off x="4800600" y="1371600"/>
            <a:ext cx="4038600" cy="4681728"/>
          </a:xfrm>
        </p:spPr>
        <p:txBody>
          <a:bodyPr/>
          <a:lstStyle>
            <a:lvl1pPr>
              <a:defRPr sz="2500"/>
            </a:lvl1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Tree>
  </p:cSld>
  <p:clrMapOvr>
    <a:overrideClrMapping bg1="lt1" tx1="dk1" bg2="lt2" tx2="dk2" accent1="accent1" accent2="accent2" accent3="accent3" accent4="accent4" accent5="accent5" accent6="accent6" hlink="hlink" folHlink="folHlink"/>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مقارنة">
    <p:bg>
      <p:bgRef idx="1001">
        <a:schemeClr val="bg2"/>
      </p:bgRef>
    </p:bg>
    <p:spTree>
      <p:nvGrpSpPr>
        <p:cNvPr id="1" name=""/>
        <p:cNvGrpSpPr/>
        <p:nvPr/>
      </p:nvGrpSpPr>
      <p:grpSpPr>
        <a:xfrm>
          <a:off x="0" y="0"/>
          <a:ext cx="0" cy="0"/>
          <a:chOff x="0" y="0"/>
          <a:chExt cx="0" cy="0"/>
        </a:xfrm>
      </p:grpSpPr>
      <p:sp>
        <p:nvSpPr>
          <p:cNvPr id="10" name="رابط مستقيم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مستطيل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مستطيل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1" name="مستطيل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2" name="مستطيل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مستطيل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مستطيل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عنصر نائب للنص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ar-SA" smtClean="0"/>
              <a:t>انقر لتحرير أنماط النص الرئيسي</a:t>
            </a:r>
          </a:p>
        </p:txBody>
      </p:sp>
      <p:sp>
        <p:nvSpPr>
          <p:cNvPr id="4" name="عنصر نائب للنص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ar-SA" smtClean="0"/>
              <a:t>انقر لتحرير أنماط النص الرئيسي</a:t>
            </a:r>
          </a:p>
        </p:txBody>
      </p:sp>
      <p:sp>
        <p:nvSpPr>
          <p:cNvPr id="7" name="عنصر نائب للتاريخ 6"/>
          <p:cNvSpPr>
            <a:spLocks noGrp="1"/>
          </p:cNvSpPr>
          <p:nvPr>
            <p:ph type="dt" sz="half" idx="10"/>
          </p:nvPr>
        </p:nvSpPr>
        <p:spPr/>
        <p:txBody>
          <a:bodyPr/>
          <a:lstStyle/>
          <a:p>
            <a:pPr>
              <a:defRPr/>
            </a:pPr>
            <a:fld id="{2E9D8C1F-9BFD-4207-A319-93B548C535CF}" type="datetime1">
              <a:rPr lang="ar-SA" smtClean="0"/>
              <a:pPr>
                <a:defRPr/>
              </a:pPr>
              <a:t>29/12/1433</a:t>
            </a:fld>
            <a:endParaRPr lang="ar-SA"/>
          </a:p>
        </p:txBody>
      </p:sp>
      <p:sp>
        <p:nvSpPr>
          <p:cNvPr id="8" name="عنصر نائب للتذييل 7"/>
          <p:cNvSpPr>
            <a:spLocks noGrp="1"/>
          </p:cNvSpPr>
          <p:nvPr>
            <p:ph type="ftr" sz="quarter" idx="11"/>
          </p:nvPr>
        </p:nvSpPr>
        <p:spPr>
          <a:xfrm>
            <a:off x="304800" y="6409944"/>
            <a:ext cx="3581400" cy="365760"/>
          </a:xfrm>
        </p:spPr>
        <p:txBody>
          <a:bodyPr/>
          <a:lstStyle/>
          <a:p>
            <a:pPr>
              <a:defRPr/>
            </a:pPr>
            <a:endParaRPr lang="ar-SA"/>
          </a:p>
        </p:txBody>
      </p:sp>
      <p:sp>
        <p:nvSpPr>
          <p:cNvPr id="15" name="رابط مستقيم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8" name="مستطيل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عنصر نائب للمحتوى 23"/>
          <p:cNvSpPr>
            <a:spLocks noGrp="1"/>
          </p:cNvSpPr>
          <p:nvPr>
            <p:ph sz="quarter" idx="2"/>
          </p:nvPr>
        </p:nvSpPr>
        <p:spPr>
          <a:xfrm>
            <a:off x="301752" y="2471383"/>
            <a:ext cx="4041648" cy="3818404"/>
          </a:xfrm>
        </p:spPr>
        <p:txBody>
          <a:body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26" name="عنصر نائب للمحتوى 25"/>
          <p:cNvSpPr>
            <a:spLocks noGrp="1"/>
          </p:cNvSpPr>
          <p:nvPr>
            <p:ph sz="quarter" idx="4"/>
          </p:nvPr>
        </p:nvSpPr>
        <p:spPr>
          <a:xfrm>
            <a:off x="4800600" y="2471383"/>
            <a:ext cx="4038600" cy="3822192"/>
          </a:xfrm>
        </p:spPr>
        <p:txBody>
          <a:body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25" name="شكل بيضاوي 24"/>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شكل بيضاوي 26"/>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عنصر نائب لرقم الشريحة 8"/>
          <p:cNvSpPr>
            <a:spLocks noGrp="1"/>
          </p:cNvSpPr>
          <p:nvPr>
            <p:ph type="sldNum" sz="quarter" idx="12"/>
          </p:nvPr>
        </p:nvSpPr>
        <p:spPr>
          <a:xfrm>
            <a:off x="4343400" y="1042416"/>
            <a:ext cx="457200" cy="441325"/>
          </a:xfrm>
        </p:spPr>
        <p:txBody>
          <a:bodyPr/>
          <a:lstStyle>
            <a:lvl1pPr algn="ctr">
              <a:defRPr/>
            </a:lvl1pPr>
          </a:lstStyle>
          <a:p>
            <a:pPr>
              <a:defRPr/>
            </a:pPr>
            <a:fld id="{E7895EBA-0E65-43F6-A96C-E4A4EFF6332B}" type="slidenum">
              <a:rPr lang="ar-SA" smtClean="0"/>
              <a:pPr>
                <a:defRPr/>
              </a:pPr>
              <a:t>‹#›</a:t>
            </a:fld>
            <a:endParaRPr lang="ar-SA"/>
          </a:p>
        </p:txBody>
      </p:sp>
      <p:sp>
        <p:nvSpPr>
          <p:cNvPr id="23" name="عنوان 22"/>
          <p:cNvSpPr>
            <a:spLocks noGrp="1"/>
          </p:cNvSpPr>
          <p:nvPr>
            <p:ph type="title"/>
          </p:nvPr>
        </p:nvSpPr>
        <p:spPr/>
        <p:txBody>
          <a:bodyPr rtlCol="0" anchor="b" anchorCtr="0"/>
          <a:lstStyle/>
          <a:p>
            <a:r>
              <a:rPr kumimoji="0" lang="ar-SA" smtClean="0"/>
              <a:t>انقر لتحرير نمط العنوان الرئيسي</a:t>
            </a:r>
            <a:endParaRPr kumimoji="0" lang="en-US"/>
          </a:p>
        </p:txBody>
      </p:sp>
    </p:spTree>
  </p:cSld>
  <p:clrMapOvr>
    <a:overrideClrMapping bg1="lt1" tx1="dk1" bg2="lt2" tx2="dk2" accent1="accent1" accent2="accent2" accent3="accent3" accent4="accent4" accent5="accent5" accent6="accent6" hlink="hlink" folHlink="folHlink"/>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kumimoji="0" lang="ar-SA" smtClean="0"/>
              <a:t>انقر لتحرير نمط العنوان الرئيسي</a:t>
            </a:r>
            <a:endParaRPr kumimoji="0" lang="en-US"/>
          </a:p>
        </p:txBody>
      </p:sp>
      <p:sp>
        <p:nvSpPr>
          <p:cNvPr id="3" name="عنصر نائب للتاريخ 2"/>
          <p:cNvSpPr>
            <a:spLocks noGrp="1"/>
          </p:cNvSpPr>
          <p:nvPr>
            <p:ph type="dt" sz="half" idx="10"/>
          </p:nvPr>
        </p:nvSpPr>
        <p:spPr/>
        <p:txBody>
          <a:bodyPr/>
          <a:lstStyle/>
          <a:p>
            <a:pPr>
              <a:defRPr/>
            </a:pPr>
            <a:fld id="{2E9D8C1F-9BFD-4207-A319-93B548C535CF}" type="datetime1">
              <a:rPr lang="ar-SA" smtClean="0"/>
              <a:pPr>
                <a:defRPr/>
              </a:pPr>
              <a:t>29/12/1433</a:t>
            </a:fld>
            <a:endParaRPr lang="ar-SA"/>
          </a:p>
        </p:txBody>
      </p:sp>
      <p:sp>
        <p:nvSpPr>
          <p:cNvPr id="4" name="عنصر نائب للتذييل 3"/>
          <p:cNvSpPr>
            <a:spLocks noGrp="1"/>
          </p:cNvSpPr>
          <p:nvPr>
            <p:ph type="ftr" sz="quarter" idx="11"/>
          </p:nvPr>
        </p:nvSpPr>
        <p:spPr/>
        <p:txBody>
          <a:bodyPr/>
          <a:lstStyle/>
          <a:p>
            <a:pPr>
              <a:defRPr/>
            </a:pPr>
            <a:endParaRPr lang="ar-SA"/>
          </a:p>
        </p:txBody>
      </p:sp>
      <p:sp>
        <p:nvSpPr>
          <p:cNvPr id="5" name="عنصر نائب لرقم الشريحة 4"/>
          <p:cNvSpPr>
            <a:spLocks noGrp="1"/>
          </p:cNvSpPr>
          <p:nvPr>
            <p:ph type="sldNum" sz="quarter" idx="12"/>
          </p:nvPr>
        </p:nvSpPr>
        <p:spPr>
          <a:xfrm>
            <a:off x="4343400" y="1036020"/>
            <a:ext cx="457200" cy="441325"/>
          </a:xfrm>
        </p:spPr>
        <p:txBody>
          <a:bodyPr/>
          <a:lstStyle/>
          <a:p>
            <a:pPr>
              <a:defRPr/>
            </a:pPr>
            <a:fld id="{E7895EBA-0E65-43F6-A96C-E4A4EFF6332B}" type="slidenum">
              <a:rPr lang="ar-SA" smtClean="0"/>
              <a:pPr>
                <a:defRPr/>
              </a:pPr>
              <a:t>‹#›</a:t>
            </a:fld>
            <a:endParaRPr lang="ar-SA"/>
          </a:p>
        </p:txBody>
      </p:sp>
    </p:spTree>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فارغ">
    <p:spTree>
      <p:nvGrpSpPr>
        <p:cNvPr id="1" name=""/>
        <p:cNvGrpSpPr/>
        <p:nvPr/>
      </p:nvGrpSpPr>
      <p:grpSpPr>
        <a:xfrm>
          <a:off x="0" y="0"/>
          <a:ext cx="0" cy="0"/>
          <a:chOff x="0" y="0"/>
          <a:chExt cx="0" cy="0"/>
        </a:xfrm>
      </p:grpSpPr>
      <p:sp>
        <p:nvSpPr>
          <p:cNvPr id="7" name="مستطيل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مستطيل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مستطيل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مستطيل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مستطيل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6" name="مستطيل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عنصر نائب للتاريخ 1"/>
          <p:cNvSpPr>
            <a:spLocks noGrp="1"/>
          </p:cNvSpPr>
          <p:nvPr>
            <p:ph type="dt" sz="half" idx="10"/>
          </p:nvPr>
        </p:nvSpPr>
        <p:spPr/>
        <p:txBody>
          <a:bodyPr/>
          <a:lstStyle/>
          <a:p>
            <a:pPr>
              <a:defRPr/>
            </a:pPr>
            <a:fld id="{2E9D8C1F-9BFD-4207-A319-93B548C535CF}" type="datetime1">
              <a:rPr lang="ar-SA" smtClean="0"/>
              <a:pPr>
                <a:defRPr/>
              </a:pPr>
              <a:t>29/12/1433</a:t>
            </a:fld>
            <a:endParaRPr lang="ar-SA"/>
          </a:p>
        </p:txBody>
      </p:sp>
      <p:sp>
        <p:nvSpPr>
          <p:cNvPr id="3" name="عنصر نائب للتذييل 2"/>
          <p:cNvSpPr>
            <a:spLocks noGrp="1"/>
          </p:cNvSpPr>
          <p:nvPr>
            <p:ph type="ftr" sz="quarter" idx="11"/>
          </p:nvPr>
        </p:nvSpPr>
        <p:spPr/>
        <p:txBody>
          <a:bodyPr/>
          <a:lstStyle/>
          <a:p>
            <a:pPr>
              <a:defRPr/>
            </a:pPr>
            <a:endParaRPr lang="ar-SA"/>
          </a:p>
        </p:txBody>
      </p:sp>
      <p:sp>
        <p:nvSpPr>
          <p:cNvPr id="4" name="عنصر نائب لرقم الشريحة 3"/>
          <p:cNvSpPr>
            <a:spLocks noGrp="1"/>
          </p:cNvSpPr>
          <p:nvPr>
            <p:ph type="sldNum" sz="quarter" idx="12"/>
          </p:nvPr>
        </p:nvSpPr>
        <p:spPr>
          <a:xfrm>
            <a:off x="4267200" y="6324600"/>
            <a:ext cx="609600" cy="441324"/>
          </a:xfrm>
        </p:spPr>
        <p:txBody>
          <a:bodyPr/>
          <a:lstStyle>
            <a:lvl1pPr>
              <a:defRPr>
                <a:solidFill>
                  <a:srgbClr val="FFFFFF"/>
                </a:solidFill>
              </a:defRPr>
            </a:lvl1pPr>
          </a:lstStyle>
          <a:p>
            <a:pPr>
              <a:defRPr/>
            </a:pPr>
            <a:fld id="{E7895EBA-0E65-43F6-A96C-E4A4EFF6332B}" type="slidenum">
              <a:rPr lang="ar-SA" smtClean="0"/>
              <a:pPr>
                <a:defRPr/>
              </a:pPr>
              <a:t>‹#›</a:t>
            </a:fld>
            <a:endParaRPr lang="ar-SA"/>
          </a:p>
        </p:txBody>
      </p:sp>
    </p:spTree>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محتوى ذو تسمية توضيحية">
    <p:bg>
      <p:bgRef idx="1001">
        <a:schemeClr val="bg1"/>
      </p:bgRef>
    </p:bg>
    <p:spTree>
      <p:nvGrpSpPr>
        <p:cNvPr id="1" name=""/>
        <p:cNvGrpSpPr/>
        <p:nvPr/>
      </p:nvGrpSpPr>
      <p:grpSpPr>
        <a:xfrm>
          <a:off x="0" y="0"/>
          <a:ext cx="0" cy="0"/>
          <a:chOff x="0" y="0"/>
          <a:chExt cx="0" cy="0"/>
        </a:xfrm>
      </p:grpSpPr>
      <p:sp>
        <p:nvSpPr>
          <p:cNvPr id="19" name="مستطيل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مستطيل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مستطيل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مستطيل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مستطيل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3" name="مستطيل 12"/>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عنوان 1"/>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ar-SA" smtClean="0"/>
              <a:t>انقر لتحرير نمط العنوان الرئيسي</a:t>
            </a:r>
            <a:endParaRPr kumimoji="0" lang="en-US"/>
          </a:p>
        </p:txBody>
      </p:sp>
      <p:sp>
        <p:nvSpPr>
          <p:cNvPr id="3" name="عنصر نائب للنص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ar-SA" smtClean="0"/>
              <a:t>انقر لتحرير أنماط النص الرئيسي</a:t>
            </a:r>
          </a:p>
        </p:txBody>
      </p:sp>
      <p:sp>
        <p:nvSpPr>
          <p:cNvPr id="8" name="مستطيل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رابط مستقيم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عنصر نائب للمحتوى 19"/>
          <p:cNvSpPr>
            <a:spLocks noGrp="1"/>
          </p:cNvSpPr>
          <p:nvPr>
            <p:ph sz="quarter" idx="1"/>
          </p:nvPr>
        </p:nvSpPr>
        <p:spPr>
          <a:xfrm>
            <a:off x="3124200" y="685800"/>
            <a:ext cx="5638800" cy="5410200"/>
          </a:xfrm>
        </p:spPr>
        <p:txBody>
          <a:body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10" name="شكل بيضاوي 9"/>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شكل بيضاوي 10"/>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عنصر نائب لرقم الشريحة 6"/>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pPr>
              <a:defRPr/>
            </a:pPr>
            <a:fld id="{E7895EBA-0E65-43F6-A96C-E4A4EFF6332B}" type="slidenum">
              <a:rPr lang="ar-SA" smtClean="0"/>
              <a:pPr>
                <a:defRPr/>
              </a:pPr>
              <a:t>‹#›</a:t>
            </a:fld>
            <a:endParaRPr lang="ar-SA"/>
          </a:p>
        </p:txBody>
      </p:sp>
      <p:sp>
        <p:nvSpPr>
          <p:cNvPr id="21" name="مستطيل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عنصر نائب للتاريخ 4"/>
          <p:cNvSpPr>
            <a:spLocks noGrp="1"/>
          </p:cNvSpPr>
          <p:nvPr>
            <p:ph type="dt" sz="half" idx="10"/>
          </p:nvPr>
        </p:nvSpPr>
        <p:spPr/>
        <p:txBody>
          <a:bodyPr/>
          <a:lstStyle/>
          <a:p>
            <a:pPr>
              <a:defRPr/>
            </a:pPr>
            <a:fld id="{2E9D8C1F-9BFD-4207-A319-93B548C535CF}" type="datetime1">
              <a:rPr lang="ar-SA" smtClean="0"/>
              <a:pPr>
                <a:defRPr/>
              </a:pPr>
              <a:t>29/12/1433</a:t>
            </a:fld>
            <a:endParaRPr lang="ar-SA"/>
          </a:p>
        </p:txBody>
      </p:sp>
      <p:sp>
        <p:nvSpPr>
          <p:cNvPr id="6" name="عنصر نائب للتذييل 5"/>
          <p:cNvSpPr>
            <a:spLocks noGrp="1"/>
          </p:cNvSpPr>
          <p:nvPr>
            <p:ph type="ftr" sz="quarter" idx="11"/>
          </p:nvPr>
        </p:nvSpPr>
        <p:spPr>
          <a:xfrm>
            <a:off x="301752" y="6410848"/>
            <a:ext cx="3383280" cy="365760"/>
          </a:xfrm>
        </p:spPr>
        <p:txBody>
          <a:bodyPr/>
          <a:lstStyle/>
          <a:p>
            <a:pPr>
              <a:defRPr/>
            </a:pPr>
            <a:endParaRPr lang="ar-SA"/>
          </a:p>
        </p:txBody>
      </p:sp>
    </p:spTree>
  </p:cSld>
  <p:clrMapOvr>
    <a:overrideClrMapping bg1="lt1" tx1="dk1" bg2="lt2" tx2="dk2" accent1="accent1" accent2="accent2" accent3="accent3" accent4="accent4" accent5="accent5" accent6="accent6" hlink="hlink" folHlink="folHlink"/>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صورة ذو تسمية توضيحية">
    <p:spTree>
      <p:nvGrpSpPr>
        <p:cNvPr id="1" name=""/>
        <p:cNvGrpSpPr/>
        <p:nvPr/>
      </p:nvGrpSpPr>
      <p:grpSpPr>
        <a:xfrm>
          <a:off x="0" y="0"/>
          <a:ext cx="0" cy="0"/>
          <a:chOff x="0" y="0"/>
          <a:chExt cx="0" cy="0"/>
        </a:xfrm>
      </p:grpSpPr>
      <p:sp>
        <p:nvSpPr>
          <p:cNvPr id="21" name="رابط مستقيم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9" name="مستطيل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مستطيل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مستطيل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مستطيل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مستطيل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مستطيل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مستطيل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شكل بيضاوي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شكل بيضاوي 12"/>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عنصر نائب لرقم الشريحة 6"/>
          <p:cNvSpPr>
            <a:spLocks noGrp="1"/>
          </p:cNvSpPr>
          <p:nvPr>
            <p:ph type="sldNum" sz="quarter" idx="12"/>
          </p:nvPr>
        </p:nvSpPr>
        <p:spPr>
          <a:xfrm>
            <a:off x="1371600" y="312738"/>
            <a:ext cx="457200" cy="441325"/>
          </a:xfrm>
        </p:spPr>
        <p:txBody>
          <a:bodyPr/>
          <a:lstStyle/>
          <a:p>
            <a:pPr>
              <a:defRPr/>
            </a:pPr>
            <a:fld id="{E7895EBA-0E65-43F6-A96C-E4A4EFF6332B}" type="slidenum">
              <a:rPr lang="ar-SA" smtClean="0"/>
              <a:pPr>
                <a:defRPr/>
              </a:pPr>
              <a:t>‹#›</a:t>
            </a:fld>
            <a:endParaRPr lang="ar-SA"/>
          </a:p>
        </p:txBody>
      </p:sp>
      <p:sp>
        <p:nvSpPr>
          <p:cNvPr id="2" name="عنوان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ar-SA" smtClean="0"/>
              <a:t>انقر لتحرير نمط العنوان الرئيسي</a:t>
            </a:r>
            <a:endParaRPr kumimoji="0" lang="en-US"/>
          </a:p>
        </p:txBody>
      </p:sp>
      <p:sp>
        <p:nvSpPr>
          <p:cNvPr id="3" name="عنصر نائب للصورة 2"/>
          <p:cNvSpPr>
            <a:spLocks noGrp="1"/>
          </p:cNvSpPr>
          <p:nvPr>
            <p:ph type="pic" idx="1"/>
          </p:nvPr>
        </p:nvSpPr>
        <p:spPr>
          <a:xfrm>
            <a:off x="3000375" y="609600"/>
            <a:ext cx="5867400" cy="4267200"/>
          </a:xfrm>
        </p:spPr>
        <p:txBody>
          <a:bodyPr/>
          <a:lstStyle>
            <a:lvl1pPr marL="0" indent="0">
              <a:buNone/>
              <a:defRPr sz="3200"/>
            </a:lvl1pPr>
          </a:lstStyle>
          <a:p>
            <a:r>
              <a:rPr kumimoji="0" lang="ar-SA" smtClean="0"/>
              <a:t>انقر فوق الرمز لإضافة صورة</a:t>
            </a:r>
            <a:endParaRPr kumimoji="0" lang="en-US" dirty="0"/>
          </a:p>
        </p:txBody>
      </p:sp>
      <p:sp>
        <p:nvSpPr>
          <p:cNvPr id="4" name="عنصر نائب للنص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ar-SA" smtClean="0"/>
              <a:t>انقر لتحرير أنماط النص الرئيسي</a:t>
            </a:r>
          </a:p>
        </p:txBody>
      </p:sp>
      <p:sp>
        <p:nvSpPr>
          <p:cNvPr id="22" name="مستطيل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عنصر نائب للتاريخ 4"/>
          <p:cNvSpPr>
            <a:spLocks noGrp="1"/>
          </p:cNvSpPr>
          <p:nvPr>
            <p:ph type="dt" sz="half" idx="10"/>
          </p:nvPr>
        </p:nvSpPr>
        <p:spPr>
          <a:xfrm>
            <a:off x="5788152" y="6404984"/>
            <a:ext cx="3044952" cy="365760"/>
          </a:xfrm>
        </p:spPr>
        <p:txBody>
          <a:bodyPr/>
          <a:lstStyle/>
          <a:p>
            <a:pPr>
              <a:defRPr/>
            </a:pPr>
            <a:fld id="{2E9D8C1F-9BFD-4207-A319-93B548C535CF}" type="datetime1">
              <a:rPr lang="ar-SA" smtClean="0"/>
              <a:pPr>
                <a:defRPr/>
              </a:pPr>
              <a:t>29/12/1433</a:t>
            </a:fld>
            <a:endParaRPr lang="ar-SA"/>
          </a:p>
        </p:txBody>
      </p:sp>
      <p:sp>
        <p:nvSpPr>
          <p:cNvPr id="6" name="عنصر نائب للتذييل 5"/>
          <p:cNvSpPr>
            <a:spLocks noGrp="1"/>
          </p:cNvSpPr>
          <p:nvPr>
            <p:ph type="ftr" sz="quarter" idx="11"/>
          </p:nvPr>
        </p:nvSpPr>
        <p:spPr>
          <a:xfrm>
            <a:off x="301752" y="6410848"/>
            <a:ext cx="3584448" cy="365760"/>
          </a:xfrm>
        </p:spPr>
        <p:txBody>
          <a:bodyPr/>
          <a:lstStyle/>
          <a:p>
            <a:pPr>
              <a:defRPr/>
            </a:pPr>
            <a:endParaRPr lang="ar-SA"/>
          </a:p>
        </p:txBody>
      </p:sp>
    </p:spTree>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مستطيل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مستطيل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مستطيل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مستطيل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مستطيل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عنصر نائب للتاريخ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pPr>
              <a:defRPr/>
            </a:pPr>
            <a:fld id="{2E9D8C1F-9BFD-4207-A319-93B548C535CF}" type="datetime1">
              <a:rPr lang="ar-SA" smtClean="0"/>
              <a:pPr>
                <a:defRPr/>
              </a:pPr>
              <a:t>29/12/1433</a:t>
            </a:fld>
            <a:endParaRPr lang="ar-SA"/>
          </a:p>
        </p:txBody>
      </p:sp>
      <p:sp>
        <p:nvSpPr>
          <p:cNvPr id="3" name="عنصر نائب للتذييل 2"/>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pPr>
              <a:defRPr/>
            </a:pPr>
            <a:endParaRPr lang="ar-SA"/>
          </a:p>
        </p:txBody>
      </p:sp>
      <p:sp>
        <p:nvSpPr>
          <p:cNvPr id="8" name="مستطيل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رابط مستقيم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2" name="شكل بيضاوي 11"/>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شكل بيضاوي 14"/>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عنصر نائب لرقم الشريحة 22"/>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pPr>
              <a:defRPr/>
            </a:pPr>
            <a:fld id="{E7895EBA-0E65-43F6-A96C-E4A4EFF6332B}" type="slidenum">
              <a:rPr lang="ar-SA" smtClean="0"/>
              <a:pPr>
                <a:defRPr/>
              </a:pPr>
              <a:t>‹#›</a:t>
            </a:fld>
            <a:endParaRPr lang="ar-SA"/>
          </a:p>
        </p:txBody>
      </p:sp>
      <p:sp>
        <p:nvSpPr>
          <p:cNvPr id="22" name="عنصر نائب للعنوان 21"/>
          <p:cNvSpPr>
            <a:spLocks noGrp="1"/>
          </p:cNvSpPr>
          <p:nvPr>
            <p:ph type="title"/>
          </p:nvPr>
        </p:nvSpPr>
        <p:spPr>
          <a:xfrm>
            <a:off x="301752" y="228600"/>
            <a:ext cx="8534400" cy="758952"/>
          </a:xfrm>
          <a:prstGeom prst="rect">
            <a:avLst/>
          </a:prstGeom>
        </p:spPr>
        <p:txBody>
          <a:bodyPr vert="horz" anchor="b">
            <a:normAutofit/>
          </a:bodyPr>
          <a:lstStyle/>
          <a:p>
            <a:r>
              <a:rPr kumimoji="0" lang="ar-SA" smtClean="0"/>
              <a:t>انقر لتحرير نمط العنوان الرئيسي</a:t>
            </a:r>
            <a:endParaRPr kumimoji="0" lang="en-US"/>
          </a:p>
        </p:txBody>
      </p:sp>
      <p:sp>
        <p:nvSpPr>
          <p:cNvPr id="13" name="عنصر نائب للنص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ar-SA" smtClean="0"/>
              <a:t>انقر لتحرير أنماط النص الرئيسي</a:t>
            </a:r>
          </a:p>
          <a:p>
            <a:pPr lvl="1" eaLnBrk="1" latinLnBrk="0" hangingPunct="1"/>
            <a:r>
              <a:rPr kumimoji="0" lang="ar-SA" smtClean="0"/>
              <a:t>المستوى الثاني</a:t>
            </a:r>
          </a:p>
          <a:p>
            <a:pPr lvl="2" eaLnBrk="1" latinLnBrk="0" hangingPunct="1"/>
            <a:r>
              <a:rPr kumimoji="0" lang="ar-SA" smtClean="0"/>
              <a:t>المستوى الثالث</a:t>
            </a:r>
          </a:p>
          <a:p>
            <a:pPr lvl="3" eaLnBrk="1" latinLnBrk="0" hangingPunct="1"/>
            <a:r>
              <a:rPr kumimoji="0" lang="ar-SA" smtClean="0"/>
              <a:t>المستوى الرابع</a:t>
            </a:r>
          </a:p>
          <a:p>
            <a:pPr lvl="4" eaLnBrk="1" latinLnBrk="0" hangingPunct="1"/>
            <a:r>
              <a:rPr kumimoji="0" lang="ar-SA" smtClean="0"/>
              <a:t>المستوى الخامس</a:t>
            </a:r>
            <a:endParaRPr kumimoji="0" lang="en-US"/>
          </a:p>
        </p:txBody>
      </p:sp>
    </p:spTree>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 id="2147483713" r:id="rId8"/>
    <p:sldLayoutId id="2147483714" r:id="rId9"/>
    <p:sldLayoutId id="2147483715" r:id="rId10"/>
    <p:sldLayoutId id="2147483716" r:id="rId11"/>
  </p:sldLayoutIdLst>
  <p:hf hdr="0" ftr="0" dt="0"/>
  <p:txStyles>
    <p:titleStyle>
      <a:lvl1pPr algn="ctr" rtl="1"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r" rtl="1"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r" rtl="1"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r" rtl="1"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r" rtl="1"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r" rtl="1"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r" rtl="1"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r" rtl="1"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r" rtl="1"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r" rtl="1"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3.gif"/><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571472" y="1071546"/>
            <a:ext cx="7086600" cy="1470025"/>
          </a:xfrm>
          <a:prstGeom prst="rect">
            <a:avLst/>
          </a:prstGeom>
        </p:spPr>
        <p:txBody>
          <a:bodyPr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auto">
              <a:spcAft>
                <a:spcPts val="0"/>
              </a:spcAft>
              <a:defRPr/>
            </a:pPr>
            <a:r>
              <a:rPr lang="ar-SA" sz="4800" b="1" spc="50" dirty="0">
                <a:ln w="11430"/>
                <a:effectLst>
                  <a:outerShdw blurRad="76200" dist="50800" dir="5400000" algn="tl" rotWithShape="0">
                    <a:srgbClr val="000000">
                      <a:alpha val="65000"/>
                    </a:srgbClr>
                  </a:outerShdw>
                </a:effectLst>
                <a:latin typeface="+mn-lt"/>
                <a:ea typeface="Arial Unicode MS" pitchFamily="34" charset="-128"/>
                <a:cs typeface="Arial Unicode MS" pitchFamily="34" charset="-128"/>
              </a:rPr>
              <a:t>قـواعــــد الـبـيــانــات</a:t>
            </a:r>
            <a:r>
              <a:rPr lang="ar-SA" sz="4800" b="1" spc="50">
                <a:ln w="11430"/>
                <a:effectLst>
                  <a:outerShdw blurRad="76200" dist="50800" dir="5400000" algn="tl" rotWithShape="0">
                    <a:srgbClr val="000000">
                      <a:alpha val="65000"/>
                    </a:srgbClr>
                  </a:outerShdw>
                </a:effectLst>
                <a:latin typeface="+mn-lt"/>
                <a:ea typeface="Arial Unicode MS" pitchFamily="34" charset="-128"/>
                <a:cs typeface="Arial Unicode MS" pitchFamily="34" charset="-128"/>
              </a:rPr>
              <a:t/>
            </a:r>
            <a:br>
              <a:rPr lang="ar-SA" sz="4800" b="1" spc="50">
                <a:ln w="11430"/>
                <a:effectLst>
                  <a:outerShdw blurRad="76200" dist="50800" dir="5400000" algn="tl" rotWithShape="0">
                    <a:srgbClr val="000000">
                      <a:alpha val="65000"/>
                    </a:srgbClr>
                  </a:outerShdw>
                </a:effectLst>
                <a:latin typeface="+mn-lt"/>
                <a:ea typeface="Arial Unicode MS" pitchFamily="34" charset="-128"/>
                <a:cs typeface="Arial Unicode MS" pitchFamily="34" charset="-128"/>
              </a:rPr>
            </a:br>
            <a:endParaRPr lang="ar-SA" sz="4800" b="1" u="sng" spc="50" dirty="0">
              <a:ln w="11430"/>
              <a:effectLst>
                <a:outerShdw blurRad="76200" dist="50800" dir="5400000" algn="tl" rotWithShape="0">
                  <a:srgbClr val="000000">
                    <a:alpha val="65000"/>
                  </a:srgbClr>
                </a:outerShdw>
              </a:effectLst>
              <a:latin typeface="+mn-lt"/>
              <a:ea typeface="Arial Unicode MS" pitchFamily="34" charset="-128"/>
              <a:cs typeface="Arial Unicode MS" pitchFamily="34" charset="-128"/>
            </a:endParaRPr>
          </a:p>
        </p:txBody>
      </p:sp>
      <p:sp>
        <p:nvSpPr>
          <p:cNvPr id="5" name="Subtitle 2"/>
          <p:cNvSpPr txBox="1">
            <a:spLocks/>
          </p:cNvSpPr>
          <p:nvPr/>
        </p:nvSpPr>
        <p:spPr>
          <a:xfrm>
            <a:off x="571472" y="2714620"/>
            <a:ext cx="8286808" cy="2214578"/>
          </a:xfrm>
          <a:prstGeom prst="ellipse">
            <a:avLst/>
          </a:prstGeom>
          <a:solidFill>
            <a:schemeClr val="tx2">
              <a:alpha val="20000"/>
            </a:schemeClr>
          </a:solidFill>
          <a:ln w="44450" cap="flat" cmpd="sng" algn="ctr">
            <a:noFill/>
            <a:prstDash val="solid"/>
          </a:ln>
          <a:effectLst/>
        </p:spPr>
        <p:txBody>
          <a:bodyPr lIns="45720" rIns="45720" anchor="ctr">
            <a:scene3d>
              <a:camera prst="orthographicFront"/>
              <a:lightRig rig="threePt" dir="t"/>
            </a:scene3d>
            <a:sp3d extrusionH="25400"/>
          </a:bodyPr>
          <a:lstStyle/>
          <a:p>
            <a:pPr algn="ctr" fontAlgn="auto">
              <a:spcBef>
                <a:spcPts val="1800"/>
              </a:spcBef>
              <a:spcAft>
                <a:spcPts val="0"/>
              </a:spcAft>
              <a:buFont typeface="Wingdings" pitchFamily="2" charset="2"/>
              <a:buNone/>
              <a:defRPr/>
            </a:pPr>
            <a:r>
              <a:rPr lang="ar-SA" sz="3200" b="1" u="sng" dirty="0">
                <a:ln w="31550" cmpd="sng">
                  <a:solidFill>
                    <a:srgbClr val="002060"/>
                  </a:solidFill>
                  <a:prstDash val="solid"/>
                </a:ln>
                <a:solidFill>
                  <a:srgbClr val="002060"/>
                </a:solidFill>
                <a:effectLst>
                  <a:outerShdw blurRad="41275" dist="12700" dir="12000000" algn="tl" rotWithShape="0">
                    <a:srgbClr val="000000">
                      <a:alpha val="40000"/>
                    </a:srgbClr>
                  </a:outerShdw>
                </a:effectLst>
                <a:latin typeface="+mn-lt"/>
                <a:cs typeface="+mn-cs"/>
              </a:rPr>
              <a:t>المحاضرة </a:t>
            </a:r>
            <a:r>
              <a:rPr lang="ar-SA" sz="3200" b="1" u="sng" dirty="0" err="1" smtClean="0">
                <a:ln w="31550" cmpd="sng">
                  <a:solidFill>
                    <a:srgbClr val="002060"/>
                  </a:solidFill>
                  <a:prstDash val="solid"/>
                </a:ln>
                <a:solidFill>
                  <a:srgbClr val="002060"/>
                </a:solidFill>
                <a:effectLst>
                  <a:outerShdw blurRad="41275" dist="12700" dir="12000000" algn="tl" rotWithShape="0">
                    <a:srgbClr val="000000">
                      <a:alpha val="40000"/>
                    </a:srgbClr>
                  </a:outerShdw>
                </a:effectLst>
                <a:latin typeface="+mn-lt"/>
                <a:cs typeface="+mn-cs"/>
              </a:rPr>
              <a:t>السا</a:t>
            </a:r>
            <a:r>
              <a:rPr lang="ar-JO" sz="3200" b="1" u="sng" dirty="0" err="1" smtClean="0">
                <a:ln w="31550" cmpd="sng">
                  <a:solidFill>
                    <a:srgbClr val="002060"/>
                  </a:solidFill>
                  <a:prstDash val="solid"/>
                </a:ln>
                <a:solidFill>
                  <a:srgbClr val="002060"/>
                </a:solidFill>
                <a:effectLst>
                  <a:outerShdw blurRad="41275" dist="12700" dir="12000000" algn="tl" rotWithShape="0">
                    <a:srgbClr val="000000">
                      <a:alpha val="40000"/>
                    </a:srgbClr>
                  </a:outerShdw>
                </a:effectLst>
                <a:latin typeface="+mn-lt"/>
                <a:cs typeface="+mn-cs"/>
              </a:rPr>
              <a:t>بعة</a:t>
            </a:r>
            <a:endParaRPr lang="ar-SA" sz="3200" b="1" u="sng" dirty="0">
              <a:ln w="31550" cmpd="sng">
                <a:solidFill>
                  <a:srgbClr val="002060"/>
                </a:solidFill>
                <a:prstDash val="solid"/>
              </a:ln>
              <a:solidFill>
                <a:srgbClr val="002060"/>
              </a:solidFill>
              <a:effectLst>
                <a:outerShdw blurRad="41275" dist="12700" dir="12000000" algn="tl" rotWithShape="0">
                  <a:srgbClr val="000000">
                    <a:alpha val="40000"/>
                  </a:srgbClr>
                </a:outerShdw>
              </a:effectLst>
              <a:latin typeface="+mn-lt"/>
              <a:cs typeface="+mn-cs"/>
            </a:endParaRPr>
          </a:p>
          <a:p>
            <a:pPr algn="ctr" fontAlgn="auto">
              <a:spcBef>
                <a:spcPts val="1800"/>
              </a:spcBef>
              <a:spcAft>
                <a:spcPts val="0"/>
              </a:spcAft>
              <a:buFont typeface="Wingdings" pitchFamily="2" charset="2"/>
              <a:buNone/>
              <a:defRPr/>
            </a:pPr>
            <a:r>
              <a:rPr lang="ar-SA" sz="2500" b="1" u="sng" dirty="0" smtClean="0">
                <a:ln w="31550" cmpd="sng">
                  <a:solidFill>
                    <a:srgbClr val="002060"/>
                  </a:solidFill>
                  <a:prstDash val="solid"/>
                </a:ln>
                <a:solidFill>
                  <a:srgbClr val="002060"/>
                </a:solidFill>
                <a:effectLst>
                  <a:outerShdw blurRad="41275" dist="12700" dir="12000000" algn="tl" rotWithShape="0">
                    <a:srgbClr val="000000">
                      <a:alpha val="40000"/>
                    </a:srgbClr>
                  </a:outerShdw>
                </a:effectLst>
                <a:latin typeface="+mn-lt"/>
                <a:cs typeface="+mn-cs"/>
              </a:rPr>
              <a:t>الاستعلام </a:t>
            </a:r>
            <a:r>
              <a:rPr lang="ar-SA" sz="2500" b="1" u="sng" dirty="0">
                <a:ln w="31550" cmpd="sng">
                  <a:solidFill>
                    <a:srgbClr val="002060"/>
                  </a:solidFill>
                  <a:prstDash val="solid"/>
                </a:ln>
                <a:solidFill>
                  <a:srgbClr val="002060"/>
                </a:solidFill>
                <a:effectLst>
                  <a:outerShdw blurRad="41275" dist="12700" dir="12000000" algn="tl" rotWithShape="0">
                    <a:srgbClr val="000000">
                      <a:alpha val="40000"/>
                    </a:srgbClr>
                  </a:outerShdw>
                </a:effectLst>
                <a:latin typeface="+mn-lt"/>
                <a:cs typeface="+mn-cs"/>
              </a:rPr>
              <a:t>في </a:t>
            </a:r>
            <a:r>
              <a:rPr lang="ar-SA" sz="2500" b="1" u="sng" dirty="0" smtClean="0">
                <a:ln w="31550" cmpd="sng">
                  <a:solidFill>
                    <a:srgbClr val="002060"/>
                  </a:solidFill>
                  <a:prstDash val="solid"/>
                </a:ln>
                <a:solidFill>
                  <a:srgbClr val="002060"/>
                </a:solidFill>
                <a:effectLst>
                  <a:outerShdw blurRad="41275" dist="12700" dir="12000000" algn="tl" rotWithShape="0">
                    <a:srgbClr val="000000">
                      <a:alpha val="40000"/>
                    </a:srgbClr>
                  </a:outerShdw>
                </a:effectLst>
                <a:latin typeface="+mn-lt"/>
                <a:cs typeface="+mn-cs"/>
              </a:rPr>
              <a:t>أكسس</a:t>
            </a:r>
            <a:endParaRPr lang="ar-SA" sz="2500" b="1" u="sng" dirty="0">
              <a:ln w="31550" cmpd="sng">
                <a:solidFill>
                  <a:srgbClr val="002060"/>
                </a:solidFill>
                <a:prstDash val="solid"/>
              </a:ln>
              <a:solidFill>
                <a:srgbClr val="002060"/>
              </a:solidFill>
              <a:effectLst>
                <a:outerShdw blurRad="41275" dist="12700" dir="12000000" algn="tl" rotWithShape="0">
                  <a:srgbClr val="000000">
                    <a:alpha val="40000"/>
                  </a:srgbClr>
                </a:outerShdw>
              </a:effectLst>
              <a:latin typeface="+mn-lt"/>
              <a:cs typeface="+mn-cs"/>
            </a:endParaRPr>
          </a:p>
        </p:txBody>
      </p:sp>
      <p:sp>
        <p:nvSpPr>
          <p:cNvPr id="7" name="Slide Number Placeholder 6"/>
          <p:cNvSpPr>
            <a:spLocks noGrp="1"/>
          </p:cNvSpPr>
          <p:nvPr>
            <p:ph type="sldNum" sz="quarter" idx="12"/>
          </p:nvPr>
        </p:nvSpPr>
        <p:spPr>
          <a:xfrm>
            <a:off x="8143875" y="6286500"/>
            <a:ext cx="609600" cy="260350"/>
          </a:xfrm>
          <a:solidFill>
            <a:schemeClr val="bg2"/>
          </a:solidFill>
        </p:spPr>
        <p:txBody>
          <a:bodyPr>
            <a:normAutofit fontScale="77500" lnSpcReduction="20000"/>
          </a:bodyPr>
          <a:lstStyle/>
          <a:p>
            <a:pPr>
              <a:defRPr/>
            </a:pPr>
            <a:fld id="{5535E5DF-54A4-4AFD-B41D-CF558C0385DF}" type="slidenum">
              <a:rPr lang="ar-SA" b="1">
                <a:solidFill>
                  <a:schemeClr val="tx1"/>
                </a:solidFill>
              </a:rPr>
              <a:pPr>
                <a:defRPr/>
              </a:pPr>
              <a:t>1</a:t>
            </a:fld>
            <a:endParaRPr lang="ar-SA" b="1" dirty="0">
              <a:solidFill>
                <a:schemeClr val="tx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solidFill>
            <a:schemeClr val="bg2"/>
          </a:solidFill>
        </p:spPr>
        <p:txBody>
          <a:bodyPr vert="horz" lIns="91440" tIns="45720" rIns="91440" bIns="45720" rtlCol="0" anchor="ctr"/>
          <a:lstStyle/>
          <a:p>
            <a:pPr algn="ctr">
              <a:defRPr/>
            </a:pPr>
            <a:fld id="{19C5EAB7-173B-4EA4-AA1C-C5C14A68248C}" type="slidenum">
              <a:rPr lang="ar-SA" b="1">
                <a:solidFill>
                  <a:schemeClr val="tx1"/>
                </a:solidFill>
              </a:rPr>
              <a:pPr algn="ctr">
                <a:defRPr/>
              </a:pPr>
              <a:t>10</a:t>
            </a:fld>
            <a:endParaRPr lang="ar-SA" b="1">
              <a:solidFill>
                <a:schemeClr val="tx1"/>
              </a:solidFill>
            </a:endParaRPr>
          </a:p>
        </p:txBody>
      </p:sp>
      <p:pic>
        <p:nvPicPr>
          <p:cNvPr id="8194" name="Picture 2"/>
          <p:cNvPicPr>
            <a:picLocks noChangeAspect="1" noChangeArrowheads="1"/>
          </p:cNvPicPr>
          <p:nvPr/>
        </p:nvPicPr>
        <p:blipFill>
          <a:blip r:embed="rId2" cstate="print"/>
          <a:srcRect/>
          <a:stretch>
            <a:fillRect/>
          </a:stretch>
        </p:blipFill>
        <p:spPr bwMode="auto">
          <a:xfrm>
            <a:off x="642910" y="428604"/>
            <a:ext cx="7888057" cy="5940000"/>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solidFill>
            <a:schemeClr val="bg2"/>
          </a:solidFill>
        </p:spPr>
        <p:txBody>
          <a:bodyPr vert="horz" lIns="91440" tIns="45720" rIns="91440" bIns="45720" rtlCol="0" anchor="ctr"/>
          <a:lstStyle/>
          <a:p>
            <a:pPr algn="ctr">
              <a:defRPr/>
            </a:pPr>
            <a:fld id="{DCDA7750-EE1E-4A38-97E7-7534EC9E4841}" type="slidenum">
              <a:rPr lang="ar-SA" b="1">
                <a:solidFill>
                  <a:schemeClr val="tx1"/>
                </a:solidFill>
              </a:rPr>
              <a:pPr algn="ctr">
                <a:defRPr/>
              </a:pPr>
              <a:t>11</a:t>
            </a:fld>
            <a:endParaRPr lang="ar-SA" b="1">
              <a:solidFill>
                <a:schemeClr val="tx1"/>
              </a:solidFill>
            </a:endParaRPr>
          </a:p>
        </p:txBody>
      </p:sp>
      <p:pic>
        <p:nvPicPr>
          <p:cNvPr id="9218" name="Picture 2"/>
          <p:cNvPicPr>
            <a:picLocks noChangeAspect="1" noChangeArrowheads="1"/>
          </p:cNvPicPr>
          <p:nvPr/>
        </p:nvPicPr>
        <p:blipFill>
          <a:blip r:embed="rId2" cstate="print"/>
          <a:srcRect/>
          <a:stretch>
            <a:fillRect/>
          </a:stretch>
        </p:blipFill>
        <p:spPr bwMode="auto">
          <a:xfrm>
            <a:off x="428596" y="428604"/>
            <a:ext cx="7962803" cy="5940000"/>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solidFill>
            <a:schemeClr val="bg2"/>
          </a:solidFill>
        </p:spPr>
        <p:txBody>
          <a:bodyPr vert="horz" lIns="91440" tIns="45720" rIns="91440" bIns="45720" rtlCol="0" anchor="ctr"/>
          <a:lstStyle/>
          <a:p>
            <a:pPr algn="ctr">
              <a:defRPr/>
            </a:pPr>
            <a:fld id="{97B542F1-364F-47DA-8284-D172AB361205}" type="slidenum">
              <a:rPr lang="ar-SA" b="1">
                <a:solidFill>
                  <a:schemeClr val="tx1"/>
                </a:solidFill>
              </a:rPr>
              <a:pPr algn="ctr">
                <a:defRPr/>
              </a:pPr>
              <a:t>12</a:t>
            </a:fld>
            <a:endParaRPr lang="ar-SA" b="1">
              <a:solidFill>
                <a:schemeClr val="tx1"/>
              </a:solidFill>
            </a:endParaRPr>
          </a:p>
        </p:txBody>
      </p:sp>
      <p:pic>
        <p:nvPicPr>
          <p:cNvPr id="10242" name="Picture 2"/>
          <p:cNvPicPr>
            <a:picLocks noChangeAspect="1" noChangeArrowheads="1"/>
          </p:cNvPicPr>
          <p:nvPr/>
        </p:nvPicPr>
        <p:blipFill>
          <a:blip r:embed="rId2" cstate="print"/>
          <a:srcRect/>
          <a:stretch>
            <a:fillRect/>
          </a:stretch>
        </p:blipFill>
        <p:spPr bwMode="auto">
          <a:xfrm>
            <a:off x="571472" y="357166"/>
            <a:ext cx="7895210" cy="5940000"/>
          </a:xfrm>
          <a:prstGeom prst="rect">
            <a:avLst/>
          </a:prstGeom>
          <a:noFill/>
          <a:ln w="9525">
            <a:no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solidFill>
            <a:schemeClr val="bg2"/>
          </a:solidFill>
        </p:spPr>
        <p:txBody>
          <a:bodyPr vert="horz" lIns="91440" tIns="45720" rIns="91440" bIns="45720" rtlCol="0" anchor="ctr"/>
          <a:lstStyle/>
          <a:p>
            <a:pPr algn="ctr">
              <a:defRPr/>
            </a:pPr>
            <a:fld id="{08D736E2-F9FF-4CBD-9FD2-B8AA51E10014}" type="slidenum">
              <a:rPr lang="ar-SA" b="1">
                <a:solidFill>
                  <a:schemeClr val="tx1"/>
                </a:solidFill>
              </a:rPr>
              <a:pPr algn="ctr">
                <a:defRPr/>
              </a:pPr>
              <a:t>13</a:t>
            </a:fld>
            <a:endParaRPr lang="ar-SA" b="1">
              <a:solidFill>
                <a:schemeClr val="tx1"/>
              </a:solidFill>
            </a:endParaRPr>
          </a:p>
        </p:txBody>
      </p:sp>
      <p:pic>
        <p:nvPicPr>
          <p:cNvPr id="11266" name="Picture 2"/>
          <p:cNvPicPr>
            <a:picLocks noChangeAspect="1" noChangeArrowheads="1"/>
          </p:cNvPicPr>
          <p:nvPr/>
        </p:nvPicPr>
        <p:blipFill>
          <a:blip r:embed="rId2" cstate="print"/>
          <a:srcRect/>
          <a:stretch>
            <a:fillRect/>
          </a:stretch>
        </p:blipFill>
        <p:spPr bwMode="auto">
          <a:xfrm>
            <a:off x="785785" y="357166"/>
            <a:ext cx="7987914" cy="5940000"/>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a:solidFill>
            <a:schemeClr val="bg2"/>
          </a:solidFill>
        </p:spPr>
        <p:txBody>
          <a:bodyPr vert="horz" lIns="91440" tIns="45720" rIns="91440" bIns="45720" rtlCol="0" anchor="ctr"/>
          <a:lstStyle/>
          <a:p>
            <a:pPr algn="ctr">
              <a:defRPr/>
            </a:pPr>
            <a:fld id="{531E6A03-11E5-4CE3-82D7-F048DCB7DBF3}" type="slidenum">
              <a:rPr lang="ar-SA" b="1">
                <a:solidFill>
                  <a:schemeClr val="tx1"/>
                </a:solidFill>
              </a:rPr>
              <a:pPr algn="ctr">
                <a:defRPr/>
              </a:pPr>
              <a:t>14</a:t>
            </a:fld>
            <a:endParaRPr lang="ar-SA" b="1">
              <a:solidFill>
                <a:schemeClr val="tx1"/>
              </a:solidFill>
            </a:endParaRPr>
          </a:p>
        </p:txBody>
      </p:sp>
      <p:pic>
        <p:nvPicPr>
          <p:cNvPr id="12290" name="Picture 2"/>
          <p:cNvPicPr>
            <a:picLocks noChangeAspect="1" noChangeArrowheads="1"/>
          </p:cNvPicPr>
          <p:nvPr/>
        </p:nvPicPr>
        <p:blipFill>
          <a:blip r:embed="rId2" cstate="print"/>
          <a:srcRect/>
          <a:stretch>
            <a:fillRect/>
          </a:stretch>
        </p:blipFill>
        <p:spPr bwMode="auto">
          <a:xfrm>
            <a:off x="642910" y="357166"/>
            <a:ext cx="7930653" cy="5940000"/>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solidFill>
            <a:schemeClr val="bg2"/>
          </a:solidFill>
        </p:spPr>
        <p:txBody>
          <a:bodyPr vert="horz" lIns="91440" tIns="45720" rIns="91440" bIns="45720" rtlCol="0" anchor="ctr"/>
          <a:lstStyle/>
          <a:p>
            <a:pPr algn="ctr">
              <a:defRPr/>
            </a:pPr>
            <a:fld id="{D8DC5760-C0E8-4AC1-BBB9-620360D47E04}" type="slidenum">
              <a:rPr lang="ar-SA" b="1">
                <a:solidFill>
                  <a:schemeClr val="tx1"/>
                </a:solidFill>
              </a:rPr>
              <a:pPr algn="ctr">
                <a:defRPr/>
              </a:pPr>
              <a:t>15</a:t>
            </a:fld>
            <a:endParaRPr lang="ar-SA" b="1">
              <a:solidFill>
                <a:schemeClr val="tx1"/>
              </a:solidFill>
            </a:endParaRPr>
          </a:p>
        </p:txBody>
      </p:sp>
      <p:pic>
        <p:nvPicPr>
          <p:cNvPr id="14338" name="Picture 2"/>
          <p:cNvPicPr>
            <a:picLocks noChangeAspect="1" noChangeArrowheads="1"/>
          </p:cNvPicPr>
          <p:nvPr/>
        </p:nvPicPr>
        <p:blipFill>
          <a:blip r:embed="rId2" cstate="print"/>
          <a:srcRect/>
          <a:stretch>
            <a:fillRect/>
          </a:stretch>
        </p:blipFill>
        <p:spPr bwMode="auto">
          <a:xfrm>
            <a:off x="642910" y="357166"/>
            <a:ext cx="7944887" cy="5940000"/>
          </a:xfrm>
          <a:prstGeom prst="rect">
            <a:avLst/>
          </a:prstGeom>
          <a:noFill/>
          <a:ln w="9525">
            <a:noFill/>
            <a:miter lim="800000"/>
            <a:headEnd/>
            <a:tailEnd/>
          </a:ln>
        </p:spPr>
      </p:pic>
      <p:sp>
        <p:nvSpPr>
          <p:cNvPr id="4" name="Rectangular Callout 3"/>
          <p:cNvSpPr/>
          <p:nvPr/>
        </p:nvSpPr>
        <p:spPr>
          <a:xfrm>
            <a:off x="5286380" y="4214818"/>
            <a:ext cx="2500330" cy="500066"/>
          </a:xfrm>
          <a:prstGeom prst="wedgeRectCallout">
            <a:avLst>
              <a:gd name="adj1" fmla="val -69251"/>
              <a:gd name="adj2" fmla="val -353655"/>
            </a:avLst>
          </a:prstGeom>
          <a:solidFill>
            <a:srgbClr val="FDD7DD"/>
          </a:solidFill>
          <a:ln w="9525">
            <a:solidFill>
              <a:srgbClr val="F73543">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dirty="0" smtClean="0">
                <a:solidFill>
                  <a:srgbClr val="800000"/>
                </a:solidFill>
                <a:latin typeface="Arial" pitchFamily="34" charset="0"/>
                <a:cs typeface="Arial" pitchFamily="34" charset="0"/>
              </a:rPr>
              <a:t>كرر العملية اختار جدول اخر لاختيار حقول اخري</a:t>
            </a:r>
            <a:endParaRPr lang="ar-SA" dirty="0">
              <a:solidFill>
                <a:srgbClr val="800000"/>
              </a:solidFill>
              <a:latin typeface="Arial" pitchFamily="34" charset="0"/>
              <a:cs typeface="Arial"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solidFill>
            <a:schemeClr val="bg2"/>
          </a:solidFill>
        </p:spPr>
        <p:txBody>
          <a:bodyPr vert="horz" lIns="91440" tIns="45720" rIns="91440" bIns="45720" rtlCol="0" anchor="ctr"/>
          <a:lstStyle/>
          <a:p>
            <a:pPr algn="ctr">
              <a:defRPr/>
            </a:pPr>
            <a:fld id="{85473404-9FAE-466B-9DF5-2F901CE8FF1C}" type="slidenum">
              <a:rPr lang="ar-SA" b="1">
                <a:solidFill>
                  <a:schemeClr val="tx1"/>
                </a:solidFill>
              </a:rPr>
              <a:pPr algn="ctr">
                <a:defRPr/>
              </a:pPr>
              <a:t>16</a:t>
            </a:fld>
            <a:endParaRPr lang="ar-SA" b="1">
              <a:solidFill>
                <a:schemeClr val="tx1"/>
              </a:solidFill>
            </a:endParaRPr>
          </a:p>
        </p:txBody>
      </p:sp>
      <p:pic>
        <p:nvPicPr>
          <p:cNvPr id="13314" name="Picture 2"/>
          <p:cNvPicPr>
            <a:picLocks noChangeAspect="1" noChangeArrowheads="1"/>
          </p:cNvPicPr>
          <p:nvPr/>
        </p:nvPicPr>
        <p:blipFill>
          <a:blip r:embed="rId2" cstate="print"/>
          <a:srcRect/>
          <a:stretch>
            <a:fillRect/>
          </a:stretch>
        </p:blipFill>
        <p:spPr bwMode="auto">
          <a:xfrm>
            <a:off x="642910" y="428604"/>
            <a:ext cx="7881103" cy="5940000"/>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solidFill>
            <a:schemeClr val="bg2"/>
          </a:solidFill>
        </p:spPr>
        <p:txBody>
          <a:bodyPr vert="horz" lIns="91440" tIns="45720" rIns="91440" bIns="45720" rtlCol="0" anchor="ctr"/>
          <a:lstStyle/>
          <a:p>
            <a:pPr algn="ctr">
              <a:defRPr/>
            </a:pPr>
            <a:fld id="{D9016961-88F4-425E-99D6-D352A1A39BF7}" type="slidenum">
              <a:rPr lang="ar-SA" b="1">
                <a:solidFill>
                  <a:schemeClr val="tx1"/>
                </a:solidFill>
              </a:rPr>
              <a:pPr algn="ctr">
                <a:defRPr/>
              </a:pPr>
              <a:t>17</a:t>
            </a:fld>
            <a:endParaRPr lang="ar-SA" b="1">
              <a:solidFill>
                <a:schemeClr val="tx1"/>
              </a:solidFill>
            </a:endParaRPr>
          </a:p>
        </p:txBody>
      </p:sp>
      <p:pic>
        <p:nvPicPr>
          <p:cNvPr id="15362" name="Picture 2"/>
          <p:cNvPicPr>
            <a:picLocks noChangeAspect="1" noChangeArrowheads="1"/>
          </p:cNvPicPr>
          <p:nvPr/>
        </p:nvPicPr>
        <p:blipFill>
          <a:blip r:embed="rId2" cstate="print"/>
          <a:srcRect/>
          <a:stretch>
            <a:fillRect/>
          </a:stretch>
        </p:blipFill>
        <p:spPr bwMode="auto">
          <a:xfrm>
            <a:off x="500034" y="428604"/>
            <a:ext cx="7930653" cy="5940000"/>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solidFill>
            <a:schemeClr val="bg2"/>
          </a:solidFill>
        </p:spPr>
        <p:txBody>
          <a:bodyPr vert="horz" lIns="91440" tIns="45720" rIns="91440" bIns="45720" rtlCol="0" anchor="ctr"/>
          <a:lstStyle/>
          <a:p>
            <a:pPr algn="ctr">
              <a:defRPr/>
            </a:pPr>
            <a:fld id="{EE6916BC-8D25-467D-8E26-E242BCAD3C44}" type="slidenum">
              <a:rPr lang="ar-SA" b="1">
                <a:solidFill>
                  <a:schemeClr val="tx1"/>
                </a:solidFill>
              </a:rPr>
              <a:pPr algn="ctr">
                <a:defRPr/>
              </a:pPr>
              <a:t>18</a:t>
            </a:fld>
            <a:endParaRPr lang="ar-SA" b="1">
              <a:solidFill>
                <a:schemeClr val="tx1"/>
              </a:solidFill>
            </a:endParaRPr>
          </a:p>
        </p:txBody>
      </p:sp>
      <p:pic>
        <p:nvPicPr>
          <p:cNvPr id="16386" name="Picture 2"/>
          <p:cNvPicPr>
            <a:picLocks noChangeAspect="1" noChangeArrowheads="1"/>
          </p:cNvPicPr>
          <p:nvPr/>
        </p:nvPicPr>
        <p:blipFill>
          <a:blip r:embed="rId2" cstate="print"/>
          <a:srcRect/>
          <a:stretch>
            <a:fillRect/>
          </a:stretch>
        </p:blipFill>
        <p:spPr bwMode="auto">
          <a:xfrm>
            <a:off x="571472" y="428604"/>
            <a:ext cx="7937807" cy="5940000"/>
          </a:xfrm>
          <a:prstGeom prst="rect">
            <a:avLst/>
          </a:prstGeom>
          <a:noFill/>
          <a:ln w="9525">
            <a:no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solidFill>
            <a:schemeClr val="bg2"/>
          </a:solidFill>
        </p:spPr>
        <p:txBody>
          <a:bodyPr vert="horz" lIns="91440" tIns="45720" rIns="91440" bIns="45720" rtlCol="0" anchor="ctr"/>
          <a:lstStyle/>
          <a:p>
            <a:pPr algn="ctr">
              <a:defRPr/>
            </a:pPr>
            <a:fld id="{1AD824AD-B304-4740-BBDE-C68B2012CD9A}" type="slidenum">
              <a:rPr lang="ar-SA" b="1">
                <a:solidFill>
                  <a:schemeClr val="tx1"/>
                </a:solidFill>
              </a:rPr>
              <a:pPr algn="ctr">
                <a:defRPr/>
              </a:pPr>
              <a:t>19</a:t>
            </a:fld>
            <a:endParaRPr lang="ar-SA" b="1">
              <a:solidFill>
                <a:schemeClr val="tx1"/>
              </a:solidFill>
            </a:endParaRPr>
          </a:p>
        </p:txBody>
      </p:sp>
      <p:pic>
        <p:nvPicPr>
          <p:cNvPr id="17410" name="Picture 2"/>
          <p:cNvPicPr>
            <a:picLocks noChangeAspect="1" noChangeArrowheads="1"/>
          </p:cNvPicPr>
          <p:nvPr/>
        </p:nvPicPr>
        <p:blipFill>
          <a:blip r:embed="rId2" cstate="print"/>
          <a:srcRect/>
          <a:stretch>
            <a:fillRect/>
          </a:stretch>
        </p:blipFill>
        <p:spPr bwMode="auto">
          <a:xfrm>
            <a:off x="642910" y="428604"/>
            <a:ext cx="7923563" cy="5940000"/>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57290" y="357166"/>
            <a:ext cx="7429552" cy="500066"/>
          </a:xfrm>
        </p:spPr>
        <p:txBody>
          <a:bodyPr/>
          <a:lstStyle/>
          <a:p>
            <a:pPr algn="r" fontAlgn="auto">
              <a:spcAft>
                <a:spcPts val="0"/>
              </a:spcAft>
              <a:defRPr/>
            </a:pPr>
            <a:r>
              <a:rPr lang="ar-SA" sz="2000" b="1" u="sng" dirty="0" smtClean="0"/>
              <a:t>اولا: الاستعلام ألبسيط من معالج الاستعلامات:-</a:t>
            </a:r>
            <a:endParaRPr lang="ar-SA" sz="2000" u="sng" dirty="0"/>
          </a:p>
        </p:txBody>
      </p:sp>
      <p:sp>
        <p:nvSpPr>
          <p:cNvPr id="10" name="Slide Number Placeholder 9"/>
          <p:cNvSpPr>
            <a:spLocks noGrp="1"/>
          </p:cNvSpPr>
          <p:nvPr>
            <p:ph type="sldNum" sz="quarter" idx="12"/>
          </p:nvPr>
        </p:nvSpPr>
        <p:spPr>
          <a:solidFill>
            <a:schemeClr val="bg2"/>
          </a:solidFill>
        </p:spPr>
        <p:txBody>
          <a:bodyPr vert="horz" lIns="91440" tIns="45720" rIns="91440" bIns="45720" rtlCol="0" anchor="ctr"/>
          <a:lstStyle/>
          <a:p>
            <a:pPr algn="ctr">
              <a:defRPr/>
            </a:pPr>
            <a:fld id="{FDC2D9D1-CFC4-4774-AC31-1882EABD3E32}" type="slidenum">
              <a:rPr lang="ar-SA" b="1">
                <a:solidFill>
                  <a:schemeClr val="tx1"/>
                </a:solidFill>
              </a:rPr>
              <a:pPr algn="ctr">
                <a:defRPr/>
              </a:pPr>
              <a:t>2</a:t>
            </a:fld>
            <a:endParaRPr lang="ar-SA" b="1" dirty="0">
              <a:solidFill>
                <a:schemeClr val="tx1"/>
              </a:solidFill>
            </a:endParaRPr>
          </a:p>
        </p:txBody>
      </p:sp>
      <p:sp>
        <p:nvSpPr>
          <p:cNvPr id="9226" name="Rectangle 10"/>
          <p:cNvSpPr>
            <a:spLocks noChangeArrowheads="1"/>
          </p:cNvSpPr>
          <p:nvPr/>
        </p:nvSpPr>
        <p:spPr bwMode="auto">
          <a:xfrm>
            <a:off x="714348" y="1542271"/>
            <a:ext cx="8072462" cy="224676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lang="ar-SA" sz="2000" dirty="0" smtClean="0">
                <a:latin typeface="Comic Sans MS" pitchFamily="66" charset="0"/>
                <a:cs typeface="Tahoma" pitchFamily="34" charset="0"/>
              </a:rPr>
              <a:t>استعلام التحديد هو أحد أنواع كائنات قاعدة البيانات التي تعرض معلومات في طريقة عرض ورقة البيانات (طريقة العرض ورقة البيانات: إطار يعرض البيانات من جدول أو نموذج أو استعلام أو طريقة عرض أو إجراء مخزن بالتنسيق صف- و-عمود. يمكنك، في طريقة العرض ورقة البيانات إضافة البيانات حذفها والبحث عنها.). يمكن أن يحصل الاستعلام على البيانات من جدول واحد أو أكثر أو من استعلامات موجودة أو من الاثنين معًا. يتم الرجوع إلى الجداول أو الاستعلامات التي يحصل منها الاستعلام على البيانات كمصدر للسجلات.</a:t>
            </a:r>
            <a:endParaRPr lang="ar-SA" sz="2000" dirty="0">
              <a:latin typeface="Comic Sans MS" pitchFamily="66" charset="0"/>
              <a:cs typeface="Tahoma" pitchFamily="34" charset="0"/>
            </a:endParaRPr>
          </a:p>
        </p:txBody>
      </p:sp>
      <p:pic>
        <p:nvPicPr>
          <p:cNvPr id="9227" name="Picture 11" descr="شكل الزر"/>
          <p:cNvPicPr>
            <a:picLocks noChangeAspect="1" noChangeArrowheads="1"/>
          </p:cNvPicPr>
          <p:nvPr/>
        </p:nvPicPr>
        <p:blipFill>
          <a:blip r:embed="rId2" cstate="print"/>
          <a:srcRect/>
          <a:stretch>
            <a:fillRect/>
          </a:stretch>
        </p:blipFill>
        <p:spPr bwMode="auto">
          <a:xfrm>
            <a:off x="1050925" y="38100"/>
            <a:ext cx="257175" cy="257175"/>
          </a:xfrm>
          <a:prstGeom prst="rect">
            <a:avLst/>
          </a:prstGeom>
          <a:noFill/>
        </p:spPr>
      </p:pic>
      <p:sp>
        <p:nvSpPr>
          <p:cNvPr id="14" name="Rectangle 13"/>
          <p:cNvSpPr/>
          <p:nvPr/>
        </p:nvSpPr>
        <p:spPr>
          <a:xfrm>
            <a:off x="714380" y="3861048"/>
            <a:ext cx="8072462" cy="1323439"/>
          </a:xfrm>
          <a:prstGeom prst="rect">
            <a:avLst/>
          </a:prstGeom>
        </p:spPr>
        <p:txBody>
          <a:bodyPr wrap="square">
            <a:spAutoFit/>
          </a:bodyPr>
          <a:lstStyle/>
          <a:p>
            <a:pPr algn="just"/>
            <a:r>
              <a:rPr lang="ar-SA" sz="2000" dirty="0" smtClean="0">
                <a:latin typeface="Comic Sans MS" pitchFamily="66" charset="0"/>
                <a:cs typeface="Tahoma" pitchFamily="34" charset="0"/>
              </a:rPr>
              <a:t>سواء قمت بإنشاء استعلامات تحديد بسيطة باستخدام المعالج أو بالعمل في طريقة عرض "التصميم"، سوف تتبع نفس الخطوات عن طريق اختيار مصدر السجلات الذي تريد استخدامه والحقول التي تريد تضمينها في الاستعلام - وبشكل اختياري يمكنك تحديد معايير لتنقية البحث.</a:t>
            </a:r>
            <a:endParaRPr lang="ar-SA" sz="2000" dirty="0">
              <a:latin typeface="Comic Sans MS" pitchFamily="66" charset="0"/>
              <a:cs typeface="Tahoma" pitchFamily="34" charset="0"/>
            </a:endParaRPr>
          </a:p>
        </p:txBody>
      </p:sp>
      <p:sp>
        <p:nvSpPr>
          <p:cNvPr id="11" name="Rectangle 10"/>
          <p:cNvSpPr/>
          <p:nvPr/>
        </p:nvSpPr>
        <p:spPr>
          <a:xfrm>
            <a:off x="714348" y="5201905"/>
            <a:ext cx="8072462" cy="1323439"/>
          </a:xfrm>
          <a:prstGeom prst="rect">
            <a:avLst/>
          </a:prstGeom>
        </p:spPr>
        <p:txBody>
          <a:bodyPr wrap="square">
            <a:spAutoFit/>
          </a:bodyPr>
          <a:lstStyle/>
          <a:p>
            <a:pPr algn="just"/>
            <a:r>
              <a:rPr lang="ar-SA" sz="2000" dirty="0" smtClean="0">
                <a:latin typeface="Comic Sans MS" pitchFamily="66" charset="0"/>
                <a:cs typeface="Tahoma" pitchFamily="34" charset="0"/>
              </a:rPr>
              <a:t>بعد إنشاء استعلام التحديد، يتم تشغيله لمشاهدة النتائج. يمكنك تشغيل استعلام التحديد ببساطة - افتح الاستعلام في طريقة عرض "ورقة البيانات". عندئذ يمكنك استخدامه وقتما تشاء كمصدر سجلات لنموذج أو تقرير أو استعلام.</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solidFill>
            <a:schemeClr val="bg2"/>
          </a:solidFill>
        </p:spPr>
        <p:txBody>
          <a:bodyPr vert="horz" lIns="91440" tIns="45720" rIns="91440" bIns="45720" rtlCol="0" anchor="ctr"/>
          <a:lstStyle/>
          <a:p>
            <a:pPr algn="ctr">
              <a:defRPr/>
            </a:pPr>
            <a:fld id="{4DD57738-C062-4C61-B872-A584A8529D2F}" type="slidenum">
              <a:rPr lang="ar-SA" b="1">
                <a:solidFill>
                  <a:schemeClr val="tx1"/>
                </a:solidFill>
              </a:rPr>
              <a:pPr algn="ctr">
                <a:defRPr/>
              </a:pPr>
              <a:t>20</a:t>
            </a:fld>
            <a:endParaRPr lang="ar-SA" b="1">
              <a:solidFill>
                <a:schemeClr val="tx1"/>
              </a:solidFill>
            </a:endParaRPr>
          </a:p>
        </p:txBody>
      </p:sp>
      <p:pic>
        <p:nvPicPr>
          <p:cNvPr id="18434" name="Picture 2"/>
          <p:cNvPicPr>
            <a:picLocks noChangeAspect="1" noChangeArrowheads="1"/>
          </p:cNvPicPr>
          <p:nvPr/>
        </p:nvPicPr>
        <p:blipFill>
          <a:blip r:embed="rId2" cstate="print"/>
          <a:srcRect/>
          <a:stretch>
            <a:fillRect/>
          </a:stretch>
        </p:blipFill>
        <p:spPr bwMode="auto">
          <a:xfrm>
            <a:off x="642910" y="428604"/>
            <a:ext cx="7930653" cy="5940000"/>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9"/>
          <p:cNvSpPr>
            <a:spLocks noGrp="1"/>
          </p:cNvSpPr>
          <p:nvPr>
            <p:ph type="sldNum" sz="quarter" idx="12"/>
          </p:nvPr>
        </p:nvSpPr>
        <p:spPr>
          <a:solidFill>
            <a:schemeClr val="bg2"/>
          </a:solidFill>
        </p:spPr>
        <p:txBody>
          <a:bodyPr vert="horz" lIns="91440" tIns="45720" rIns="91440" bIns="45720" rtlCol="0" anchor="ctr"/>
          <a:lstStyle/>
          <a:p>
            <a:pPr algn="ctr">
              <a:defRPr/>
            </a:pPr>
            <a:fld id="{FDC2D9D1-CFC4-4774-AC31-1882EABD3E32}" type="slidenum">
              <a:rPr lang="ar-SA" b="1">
                <a:solidFill>
                  <a:schemeClr val="tx1"/>
                </a:solidFill>
              </a:rPr>
              <a:pPr algn="ctr">
                <a:defRPr/>
              </a:pPr>
              <a:t>21</a:t>
            </a:fld>
            <a:endParaRPr lang="ar-SA" b="1" dirty="0">
              <a:solidFill>
                <a:schemeClr val="tx1"/>
              </a:solidFill>
            </a:endParaRPr>
          </a:p>
        </p:txBody>
      </p:sp>
      <p:pic>
        <p:nvPicPr>
          <p:cNvPr id="19458" name="Picture 2"/>
          <p:cNvPicPr>
            <a:picLocks noChangeAspect="1" noChangeArrowheads="1"/>
          </p:cNvPicPr>
          <p:nvPr/>
        </p:nvPicPr>
        <p:blipFill>
          <a:blip r:embed="rId2" cstate="print"/>
          <a:srcRect/>
          <a:stretch>
            <a:fillRect/>
          </a:stretch>
        </p:blipFill>
        <p:spPr bwMode="auto">
          <a:xfrm>
            <a:off x="428596" y="357166"/>
            <a:ext cx="7934216" cy="5940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a:solidFill>
            <a:schemeClr val="bg2"/>
          </a:solidFill>
        </p:spPr>
        <p:txBody>
          <a:bodyPr vert="horz" lIns="91440" tIns="45720" rIns="91440" bIns="45720" rtlCol="0" anchor="ctr"/>
          <a:lstStyle/>
          <a:p>
            <a:pPr algn="ctr">
              <a:defRPr/>
            </a:pPr>
            <a:fld id="{131B99BA-F77D-4673-8DF3-ADCD3172BE72}" type="slidenum">
              <a:rPr lang="ar-SA" b="1">
                <a:solidFill>
                  <a:schemeClr val="tx1"/>
                </a:solidFill>
              </a:rPr>
              <a:pPr algn="ctr">
                <a:defRPr/>
              </a:pPr>
              <a:t>22</a:t>
            </a:fld>
            <a:endParaRPr lang="ar-SA" b="1">
              <a:solidFill>
                <a:schemeClr val="tx1"/>
              </a:solidFill>
            </a:endParaRPr>
          </a:p>
        </p:txBody>
      </p:sp>
      <p:pic>
        <p:nvPicPr>
          <p:cNvPr id="20482" name="Picture 2"/>
          <p:cNvPicPr>
            <a:picLocks noChangeAspect="1" noChangeArrowheads="1"/>
          </p:cNvPicPr>
          <p:nvPr/>
        </p:nvPicPr>
        <p:blipFill>
          <a:blip r:embed="rId2" cstate="print"/>
          <a:srcRect/>
          <a:stretch>
            <a:fillRect/>
          </a:stretch>
        </p:blipFill>
        <p:spPr bwMode="auto">
          <a:xfrm>
            <a:off x="714348" y="357166"/>
            <a:ext cx="7870500" cy="5940000"/>
          </a:xfrm>
          <a:prstGeom prst="rect">
            <a:avLst/>
          </a:prstGeom>
          <a:noFill/>
          <a:ln w="9525">
            <a:noFill/>
            <a:miter lim="800000"/>
            <a:headEnd/>
            <a:tailEn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solidFill>
            <a:schemeClr val="bg2"/>
          </a:solidFill>
        </p:spPr>
        <p:txBody>
          <a:bodyPr vert="horz" lIns="91440" tIns="45720" rIns="91440" bIns="45720" rtlCol="0" anchor="ctr"/>
          <a:lstStyle/>
          <a:p>
            <a:pPr algn="ctr">
              <a:defRPr/>
            </a:pPr>
            <a:fld id="{9FB2038E-A092-464B-ACED-0E76A9E8EFE2}" type="slidenum">
              <a:rPr lang="ar-SA" b="1">
                <a:solidFill>
                  <a:schemeClr val="tx1"/>
                </a:solidFill>
              </a:rPr>
              <a:pPr algn="ctr">
                <a:defRPr/>
              </a:pPr>
              <a:t>23</a:t>
            </a:fld>
            <a:endParaRPr lang="ar-SA" b="1">
              <a:solidFill>
                <a:schemeClr val="tx1"/>
              </a:solidFill>
            </a:endParaRPr>
          </a:p>
        </p:txBody>
      </p:sp>
      <p:pic>
        <p:nvPicPr>
          <p:cNvPr id="21506" name="Picture 2"/>
          <p:cNvPicPr>
            <a:picLocks noChangeAspect="1" noChangeArrowheads="1"/>
          </p:cNvPicPr>
          <p:nvPr/>
        </p:nvPicPr>
        <p:blipFill>
          <a:blip r:embed="rId2" cstate="print"/>
          <a:srcRect/>
          <a:stretch>
            <a:fillRect/>
          </a:stretch>
        </p:blipFill>
        <p:spPr bwMode="auto">
          <a:xfrm>
            <a:off x="642910" y="357166"/>
            <a:ext cx="7948495" cy="5940000"/>
          </a:xfrm>
          <a:prstGeom prst="rect">
            <a:avLst/>
          </a:prstGeom>
          <a:noFill/>
          <a:ln w="9525">
            <a:noFill/>
            <a:miter lim="800000"/>
            <a:headEnd/>
            <a:tailEnd/>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solidFill>
            <a:schemeClr val="bg2"/>
          </a:solidFill>
        </p:spPr>
        <p:txBody>
          <a:bodyPr vert="horz" lIns="91440" tIns="45720" rIns="91440" bIns="45720" rtlCol="0" anchor="ctr"/>
          <a:lstStyle/>
          <a:p>
            <a:pPr algn="ctr">
              <a:defRPr/>
            </a:pPr>
            <a:fld id="{72072E55-DADC-41AE-BB3F-496F8C002CEF}" type="slidenum">
              <a:rPr lang="ar-SA" b="1">
                <a:solidFill>
                  <a:schemeClr val="tx1"/>
                </a:solidFill>
              </a:rPr>
              <a:pPr algn="ctr">
                <a:defRPr/>
              </a:pPr>
              <a:t>24</a:t>
            </a:fld>
            <a:endParaRPr lang="ar-SA" b="1">
              <a:solidFill>
                <a:schemeClr val="tx1"/>
              </a:solidFill>
            </a:endParaRPr>
          </a:p>
        </p:txBody>
      </p:sp>
      <p:pic>
        <p:nvPicPr>
          <p:cNvPr id="22530" name="Picture 2"/>
          <p:cNvPicPr>
            <a:picLocks noChangeAspect="1" noChangeArrowheads="1"/>
          </p:cNvPicPr>
          <p:nvPr/>
        </p:nvPicPr>
        <p:blipFill>
          <a:blip r:embed="rId2" cstate="print"/>
          <a:srcRect/>
          <a:stretch>
            <a:fillRect/>
          </a:stretch>
        </p:blipFill>
        <p:spPr bwMode="auto">
          <a:xfrm>
            <a:off x="714339" y="285727"/>
            <a:ext cx="7944887" cy="5940000"/>
          </a:xfrm>
          <a:prstGeom prst="rect">
            <a:avLst/>
          </a:prstGeom>
          <a:noFill/>
          <a:ln w="9525">
            <a:noFill/>
            <a:miter lim="800000"/>
            <a:headEnd/>
            <a:tailEnd/>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5786" y="214290"/>
            <a:ext cx="8001056" cy="500066"/>
          </a:xfrm>
        </p:spPr>
        <p:txBody>
          <a:bodyPr>
            <a:normAutofit/>
          </a:bodyPr>
          <a:lstStyle/>
          <a:p>
            <a:pPr algn="r" fontAlgn="auto">
              <a:spcAft>
                <a:spcPts val="0"/>
              </a:spcAft>
              <a:defRPr/>
            </a:pPr>
            <a:r>
              <a:rPr lang="ar-SA" sz="2000" b="1" u="sng" dirty="0" smtClean="0"/>
              <a:t>ثانيا: تعديل الاستعلام في معاينة التصميم وتحسين مظهره:-</a:t>
            </a:r>
            <a:endParaRPr lang="ar-SA" sz="2000" u="sng" dirty="0"/>
          </a:p>
        </p:txBody>
      </p:sp>
      <p:sp>
        <p:nvSpPr>
          <p:cNvPr id="10" name="Slide Number Placeholder 9"/>
          <p:cNvSpPr>
            <a:spLocks noGrp="1"/>
          </p:cNvSpPr>
          <p:nvPr>
            <p:ph type="sldNum" sz="quarter" idx="12"/>
          </p:nvPr>
        </p:nvSpPr>
        <p:spPr>
          <a:solidFill>
            <a:schemeClr val="bg2"/>
          </a:solidFill>
        </p:spPr>
        <p:txBody>
          <a:bodyPr vert="horz" lIns="91440" tIns="45720" rIns="91440" bIns="45720" rtlCol="0" anchor="ctr"/>
          <a:lstStyle/>
          <a:p>
            <a:pPr algn="ctr">
              <a:defRPr/>
            </a:pPr>
            <a:fld id="{FDC2D9D1-CFC4-4774-AC31-1882EABD3E32}" type="slidenum">
              <a:rPr lang="ar-SA" b="1">
                <a:solidFill>
                  <a:schemeClr val="tx1"/>
                </a:solidFill>
              </a:rPr>
              <a:pPr algn="ctr">
                <a:defRPr/>
              </a:pPr>
              <a:t>25</a:t>
            </a:fld>
            <a:endParaRPr lang="ar-SA" b="1" dirty="0">
              <a:solidFill>
                <a:schemeClr val="tx1"/>
              </a:solidFill>
            </a:endParaRPr>
          </a:p>
        </p:txBody>
      </p:sp>
      <p:sp>
        <p:nvSpPr>
          <p:cNvPr id="9226" name="Rectangle 10"/>
          <p:cNvSpPr>
            <a:spLocks noChangeArrowheads="1"/>
          </p:cNvSpPr>
          <p:nvPr/>
        </p:nvSpPr>
        <p:spPr bwMode="auto">
          <a:xfrm>
            <a:off x="500034" y="1231007"/>
            <a:ext cx="8215370" cy="507831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lang="ar-SA" dirty="0" smtClean="0">
                <a:latin typeface="Comic Sans MS" pitchFamily="66" charset="0"/>
                <a:cs typeface="Tahoma" pitchFamily="34" charset="0"/>
              </a:rPr>
              <a:t>بناء الاستعلام</a:t>
            </a:r>
          </a:p>
          <a:p>
            <a:pPr algn="just"/>
            <a:r>
              <a:rPr lang="ar-SA" dirty="0" smtClean="0">
                <a:latin typeface="Comic Sans MS" pitchFamily="66" charset="0"/>
                <a:cs typeface="Tahoma" pitchFamily="34" charset="0"/>
              </a:rPr>
              <a:t>أولاً، استخدم المعالج لإنشاء استعلام يستند إلى نموذج الجدول الذي أنشأته للتو. ثم قم بتحسين الاستعلام في طريقة عرض "التصميم". في كل خطوة، يمكنك مراجعة جملة </a:t>
            </a:r>
            <a:r>
              <a:rPr lang="en-US" dirty="0" smtClean="0">
                <a:latin typeface="Comic Sans MS" pitchFamily="66" charset="0"/>
                <a:cs typeface="Tahoma" pitchFamily="34" charset="0"/>
              </a:rPr>
              <a:t>SQL </a:t>
            </a:r>
            <a:r>
              <a:rPr lang="ar-SA" dirty="0" smtClean="0">
                <a:latin typeface="Comic Sans MS" pitchFamily="66" charset="0"/>
                <a:cs typeface="Tahoma" pitchFamily="34" charset="0"/>
              </a:rPr>
              <a:t>التي يتم إنشاؤها تلقائيًا باستخدام الخطوات التي تتخذها.</a:t>
            </a:r>
          </a:p>
          <a:p>
            <a:pPr algn="just"/>
            <a:r>
              <a:rPr lang="ar-SA" dirty="0" smtClean="0">
                <a:latin typeface="Comic Sans MS" pitchFamily="66" charset="0"/>
                <a:cs typeface="Tahoma" pitchFamily="34" charset="0"/>
              </a:rPr>
              <a:t>في علامة التبويب إدراج، في المجموعة غير ذلك، انقر فوق معالج الاستعلامات. </a:t>
            </a:r>
          </a:p>
          <a:p>
            <a:pPr algn="just"/>
            <a:r>
              <a:rPr lang="ar-SA" dirty="0" smtClean="0">
                <a:latin typeface="Comic Sans MS" pitchFamily="66" charset="0"/>
                <a:cs typeface="Tahoma" pitchFamily="34" charset="0"/>
              </a:rPr>
              <a:t>في مربع الحوار استعلام جديد، انقر فوق معالج الاستعلامات البسيطة، ثم انقر فوق موافق. </a:t>
            </a:r>
          </a:p>
          <a:p>
            <a:pPr algn="just"/>
            <a:r>
              <a:rPr lang="ar-SA" dirty="0" smtClean="0">
                <a:latin typeface="Comic Sans MS" pitchFamily="66" charset="0"/>
                <a:cs typeface="Tahoma" pitchFamily="34" charset="0"/>
              </a:rPr>
              <a:t>أسفل جداول/استعلامات، انقر فوق الجدول الذي يحتوي على البيانات التي تريد استخدامها. في هذه الحالة، انقر فوق جدول: العملاء. لاحظ أن الاستعلام يمكنه استخدام استعلام آخر كمصدر سجلات. </a:t>
            </a:r>
          </a:p>
          <a:p>
            <a:pPr algn="just"/>
            <a:r>
              <a:rPr lang="ar-SA" dirty="0" smtClean="0">
                <a:latin typeface="Comic Sans MS" pitchFamily="66" charset="0"/>
                <a:cs typeface="Tahoma" pitchFamily="34" charset="0"/>
              </a:rPr>
              <a:t>أسفل الحقول المتوفرة، انقر نقرًا مزدوجًا فوق اسم جهة الاتصال والعنوان والهاتف والمدينة. يؤدي ذلك إلى إضافتها إلى قائمة الحقول المحددة. عندما تضيف الأربعة حقول بأكملها، انقر فوق التالي.</a:t>
            </a:r>
          </a:p>
          <a:p>
            <a:pPr algn="just"/>
            <a:r>
              <a:rPr lang="ar-SA" dirty="0" smtClean="0">
                <a:latin typeface="Comic Sans MS" pitchFamily="66" charset="0"/>
                <a:cs typeface="Tahoma" pitchFamily="34" charset="0"/>
              </a:rPr>
              <a:t>قم بتسمية الاستعلام جهات الاتصال في الدوحة، ثم انقر فوق إنهاء. </a:t>
            </a:r>
          </a:p>
          <a:p>
            <a:pPr algn="just"/>
            <a:r>
              <a:rPr lang="ar-SA" dirty="0" smtClean="0">
                <a:latin typeface="Comic Sans MS" pitchFamily="66" charset="0"/>
                <a:cs typeface="Tahoma" pitchFamily="34" charset="0"/>
              </a:rPr>
              <a:t>يعرض </a:t>
            </a:r>
            <a:r>
              <a:rPr lang="en-US" dirty="0" smtClean="0">
                <a:latin typeface="Comic Sans MS" pitchFamily="66" charset="0"/>
                <a:cs typeface="Tahoma" pitchFamily="34" charset="0"/>
              </a:rPr>
              <a:t>Access </a:t>
            </a:r>
            <a:r>
              <a:rPr lang="ar-SA" dirty="0" smtClean="0">
                <a:latin typeface="Comic Sans MS" pitchFamily="66" charset="0"/>
                <a:cs typeface="Tahoma" pitchFamily="34" charset="0"/>
              </a:rPr>
              <a:t>كافة سجلات جهات الاتصال في طريقة عرض "ورقة البيانات". تعرض النتائج كافة السجلات، ولكنها تعرض فقط الأربعة حقول التي قمت بتحديدها في معالج الاستعلام.</a:t>
            </a:r>
          </a:p>
          <a:p>
            <a:pPr algn="just"/>
            <a:r>
              <a:rPr lang="ar-SA" dirty="0" smtClean="0">
                <a:latin typeface="Comic Sans MS" pitchFamily="66" charset="0"/>
                <a:cs typeface="Tahoma" pitchFamily="34" charset="0"/>
              </a:rPr>
              <a:t>اغلق الاستعلام، ولاحظ أنه يتم حفظ الاستعلام تلقائيًا.</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solidFill>
            <a:schemeClr val="bg2"/>
          </a:solidFill>
        </p:spPr>
        <p:txBody>
          <a:bodyPr vert="horz" lIns="91440" tIns="45720" rIns="91440" bIns="45720" rtlCol="0" anchor="ctr"/>
          <a:lstStyle/>
          <a:p>
            <a:pPr algn="ctr">
              <a:defRPr/>
            </a:pPr>
            <a:fld id="{F3F6AD18-2457-488A-90FC-71FB149B07BF}" type="slidenum">
              <a:rPr lang="ar-SA" b="1">
                <a:solidFill>
                  <a:schemeClr val="tx1"/>
                </a:solidFill>
              </a:rPr>
              <a:pPr algn="ctr">
                <a:defRPr/>
              </a:pPr>
              <a:t>26</a:t>
            </a:fld>
            <a:endParaRPr lang="ar-SA" b="1">
              <a:solidFill>
                <a:schemeClr val="tx1"/>
              </a:solidFill>
            </a:endParaRPr>
          </a:p>
        </p:txBody>
      </p:sp>
      <p:pic>
        <p:nvPicPr>
          <p:cNvPr id="23554" name="Picture 2"/>
          <p:cNvPicPr>
            <a:picLocks noChangeAspect="1" noChangeArrowheads="1"/>
          </p:cNvPicPr>
          <p:nvPr/>
        </p:nvPicPr>
        <p:blipFill>
          <a:blip r:embed="rId2" cstate="print"/>
          <a:srcRect/>
          <a:stretch>
            <a:fillRect/>
          </a:stretch>
        </p:blipFill>
        <p:spPr bwMode="auto">
          <a:xfrm>
            <a:off x="785786" y="428604"/>
            <a:ext cx="7955540" cy="5940000"/>
          </a:xfrm>
          <a:prstGeom prst="rect">
            <a:avLst/>
          </a:prstGeom>
          <a:noFill/>
          <a:ln w="9525">
            <a:noFill/>
            <a:miter lim="800000"/>
            <a:headEnd/>
            <a:tailEnd/>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solidFill>
            <a:schemeClr val="bg2"/>
          </a:solidFill>
        </p:spPr>
        <p:txBody>
          <a:bodyPr vert="horz" lIns="91440" tIns="45720" rIns="91440" bIns="45720" rtlCol="0" anchor="ctr"/>
          <a:lstStyle/>
          <a:p>
            <a:pPr algn="ctr">
              <a:defRPr/>
            </a:pPr>
            <a:fld id="{69178FA8-BAFB-4771-AD9B-0679C06863B9}" type="slidenum">
              <a:rPr lang="ar-SA" b="1">
                <a:solidFill>
                  <a:schemeClr val="tx1"/>
                </a:solidFill>
              </a:rPr>
              <a:pPr algn="ctr">
                <a:defRPr/>
              </a:pPr>
              <a:t>27</a:t>
            </a:fld>
            <a:endParaRPr lang="ar-SA" b="1">
              <a:solidFill>
                <a:schemeClr val="tx1"/>
              </a:solidFill>
            </a:endParaRPr>
          </a:p>
        </p:txBody>
      </p:sp>
      <p:pic>
        <p:nvPicPr>
          <p:cNvPr id="24578" name="Picture 2"/>
          <p:cNvPicPr>
            <a:picLocks noChangeAspect="1" noChangeArrowheads="1"/>
          </p:cNvPicPr>
          <p:nvPr/>
        </p:nvPicPr>
        <p:blipFill>
          <a:blip r:embed="rId2" cstate="print"/>
          <a:srcRect/>
          <a:stretch>
            <a:fillRect/>
          </a:stretch>
        </p:blipFill>
        <p:spPr bwMode="auto">
          <a:xfrm>
            <a:off x="785786" y="357166"/>
            <a:ext cx="7923563" cy="5940000"/>
          </a:xfrm>
          <a:prstGeom prst="rect">
            <a:avLst/>
          </a:prstGeom>
          <a:noFill/>
          <a:ln w="9525">
            <a:noFill/>
            <a:miter lim="800000"/>
            <a:headEnd/>
            <a:tailEnd/>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solidFill>
            <a:schemeClr val="bg2"/>
          </a:solidFill>
        </p:spPr>
        <p:txBody>
          <a:bodyPr vert="horz" lIns="91440" tIns="45720" rIns="91440" bIns="45720" rtlCol="0" anchor="ctr"/>
          <a:lstStyle/>
          <a:p>
            <a:pPr algn="ctr">
              <a:defRPr/>
            </a:pPr>
            <a:fld id="{4744D686-9C3C-4DF2-A22E-AE89664AB85D}" type="slidenum">
              <a:rPr lang="ar-SA" b="1">
                <a:solidFill>
                  <a:schemeClr val="tx1"/>
                </a:solidFill>
              </a:rPr>
              <a:pPr algn="ctr">
                <a:defRPr/>
              </a:pPr>
              <a:t>28</a:t>
            </a:fld>
            <a:endParaRPr lang="ar-SA" b="1">
              <a:solidFill>
                <a:schemeClr val="tx1"/>
              </a:solidFill>
            </a:endParaRPr>
          </a:p>
        </p:txBody>
      </p:sp>
      <p:pic>
        <p:nvPicPr>
          <p:cNvPr id="25602" name="Picture 2"/>
          <p:cNvPicPr>
            <a:picLocks noChangeAspect="1" noChangeArrowheads="1"/>
          </p:cNvPicPr>
          <p:nvPr/>
        </p:nvPicPr>
        <p:blipFill>
          <a:blip r:embed="rId2" cstate="print"/>
          <a:srcRect/>
          <a:stretch>
            <a:fillRect/>
          </a:stretch>
        </p:blipFill>
        <p:spPr bwMode="auto">
          <a:xfrm>
            <a:off x="642910" y="357166"/>
            <a:ext cx="7937807" cy="5940000"/>
          </a:xfrm>
          <a:prstGeom prst="rect">
            <a:avLst/>
          </a:prstGeom>
          <a:noFill/>
          <a:ln w="9525">
            <a:noFill/>
            <a:miter lim="800000"/>
            <a:headEnd/>
            <a:tailEnd/>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solidFill>
            <a:schemeClr val="bg2"/>
          </a:solidFill>
        </p:spPr>
        <p:txBody>
          <a:bodyPr vert="horz" lIns="91440" tIns="45720" rIns="91440" bIns="45720" rtlCol="0" anchor="ctr"/>
          <a:lstStyle/>
          <a:p>
            <a:pPr algn="ctr">
              <a:defRPr/>
            </a:pPr>
            <a:fld id="{0F4AD62E-F7DE-4748-936D-1E322DD0C547}" type="slidenum">
              <a:rPr lang="ar-SA" b="1">
                <a:solidFill>
                  <a:schemeClr val="tx1"/>
                </a:solidFill>
              </a:rPr>
              <a:pPr algn="ctr">
                <a:defRPr/>
              </a:pPr>
              <a:t>29</a:t>
            </a:fld>
            <a:endParaRPr lang="ar-SA" b="1">
              <a:solidFill>
                <a:schemeClr val="tx1"/>
              </a:solidFill>
            </a:endParaRPr>
          </a:p>
        </p:txBody>
      </p:sp>
      <p:pic>
        <p:nvPicPr>
          <p:cNvPr id="26626" name="Picture 2"/>
          <p:cNvPicPr>
            <a:picLocks noChangeAspect="1" noChangeArrowheads="1"/>
          </p:cNvPicPr>
          <p:nvPr/>
        </p:nvPicPr>
        <p:blipFill>
          <a:blip r:embed="rId2" cstate="print"/>
          <a:srcRect/>
          <a:stretch>
            <a:fillRect/>
          </a:stretch>
        </p:blipFill>
        <p:spPr bwMode="auto">
          <a:xfrm>
            <a:off x="642910" y="357166"/>
            <a:ext cx="7962803" cy="5940000"/>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a:solidFill>
            <a:schemeClr val="bg2"/>
          </a:solidFill>
        </p:spPr>
        <p:txBody>
          <a:bodyPr vert="horz" lIns="91440" tIns="45720" rIns="91440" bIns="45720" rtlCol="0" anchor="ctr"/>
          <a:lstStyle/>
          <a:p>
            <a:pPr algn="ctr">
              <a:defRPr/>
            </a:pPr>
            <a:fld id="{131B99BA-F77D-4673-8DF3-ADCD3172BE72}" type="slidenum">
              <a:rPr lang="ar-SA" b="1">
                <a:solidFill>
                  <a:schemeClr val="tx1"/>
                </a:solidFill>
              </a:rPr>
              <a:pPr algn="ctr">
                <a:defRPr/>
              </a:pPr>
              <a:t>3</a:t>
            </a:fld>
            <a:endParaRPr lang="ar-SA" b="1">
              <a:solidFill>
                <a:schemeClr val="tx1"/>
              </a:solidFill>
            </a:endParaRPr>
          </a:p>
        </p:txBody>
      </p:sp>
      <p:pic>
        <p:nvPicPr>
          <p:cNvPr id="1026" name="Picture 2"/>
          <p:cNvPicPr>
            <a:picLocks noChangeAspect="1" noChangeArrowheads="1"/>
          </p:cNvPicPr>
          <p:nvPr/>
        </p:nvPicPr>
        <p:blipFill>
          <a:blip r:embed="rId2" cstate="print"/>
          <a:srcRect/>
          <a:stretch>
            <a:fillRect/>
          </a:stretch>
        </p:blipFill>
        <p:spPr bwMode="auto">
          <a:xfrm>
            <a:off x="642910" y="285728"/>
            <a:ext cx="7920000" cy="5940000"/>
          </a:xfrm>
          <a:prstGeom prst="rect">
            <a:avLst/>
          </a:prstGeom>
          <a:noFill/>
          <a:ln w="9525">
            <a:noFill/>
            <a:miter lim="800000"/>
            <a:headEnd/>
            <a:tailEnd/>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a:solidFill>
            <a:schemeClr val="bg2"/>
          </a:solidFill>
        </p:spPr>
        <p:txBody>
          <a:bodyPr vert="horz" lIns="91440" tIns="45720" rIns="91440" bIns="45720" rtlCol="0" anchor="ctr"/>
          <a:lstStyle/>
          <a:p>
            <a:pPr algn="ctr">
              <a:defRPr/>
            </a:pPr>
            <a:fld id="{5DC3017F-F70C-4B98-BF8C-FCAD42BA6F33}" type="slidenum">
              <a:rPr lang="ar-SA" b="1">
                <a:solidFill>
                  <a:schemeClr val="tx1"/>
                </a:solidFill>
              </a:rPr>
              <a:pPr algn="ctr">
                <a:defRPr/>
              </a:pPr>
              <a:t>30</a:t>
            </a:fld>
            <a:endParaRPr lang="ar-SA" b="1">
              <a:solidFill>
                <a:schemeClr val="tx1"/>
              </a:solidFill>
            </a:endParaRPr>
          </a:p>
        </p:txBody>
      </p:sp>
      <p:pic>
        <p:nvPicPr>
          <p:cNvPr id="27650" name="Picture 2"/>
          <p:cNvPicPr>
            <a:picLocks noChangeAspect="1" noChangeArrowheads="1"/>
          </p:cNvPicPr>
          <p:nvPr/>
        </p:nvPicPr>
        <p:blipFill>
          <a:blip r:embed="rId2" cstate="print"/>
          <a:srcRect/>
          <a:stretch>
            <a:fillRect/>
          </a:stretch>
        </p:blipFill>
        <p:spPr bwMode="auto">
          <a:xfrm>
            <a:off x="714348" y="357166"/>
            <a:ext cx="7980870" cy="5940000"/>
          </a:xfrm>
          <a:prstGeom prst="rect">
            <a:avLst/>
          </a:prstGeom>
          <a:noFill/>
          <a:ln w="9525">
            <a:noFill/>
            <a:miter lim="800000"/>
            <a:headEnd/>
            <a:tailEnd/>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solidFill>
            <a:schemeClr val="bg2"/>
          </a:solidFill>
        </p:spPr>
        <p:txBody>
          <a:bodyPr vert="horz" lIns="91440" tIns="45720" rIns="91440" bIns="45720" rtlCol="0" anchor="ctr"/>
          <a:lstStyle/>
          <a:p>
            <a:pPr algn="ctr">
              <a:defRPr/>
            </a:pPr>
            <a:fld id="{BFD89FEB-04E6-4937-82A6-2ECCA7D29568}" type="slidenum">
              <a:rPr lang="ar-SA" b="1">
                <a:solidFill>
                  <a:schemeClr val="tx1"/>
                </a:solidFill>
              </a:rPr>
              <a:pPr algn="ctr">
                <a:defRPr/>
              </a:pPr>
              <a:t>31</a:t>
            </a:fld>
            <a:endParaRPr lang="ar-SA" b="1">
              <a:solidFill>
                <a:schemeClr val="tx1"/>
              </a:solidFill>
            </a:endParaRPr>
          </a:p>
        </p:txBody>
      </p:sp>
      <p:pic>
        <p:nvPicPr>
          <p:cNvPr id="28674" name="Picture 2"/>
          <p:cNvPicPr>
            <a:picLocks noChangeAspect="1" noChangeArrowheads="1"/>
          </p:cNvPicPr>
          <p:nvPr/>
        </p:nvPicPr>
        <p:blipFill>
          <a:blip r:embed="rId2" cstate="print"/>
          <a:srcRect/>
          <a:stretch>
            <a:fillRect/>
          </a:stretch>
        </p:blipFill>
        <p:spPr bwMode="auto">
          <a:xfrm>
            <a:off x="857215" y="357166"/>
            <a:ext cx="7959166" cy="5940000"/>
          </a:xfrm>
          <a:prstGeom prst="rect">
            <a:avLst/>
          </a:prstGeom>
          <a:noFill/>
          <a:ln w="9525">
            <a:noFill/>
            <a:miter lim="800000"/>
            <a:headEnd/>
            <a:tailEnd/>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solidFill>
            <a:schemeClr val="bg2"/>
          </a:solidFill>
        </p:spPr>
        <p:txBody>
          <a:bodyPr vert="horz" lIns="91440" tIns="45720" rIns="91440" bIns="45720" rtlCol="0" anchor="ctr"/>
          <a:lstStyle/>
          <a:p>
            <a:pPr algn="ctr">
              <a:defRPr/>
            </a:pPr>
            <a:fld id="{396DE1FA-AC91-43DF-98B5-CE33696E7070}" type="slidenum">
              <a:rPr lang="ar-SA" b="1">
                <a:solidFill>
                  <a:schemeClr val="tx1"/>
                </a:solidFill>
              </a:rPr>
              <a:pPr algn="ctr">
                <a:defRPr/>
              </a:pPr>
              <a:t>32</a:t>
            </a:fld>
            <a:endParaRPr lang="ar-SA" b="1">
              <a:solidFill>
                <a:schemeClr val="tx1"/>
              </a:solidFill>
            </a:endParaRPr>
          </a:p>
        </p:txBody>
      </p:sp>
      <p:pic>
        <p:nvPicPr>
          <p:cNvPr id="29698" name="Picture 2"/>
          <p:cNvPicPr>
            <a:picLocks noChangeAspect="1" noChangeArrowheads="1"/>
          </p:cNvPicPr>
          <p:nvPr/>
        </p:nvPicPr>
        <p:blipFill>
          <a:blip r:embed="rId2" cstate="print"/>
          <a:srcRect/>
          <a:stretch>
            <a:fillRect/>
          </a:stretch>
        </p:blipFill>
        <p:spPr bwMode="auto">
          <a:xfrm>
            <a:off x="500034" y="357166"/>
            <a:ext cx="7934216" cy="5940000"/>
          </a:xfrm>
          <a:prstGeom prst="rect">
            <a:avLst/>
          </a:prstGeom>
          <a:noFill/>
          <a:ln w="9525">
            <a:noFill/>
            <a:miter lim="800000"/>
            <a:headEnd/>
            <a:tailEnd/>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0F9C4384-8FD0-4EBB-A097-4DE9E5D1230A}" type="slidenum">
              <a:rPr lang="ar-SA" smtClean="0"/>
              <a:pPr>
                <a:defRPr/>
              </a:pPr>
              <a:t>33</a:t>
            </a:fld>
            <a:endParaRPr lang="ar-SA"/>
          </a:p>
        </p:txBody>
      </p:sp>
      <p:pic>
        <p:nvPicPr>
          <p:cNvPr id="31746" name="Picture 2"/>
          <p:cNvPicPr>
            <a:picLocks noChangeAspect="1" noChangeArrowheads="1"/>
          </p:cNvPicPr>
          <p:nvPr/>
        </p:nvPicPr>
        <p:blipFill>
          <a:blip r:embed="rId2" cstate="print"/>
          <a:srcRect/>
          <a:stretch>
            <a:fillRect/>
          </a:stretch>
        </p:blipFill>
        <p:spPr bwMode="auto">
          <a:xfrm>
            <a:off x="785777" y="357165"/>
            <a:ext cx="7952115" cy="5940000"/>
          </a:xfrm>
          <a:prstGeom prst="rect">
            <a:avLst/>
          </a:prstGeom>
          <a:noFill/>
          <a:ln w="9525">
            <a:noFill/>
            <a:miter lim="800000"/>
            <a:headEnd/>
            <a:tailEnd/>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0F9C4384-8FD0-4EBB-A097-4DE9E5D1230A}" type="slidenum">
              <a:rPr lang="ar-SA" smtClean="0"/>
              <a:pPr>
                <a:defRPr/>
              </a:pPr>
              <a:t>34</a:t>
            </a:fld>
            <a:endParaRPr lang="ar-SA"/>
          </a:p>
        </p:txBody>
      </p:sp>
      <p:pic>
        <p:nvPicPr>
          <p:cNvPr id="30722" name="Picture 2"/>
          <p:cNvPicPr>
            <a:picLocks noChangeAspect="1" noChangeArrowheads="1"/>
          </p:cNvPicPr>
          <p:nvPr/>
        </p:nvPicPr>
        <p:blipFill>
          <a:blip r:embed="rId2" cstate="print"/>
          <a:srcRect/>
          <a:stretch>
            <a:fillRect/>
          </a:stretch>
        </p:blipFill>
        <p:spPr bwMode="auto">
          <a:xfrm>
            <a:off x="857224" y="357166"/>
            <a:ext cx="7881103" cy="5940000"/>
          </a:xfrm>
          <a:prstGeom prst="rect">
            <a:avLst/>
          </a:prstGeom>
          <a:noFill/>
          <a:ln w="9525">
            <a:noFill/>
            <a:miter lim="800000"/>
            <a:headEnd/>
            <a:tailEnd/>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0F9C4384-8FD0-4EBB-A097-4DE9E5D1230A}" type="slidenum">
              <a:rPr lang="ar-SA" smtClean="0"/>
              <a:pPr>
                <a:defRPr/>
              </a:pPr>
              <a:t>35</a:t>
            </a:fld>
            <a:endParaRPr lang="ar-SA"/>
          </a:p>
        </p:txBody>
      </p:sp>
      <p:pic>
        <p:nvPicPr>
          <p:cNvPr id="32770" name="Picture 2"/>
          <p:cNvPicPr>
            <a:picLocks noChangeAspect="1" noChangeArrowheads="1"/>
          </p:cNvPicPr>
          <p:nvPr/>
        </p:nvPicPr>
        <p:blipFill>
          <a:blip r:embed="rId2" cstate="print"/>
          <a:srcRect/>
          <a:stretch>
            <a:fillRect/>
          </a:stretch>
        </p:blipFill>
        <p:spPr bwMode="auto">
          <a:xfrm>
            <a:off x="500034" y="357166"/>
            <a:ext cx="7955747" cy="5940000"/>
          </a:xfrm>
          <a:prstGeom prst="rect">
            <a:avLst/>
          </a:prstGeom>
          <a:noFill/>
          <a:ln w="9525">
            <a:noFill/>
            <a:miter lim="800000"/>
            <a:headEnd/>
            <a:tailEnd/>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642910" y="71414"/>
            <a:ext cx="8286808" cy="500066"/>
          </a:xfrm>
        </p:spPr>
        <p:txBody>
          <a:bodyPr>
            <a:normAutofit fontScale="90000"/>
          </a:bodyPr>
          <a:lstStyle/>
          <a:p>
            <a:pPr algn="r" fontAlgn="auto">
              <a:spcAft>
                <a:spcPts val="0"/>
              </a:spcAft>
              <a:defRPr/>
            </a:pPr>
            <a:r>
              <a:rPr lang="ar-SA" sz="2000" b="1" u="sng" dirty="0" smtClean="0"/>
              <a:t>ثالثا: طباعة صفحة البيانات للاستعلام وإضافة حقول للاستعلام:-</a:t>
            </a:r>
            <a:endParaRPr lang="ar-SA" sz="2000" u="sng" dirty="0"/>
          </a:p>
        </p:txBody>
      </p:sp>
      <p:sp>
        <p:nvSpPr>
          <p:cNvPr id="4" name="Slide Number Placeholder 3"/>
          <p:cNvSpPr>
            <a:spLocks noGrp="1"/>
          </p:cNvSpPr>
          <p:nvPr>
            <p:ph type="sldNum" sz="quarter" idx="12"/>
          </p:nvPr>
        </p:nvSpPr>
        <p:spPr/>
        <p:txBody>
          <a:bodyPr/>
          <a:lstStyle/>
          <a:p>
            <a:pPr>
              <a:defRPr/>
            </a:pPr>
            <a:fld id="{0F9C4384-8FD0-4EBB-A097-4DE9E5D1230A}" type="slidenum">
              <a:rPr lang="ar-SA" smtClean="0"/>
              <a:pPr>
                <a:defRPr/>
              </a:pPr>
              <a:t>36</a:t>
            </a:fld>
            <a:endParaRPr lang="ar-SA"/>
          </a:p>
        </p:txBody>
      </p:sp>
      <p:pic>
        <p:nvPicPr>
          <p:cNvPr id="33794" name="Picture 2"/>
          <p:cNvPicPr>
            <a:picLocks noChangeAspect="1" noChangeArrowheads="1"/>
          </p:cNvPicPr>
          <p:nvPr/>
        </p:nvPicPr>
        <p:blipFill>
          <a:blip r:embed="rId2" cstate="print"/>
          <a:srcRect/>
          <a:stretch>
            <a:fillRect/>
          </a:stretch>
        </p:blipFill>
        <p:spPr bwMode="auto">
          <a:xfrm>
            <a:off x="642910" y="500042"/>
            <a:ext cx="7944887" cy="5940000"/>
          </a:xfrm>
          <a:prstGeom prst="rect">
            <a:avLst/>
          </a:prstGeom>
          <a:noFill/>
          <a:ln w="9525">
            <a:noFill/>
            <a:miter lim="800000"/>
            <a:headEnd/>
            <a:tailEnd/>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0F9C4384-8FD0-4EBB-A097-4DE9E5D1230A}" type="slidenum">
              <a:rPr lang="ar-SA" smtClean="0"/>
              <a:pPr>
                <a:defRPr/>
              </a:pPr>
              <a:t>37</a:t>
            </a:fld>
            <a:endParaRPr lang="ar-SA"/>
          </a:p>
        </p:txBody>
      </p:sp>
      <p:pic>
        <p:nvPicPr>
          <p:cNvPr id="34819" name="Picture 3"/>
          <p:cNvPicPr>
            <a:picLocks noChangeAspect="1" noChangeArrowheads="1"/>
          </p:cNvPicPr>
          <p:nvPr/>
        </p:nvPicPr>
        <p:blipFill>
          <a:blip r:embed="rId2" cstate="print"/>
          <a:srcRect/>
          <a:stretch>
            <a:fillRect/>
          </a:stretch>
        </p:blipFill>
        <p:spPr bwMode="auto">
          <a:xfrm>
            <a:off x="785786" y="285728"/>
            <a:ext cx="7927119" cy="5940000"/>
          </a:xfrm>
          <a:prstGeom prst="rect">
            <a:avLst/>
          </a:prstGeom>
          <a:noFill/>
          <a:ln w="9525">
            <a:noFill/>
            <a:miter lim="800000"/>
            <a:headEnd/>
            <a:tailEnd/>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0F9C4384-8FD0-4EBB-A097-4DE9E5D1230A}" type="slidenum">
              <a:rPr lang="ar-SA" smtClean="0"/>
              <a:pPr>
                <a:defRPr/>
              </a:pPr>
              <a:t>38</a:t>
            </a:fld>
            <a:endParaRPr lang="ar-SA"/>
          </a:p>
        </p:txBody>
      </p:sp>
      <p:pic>
        <p:nvPicPr>
          <p:cNvPr id="35842" name="Picture 2"/>
          <p:cNvPicPr>
            <a:picLocks noChangeAspect="1" noChangeArrowheads="1"/>
          </p:cNvPicPr>
          <p:nvPr/>
        </p:nvPicPr>
        <p:blipFill>
          <a:blip r:embed="rId2" cstate="print"/>
          <a:srcRect/>
          <a:stretch>
            <a:fillRect/>
          </a:stretch>
        </p:blipFill>
        <p:spPr bwMode="auto">
          <a:xfrm>
            <a:off x="857224" y="214290"/>
            <a:ext cx="7905761" cy="5940000"/>
          </a:xfrm>
          <a:prstGeom prst="rect">
            <a:avLst/>
          </a:prstGeom>
          <a:noFill/>
          <a:ln w="9525">
            <a:noFill/>
            <a:miter lim="800000"/>
            <a:headEnd/>
            <a:tailEnd/>
          </a:ln>
        </p:spPr>
      </p:pic>
      <p:sp>
        <p:nvSpPr>
          <p:cNvPr id="6" name="Rectangular Callout 5"/>
          <p:cNvSpPr/>
          <p:nvPr/>
        </p:nvSpPr>
        <p:spPr>
          <a:xfrm>
            <a:off x="357158" y="4143380"/>
            <a:ext cx="1571636" cy="500066"/>
          </a:xfrm>
          <a:prstGeom prst="wedgeRectCallout">
            <a:avLst>
              <a:gd name="adj1" fmla="val 73250"/>
              <a:gd name="adj2" fmla="val -186562"/>
            </a:avLst>
          </a:prstGeom>
          <a:solidFill>
            <a:srgbClr val="FDD7DD"/>
          </a:solidFill>
          <a:ln w="9525">
            <a:solidFill>
              <a:srgbClr val="F73543">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dirty="0" smtClean="0">
                <a:solidFill>
                  <a:srgbClr val="800000"/>
                </a:solidFill>
                <a:latin typeface="Arial" pitchFamily="34" charset="0"/>
                <a:cs typeface="Arial" pitchFamily="34" charset="0"/>
              </a:rPr>
              <a:t>حدد من هنا عدد النسخ</a:t>
            </a:r>
            <a:endParaRPr lang="ar-SA" dirty="0">
              <a:solidFill>
                <a:srgbClr val="800000"/>
              </a:solidFill>
              <a:latin typeface="Arial" pitchFamily="34" charset="0"/>
              <a:cs typeface="Arial" pitchFamily="34" charset="0"/>
            </a:endParaRPr>
          </a:p>
        </p:txBody>
      </p:sp>
      <p:sp>
        <p:nvSpPr>
          <p:cNvPr id="7" name="Rectangular Callout 6"/>
          <p:cNvSpPr/>
          <p:nvPr/>
        </p:nvSpPr>
        <p:spPr>
          <a:xfrm>
            <a:off x="7215206" y="4643446"/>
            <a:ext cx="1643074" cy="857256"/>
          </a:xfrm>
          <a:prstGeom prst="wedgeRectCallout">
            <a:avLst>
              <a:gd name="adj1" fmla="val -59914"/>
              <a:gd name="adj2" fmla="val -156875"/>
            </a:avLst>
          </a:prstGeom>
          <a:solidFill>
            <a:srgbClr val="FDD7DD"/>
          </a:solidFill>
          <a:ln w="9525">
            <a:solidFill>
              <a:srgbClr val="F73543">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dirty="0" smtClean="0">
                <a:solidFill>
                  <a:srgbClr val="800000"/>
                </a:solidFill>
                <a:latin typeface="Arial" pitchFamily="34" charset="0"/>
                <a:cs typeface="Arial" pitchFamily="34" charset="0"/>
              </a:rPr>
              <a:t>حدد من هنا نطاق الصفحات</a:t>
            </a:r>
            <a:endParaRPr lang="ar-SA" dirty="0">
              <a:solidFill>
                <a:srgbClr val="800000"/>
              </a:solidFill>
              <a:latin typeface="Arial" pitchFamily="34" charset="0"/>
              <a:cs typeface="Arial" pitchFamily="34" charset="0"/>
            </a:endParaRPr>
          </a:p>
        </p:txBody>
      </p:sp>
      <p:sp>
        <p:nvSpPr>
          <p:cNvPr id="8" name="Rectangular Callout 7"/>
          <p:cNvSpPr/>
          <p:nvPr/>
        </p:nvSpPr>
        <p:spPr>
          <a:xfrm>
            <a:off x="3857620" y="6072206"/>
            <a:ext cx="1214446" cy="500066"/>
          </a:xfrm>
          <a:prstGeom prst="wedgeRectCallout">
            <a:avLst>
              <a:gd name="adj1" fmla="val -69251"/>
              <a:gd name="adj2" fmla="val -322128"/>
            </a:avLst>
          </a:prstGeom>
          <a:solidFill>
            <a:srgbClr val="FDD7DD"/>
          </a:solidFill>
          <a:ln w="9525">
            <a:solidFill>
              <a:srgbClr val="F73543">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dirty="0" smtClean="0">
                <a:solidFill>
                  <a:srgbClr val="800000"/>
                </a:solidFill>
                <a:latin typeface="Arial" pitchFamily="34" charset="0"/>
                <a:cs typeface="Arial" pitchFamily="34" charset="0"/>
              </a:rPr>
              <a:t>اختر موافق</a:t>
            </a:r>
            <a:endParaRPr lang="ar-SA" dirty="0">
              <a:solidFill>
                <a:srgbClr val="800000"/>
              </a:solidFill>
              <a:latin typeface="Arial" pitchFamily="34" charset="0"/>
              <a:cs typeface="Arial" pitchFamily="34" charset="0"/>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0F9C4384-8FD0-4EBB-A097-4DE9E5D1230A}" type="slidenum">
              <a:rPr lang="ar-SA" smtClean="0"/>
              <a:pPr>
                <a:defRPr/>
              </a:pPr>
              <a:t>39</a:t>
            </a:fld>
            <a:endParaRPr lang="ar-SA"/>
          </a:p>
        </p:txBody>
      </p:sp>
      <p:pic>
        <p:nvPicPr>
          <p:cNvPr id="36866" name="Picture 2"/>
          <p:cNvPicPr>
            <a:picLocks noChangeAspect="1" noChangeArrowheads="1"/>
          </p:cNvPicPr>
          <p:nvPr/>
        </p:nvPicPr>
        <p:blipFill>
          <a:blip r:embed="rId2" cstate="print"/>
          <a:srcRect/>
          <a:stretch>
            <a:fillRect/>
          </a:stretch>
        </p:blipFill>
        <p:spPr bwMode="auto">
          <a:xfrm>
            <a:off x="500034" y="428604"/>
            <a:ext cx="7952115" cy="5940000"/>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solidFill>
            <a:schemeClr val="bg2"/>
          </a:solidFill>
        </p:spPr>
        <p:txBody>
          <a:bodyPr vert="horz" lIns="91440" tIns="45720" rIns="91440" bIns="45720" rtlCol="0" anchor="ctr"/>
          <a:lstStyle/>
          <a:p>
            <a:pPr algn="ctr">
              <a:defRPr/>
            </a:pPr>
            <a:fld id="{9FB2038E-A092-464B-ACED-0E76A9E8EFE2}" type="slidenum">
              <a:rPr lang="ar-SA" b="1">
                <a:solidFill>
                  <a:schemeClr val="tx1"/>
                </a:solidFill>
              </a:rPr>
              <a:pPr algn="ctr">
                <a:defRPr/>
              </a:pPr>
              <a:t>4</a:t>
            </a:fld>
            <a:endParaRPr lang="ar-SA" b="1">
              <a:solidFill>
                <a:schemeClr val="tx1"/>
              </a:solidFill>
            </a:endParaRPr>
          </a:p>
        </p:txBody>
      </p:sp>
      <p:pic>
        <p:nvPicPr>
          <p:cNvPr id="2050" name="Picture 2"/>
          <p:cNvPicPr>
            <a:picLocks noChangeAspect="1" noChangeArrowheads="1"/>
          </p:cNvPicPr>
          <p:nvPr/>
        </p:nvPicPr>
        <p:blipFill>
          <a:blip r:embed="rId2" cstate="print"/>
          <a:srcRect/>
          <a:stretch>
            <a:fillRect/>
          </a:stretch>
        </p:blipFill>
        <p:spPr bwMode="auto">
          <a:xfrm>
            <a:off x="571472" y="357166"/>
            <a:ext cx="7912892" cy="5940000"/>
          </a:xfrm>
          <a:prstGeom prst="rect">
            <a:avLst/>
          </a:prstGeom>
          <a:noFill/>
          <a:ln w="9525">
            <a:noFill/>
            <a:miter lim="800000"/>
            <a:headEnd/>
            <a:tailEnd/>
          </a:ln>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0F9C4384-8FD0-4EBB-A097-4DE9E5D1230A}" type="slidenum">
              <a:rPr lang="ar-SA" smtClean="0"/>
              <a:pPr>
                <a:defRPr/>
              </a:pPr>
              <a:t>40</a:t>
            </a:fld>
            <a:endParaRPr lang="ar-SA"/>
          </a:p>
        </p:txBody>
      </p:sp>
      <p:pic>
        <p:nvPicPr>
          <p:cNvPr id="37890" name="Picture 2"/>
          <p:cNvPicPr>
            <a:picLocks noChangeAspect="1" noChangeArrowheads="1"/>
          </p:cNvPicPr>
          <p:nvPr/>
        </p:nvPicPr>
        <p:blipFill>
          <a:blip r:embed="rId2" cstate="print"/>
          <a:srcRect/>
          <a:stretch>
            <a:fillRect/>
          </a:stretch>
        </p:blipFill>
        <p:spPr bwMode="auto">
          <a:xfrm>
            <a:off x="714348" y="428604"/>
            <a:ext cx="7952115" cy="5940000"/>
          </a:xfrm>
          <a:prstGeom prst="rect">
            <a:avLst/>
          </a:prstGeom>
          <a:noFill/>
          <a:ln w="9525">
            <a:noFill/>
            <a:miter lim="800000"/>
            <a:headEnd/>
            <a:tailEnd/>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0F9C4384-8FD0-4EBB-A097-4DE9E5D1230A}" type="slidenum">
              <a:rPr lang="ar-SA" smtClean="0"/>
              <a:pPr>
                <a:defRPr/>
              </a:pPr>
              <a:t>41</a:t>
            </a:fld>
            <a:endParaRPr lang="ar-SA"/>
          </a:p>
        </p:txBody>
      </p:sp>
      <p:pic>
        <p:nvPicPr>
          <p:cNvPr id="38914" name="Picture 2"/>
          <p:cNvPicPr>
            <a:picLocks noChangeAspect="1" noChangeArrowheads="1"/>
          </p:cNvPicPr>
          <p:nvPr/>
        </p:nvPicPr>
        <p:blipFill>
          <a:blip r:embed="rId2" cstate="print"/>
          <a:srcRect/>
          <a:stretch>
            <a:fillRect/>
          </a:stretch>
        </p:blipFill>
        <p:spPr bwMode="auto">
          <a:xfrm>
            <a:off x="500034" y="285728"/>
            <a:ext cx="7945025" cy="5940000"/>
          </a:xfrm>
          <a:prstGeom prst="rect">
            <a:avLst/>
          </a:prstGeom>
          <a:noFill/>
          <a:ln w="9525">
            <a:noFill/>
            <a:miter lim="800000"/>
            <a:headEnd/>
            <a:tailEnd/>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0F9C4384-8FD0-4EBB-A097-4DE9E5D1230A}" type="slidenum">
              <a:rPr lang="ar-SA" smtClean="0"/>
              <a:pPr>
                <a:defRPr/>
              </a:pPr>
              <a:t>42</a:t>
            </a:fld>
            <a:endParaRPr lang="ar-SA"/>
          </a:p>
        </p:txBody>
      </p:sp>
      <p:pic>
        <p:nvPicPr>
          <p:cNvPr id="39938" name="Picture 2"/>
          <p:cNvPicPr>
            <a:picLocks noChangeAspect="1" noChangeArrowheads="1"/>
          </p:cNvPicPr>
          <p:nvPr/>
        </p:nvPicPr>
        <p:blipFill>
          <a:blip r:embed="rId2" cstate="print"/>
          <a:srcRect/>
          <a:stretch>
            <a:fillRect/>
          </a:stretch>
        </p:blipFill>
        <p:spPr bwMode="auto">
          <a:xfrm>
            <a:off x="785786" y="285728"/>
            <a:ext cx="7923563" cy="5940000"/>
          </a:xfrm>
          <a:prstGeom prst="rect">
            <a:avLst/>
          </a:prstGeom>
          <a:noFill/>
          <a:ln w="9525">
            <a:noFill/>
            <a:miter lim="800000"/>
            <a:headEnd/>
            <a:tailEnd/>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0F9C4384-8FD0-4EBB-A097-4DE9E5D1230A}" type="slidenum">
              <a:rPr lang="ar-SA" smtClean="0"/>
              <a:pPr>
                <a:defRPr/>
              </a:pPr>
              <a:t>43</a:t>
            </a:fld>
            <a:endParaRPr lang="ar-SA"/>
          </a:p>
        </p:txBody>
      </p:sp>
      <p:sp>
        <p:nvSpPr>
          <p:cNvPr id="5" name="Rectangle 4"/>
          <p:cNvSpPr/>
          <p:nvPr/>
        </p:nvSpPr>
        <p:spPr>
          <a:xfrm>
            <a:off x="1785918" y="285728"/>
            <a:ext cx="6962162" cy="369332"/>
          </a:xfrm>
          <a:prstGeom prst="rect">
            <a:avLst/>
          </a:prstGeom>
        </p:spPr>
        <p:txBody>
          <a:bodyPr wrap="none">
            <a:spAutoFit/>
          </a:bodyPr>
          <a:lstStyle/>
          <a:p>
            <a:pPr fontAlgn="auto">
              <a:spcAft>
                <a:spcPts val="0"/>
              </a:spcAft>
              <a:defRPr/>
            </a:pPr>
            <a:r>
              <a:rPr lang="ar-SA" b="1" u="sng" spc="200" dirty="0" smtClean="0">
                <a:latin typeface="+mj-lt"/>
                <a:ea typeface="+mj-ea"/>
                <a:cs typeface="+mj-cs"/>
              </a:rPr>
              <a:t>رابعا: تنفيذ عملية حسابية وتجميع نتائج الاستعلام :-</a:t>
            </a:r>
          </a:p>
        </p:txBody>
      </p:sp>
      <p:sp>
        <p:nvSpPr>
          <p:cNvPr id="6" name="Rectangle 10"/>
          <p:cNvSpPr>
            <a:spLocks noChangeArrowheads="1"/>
          </p:cNvSpPr>
          <p:nvPr/>
        </p:nvSpPr>
        <p:spPr bwMode="auto">
          <a:xfrm>
            <a:off x="500066" y="642918"/>
            <a:ext cx="8429652" cy="138499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lang="ar-SA" sz="1200" b="1" dirty="0" smtClean="0">
                <a:latin typeface="Comic Sans MS" pitchFamily="66" charset="0"/>
                <a:cs typeface="Tahoma" pitchFamily="34" charset="0"/>
              </a:rPr>
              <a:t>يتم حساب عدد البيانات باستخدام استعلام الإجماليات بدلاً من صف "الإجمالي" عند الرغبة في حساب عدد بعض السجلات التي أرجعها الاستعلام أو كافتها. على سبيل المثال، يمكنك حساب عدد معاملات المبيعات، أو عدد المعاملات في مدينة واحدة. </a:t>
            </a:r>
          </a:p>
          <a:p>
            <a:pPr algn="just"/>
            <a:r>
              <a:rPr lang="ar-SA" sz="1200" b="1" dirty="0" smtClean="0">
                <a:latin typeface="Comic Sans MS" pitchFamily="66" charset="0"/>
                <a:cs typeface="Tahoma" pitchFamily="34" charset="0"/>
              </a:rPr>
              <a:t>بشكل عام، استخدم استعلام الإجماليات بدلاً من صف "الإجمالي" عند الرغبة في استخدام قيمة النتائج في جزء آخر من قاعدة البيانات، مثل تقرير.</a:t>
            </a:r>
          </a:p>
          <a:p>
            <a:pPr algn="just"/>
            <a:r>
              <a:rPr lang="ar-SA" sz="1200" b="1" dirty="0" smtClean="0">
                <a:latin typeface="Comic Sans MS" pitchFamily="66" charset="0"/>
                <a:cs typeface="Tahoma" pitchFamily="34" charset="0"/>
              </a:rPr>
              <a:t>حساب عدد كافة السجلات في استعلام</a:t>
            </a:r>
          </a:p>
          <a:p>
            <a:pPr algn="just"/>
            <a:r>
              <a:rPr lang="ar-SA" sz="1200" b="1" dirty="0" smtClean="0">
                <a:latin typeface="Comic Sans MS" pitchFamily="66" charset="0"/>
                <a:cs typeface="Tahoma" pitchFamily="34" charset="0"/>
              </a:rPr>
              <a:t>في علامة التبويب إنشاء، في المجموعة أخرى، انقر فوق تصميم الاستعلام.</a:t>
            </a:r>
          </a:p>
        </p:txBody>
      </p:sp>
      <p:pic>
        <p:nvPicPr>
          <p:cNvPr id="49154" name="Picture 2" descr="Access شكل شريط"/>
          <p:cNvPicPr>
            <a:picLocks noChangeAspect="1" noChangeArrowheads="1"/>
          </p:cNvPicPr>
          <p:nvPr/>
        </p:nvPicPr>
        <p:blipFill>
          <a:blip r:embed="rId2" cstate="print"/>
          <a:srcRect/>
          <a:stretch>
            <a:fillRect/>
          </a:stretch>
        </p:blipFill>
        <p:spPr bwMode="auto">
          <a:xfrm>
            <a:off x="4857752" y="2071678"/>
            <a:ext cx="2714644" cy="1071570"/>
          </a:xfrm>
          <a:prstGeom prst="rect">
            <a:avLst/>
          </a:prstGeom>
          <a:noFill/>
        </p:spPr>
      </p:pic>
      <p:sp>
        <p:nvSpPr>
          <p:cNvPr id="8" name="Rectangle 7"/>
          <p:cNvSpPr/>
          <p:nvPr/>
        </p:nvSpPr>
        <p:spPr>
          <a:xfrm>
            <a:off x="357158" y="3214686"/>
            <a:ext cx="8501122" cy="2677656"/>
          </a:xfrm>
          <a:prstGeom prst="rect">
            <a:avLst/>
          </a:prstGeom>
        </p:spPr>
        <p:txBody>
          <a:bodyPr wrap="square">
            <a:spAutoFit/>
          </a:bodyPr>
          <a:lstStyle/>
          <a:p>
            <a:pPr algn="just"/>
            <a:r>
              <a:rPr lang="ar-SA" sz="1400" b="1" dirty="0" smtClean="0">
                <a:latin typeface="Comic Sans MS" pitchFamily="66" charset="0"/>
                <a:cs typeface="Tahoma" pitchFamily="34" charset="0"/>
              </a:rPr>
              <a:t>في مربع الحوار إظهار الجدول، انقر نقراً مزدوجاً فوق الجدول الذي تريد استخدامه في الاستعلام ثم انقر فوق إغلاق. </a:t>
            </a:r>
          </a:p>
          <a:p>
            <a:pPr algn="just"/>
            <a:r>
              <a:rPr lang="ar-SA" sz="1400" b="1" dirty="0" smtClean="0">
                <a:latin typeface="Comic Sans MS" pitchFamily="66" charset="0"/>
                <a:cs typeface="Tahoma" pitchFamily="34" charset="0"/>
              </a:rPr>
              <a:t>يظهر كل جدول كإطار في المقطع العلوي من مصمم الاستعلام.</a:t>
            </a:r>
          </a:p>
          <a:p>
            <a:pPr algn="just"/>
            <a:r>
              <a:rPr lang="ar-SA" sz="1400" b="1" dirty="0" smtClean="0">
                <a:latin typeface="Comic Sans MS" pitchFamily="66" charset="0"/>
                <a:cs typeface="Tahoma" pitchFamily="34" charset="0"/>
              </a:rPr>
              <a:t>انقر نقراً مزدوجا فوق الحقول التي تريد استخدامها في الاستعلام، وتأكد من تضمين حقول من معظم أنواع البيانات، باستثناء الحقول التي تحتوي على بيانات معقدة أو رقمية مكررة، مثل حقل موجود في قوائم قيم متعددة. </a:t>
            </a:r>
          </a:p>
          <a:p>
            <a:pPr algn="just"/>
            <a:r>
              <a:rPr lang="ar-SA" sz="1400" b="1" dirty="0" smtClean="0">
                <a:latin typeface="Comic Sans MS" pitchFamily="66" charset="0"/>
                <a:cs typeface="Tahoma" pitchFamily="34" charset="0"/>
              </a:rPr>
              <a:t>في علامة التبويب تصميم، في المجموعة إظهار/إخفاء، انقر فوق إجماليات. </a:t>
            </a:r>
          </a:p>
          <a:p>
            <a:pPr algn="just"/>
            <a:r>
              <a:rPr lang="ar-SA" sz="1400" b="1" dirty="0" smtClean="0">
                <a:latin typeface="Comic Sans MS" pitchFamily="66" charset="0"/>
                <a:cs typeface="Tahoma" pitchFamily="34" charset="0"/>
              </a:rPr>
              <a:t>يظهر صف الإجمالي في شبكة التصميم ويظهر تجميع حسب في الصف لكل حقل في الاستعلام.</a:t>
            </a:r>
          </a:p>
          <a:p>
            <a:pPr algn="just"/>
            <a:r>
              <a:rPr lang="ar-SA" sz="1400" b="1" dirty="0" smtClean="0">
                <a:latin typeface="Comic Sans MS" pitchFamily="66" charset="0"/>
                <a:cs typeface="Tahoma" pitchFamily="34" charset="0"/>
              </a:rPr>
              <a:t>في صف الإجمالي، انقر فوق الحقل الذي تريد حساب عدده، ثم قم بتحديد </a:t>
            </a:r>
            <a:r>
              <a:rPr lang="en-US" sz="1400" b="1" dirty="0" smtClean="0">
                <a:latin typeface="Comic Sans MS" pitchFamily="66" charset="0"/>
                <a:cs typeface="Tahoma" pitchFamily="34" charset="0"/>
              </a:rPr>
              <a:t>Count </a:t>
            </a:r>
            <a:r>
              <a:rPr lang="ar-SA" sz="1400" b="1" dirty="0" smtClean="0">
                <a:latin typeface="Comic Sans MS" pitchFamily="66" charset="0"/>
                <a:cs typeface="Tahoma" pitchFamily="34" charset="0"/>
              </a:rPr>
              <a:t>من قائمة النتائج. </a:t>
            </a:r>
          </a:p>
          <a:p>
            <a:pPr algn="just"/>
            <a:r>
              <a:rPr lang="ar-SA" sz="1400" b="1" dirty="0" smtClean="0">
                <a:latin typeface="Comic Sans MS" pitchFamily="66" charset="0"/>
                <a:cs typeface="Tahoma" pitchFamily="34" charset="0"/>
              </a:rPr>
              <a:t>في علامة التبويب تصميم، في المجموعة أدوات، انقر فوق تشغيل. </a:t>
            </a:r>
          </a:p>
          <a:p>
            <a:pPr algn="just"/>
            <a:r>
              <a:rPr lang="ar-SA" sz="1400" b="1" dirty="0" smtClean="0">
                <a:latin typeface="Comic Sans MS" pitchFamily="66" charset="0"/>
                <a:cs typeface="Tahoma" pitchFamily="34" charset="0"/>
              </a:rPr>
              <a:t>يتم عرض نتائج الاستعلام في طريقة عرض "ورقة البيانات".</a:t>
            </a:r>
          </a:p>
          <a:p>
            <a:pPr algn="just"/>
            <a:r>
              <a:rPr lang="ar-SA" sz="1400" b="1" dirty="0" smtClean="0">
                <a:latin typeface="Comic Sans MS" pitchFamily="66" charset="0"/>
                <a:cs typeface="Tahoma" pitchFamily="34" charset="0"/>
              </a:rPr>
              <a:t>اختيارياً، احفظ الاستعلام.</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0F9C4384-8FD0-4EBB-A097-4DE9E5D1230A}" type="slidenum">
              <a:rPr lang="ar-SA" smtClean="0"/>
              <a:pPr>
                <a:defRPr/>
              </a:pPr>
              <a:t>44</a:t>
            </a:fld>
            <a:endParaRPr lang="ar-SA"/>
          </a:p>
        </p:txBody>
      </p:sp>
      <p:pic>
        <p:nvPicPr>
          <p:cNvPr id="48129" name="Picture 1"/>
          <p:cNvPicPr>
            <a:picLocks noChangeAspect="1" noChangeArrowheads="1"/>
          </p:cNvPicPr>
          <p:nvPr/>
        </p:nvPicPr>
        <p:blipFill>
          <a:blip r:embed="rId2" cstate="print"/>
          <a:srcRect/>
          <a:stretch>
            <a:fillRect/>
          </a:stretch>
        </p:blipFill>
        <p:spPr bwMode="auto">
          <a:xfrm>
            <a:off x="785786" y="285728"/>
            <a:ext cx="7909347" cy="5940000"/>
          </a:xfrm>
          <a:prstGeom prst="rect">
            <a:avLst/>
          </a:prstGeom>
          <a:noFill/>
          <a:ln w="9525">
            <a:noFill/>
            <a:miter lim="800000"/>
            <a:headEnd/>
            <a:tailEnd/>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0F9C4384-8FD0-4EBB-A097-4DE9E5D1230A}" type="slidenum">
              <a:rPr lang="ar-SA" smtClean="0"/>
              <a:pPr>
                <a:defRPr/>
              </a:pPr>
              <a:t>45</a:t>
            </a:fld>
            <a:endParaRPr lang="ar-SA"/>
          </a:p>
        </p:txBody>
      </p:sp>
      <p:pic>
        <p:nvPicPr>
          <p:cNvPr id="47105" name="Picture 1"/>
          <p:cNvPicPr>
            <a:picLocks noChangeAspect="1" noChangeArrowheads="1"/>
          </p:cNvPicPr>
          <p:nvPr/>
        </p:nvPicPr>
        <p:blipFill>
          <a:blip r:embed="rId2" cstate="print"/>
          <a:srcRect/>
          <a:stretch>
            <a:fillRect/>
          </a:stretch>
        </p:blipFill>
        <p:spPr bwMode="auto">
          <a:xfrm>
            <a:off x="714348" y="285728"/>
            <a:ext cx="7934216" cy="5940000"/>
          </a:xfrm>
          <a:prstGeom prst="rect">
            <a:avLst/>
          </a:prstGeom>
          <a:noFill/>
          <a:ln w="9525">
            <a:noFill/>
            <a:miter lim="800000"/>
            <a:headEnd/>
            <a:tailEnd/>
          </a:ln>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0F9C4384-8FD0-4EBB-A097-4DE9E5D1230A}" type="slidenum">
              <a:rPr lang="ar-SA" smtClean="0"/>
              <a:pPr>
                <a:defRPr/>
              </a:pPr>
              <a:t>46</a:t>
            </a:fld>
            <a:endParaRPr lang="ar-SA"/>
          </a:p>
        </p:txBody>
      </p:sp>
      <p:pic>
        <p:nvPicPr>
          <p:cNvPr id="46081" name="Picture 1"/>
          <p:cNvPicPr>
            <a:picLocks noChangeAspect="1" noChangeArrowheads="1"/>
          </p:cNvPicPr>
          <p:nvPr/>
        </p:nvPicPr>
        <p:blipFill>
          <a:blip r:embed="rId2" cstate="print"/>
          <a:srcRect/>
          <a:stretch>
            <a:fillRect/>
          </a:stretch>
        </p:blipFill>
        <p:spPr bwMode="auto">
          <a:xfrm>
            <a:off x="785786" y="285728"/>
            <a:ext cx="7923563" cy="5940000"/>
          </a:xfrm>
          <a:prstGeom prst="rect">
            <a:avLst/>
          </a:prstGeom>
          <a:noFill/>
          <a:ln w="9525">
            <a:noFill/>
            <a:miter lim="800000"/>
            <a:headEnd/>
            <a:tailEnd/>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0F9C4384-8FD0-4EBB-A097-4DE9E5D1230A}" type="slidenum">
              <a:rPr lang="ar-SA" smtClean="0"/>
              <a:pPr>
                <a:defRPr/>
              </a:pPr>
              <a:t>47</a:t>
            </a:fld>
            <a:endParaRPr lang="ar-SA"/>
          </a:p>
        </p:txBody>
      </p:sp>
      <p:pic>
        <p:nvPicPr>
          <p:cNvPr id="45057" name="Picture 1"/>
          <p:cNvPicPr>
            <a:picLocks noChangeAspect="1" noChangeArrowheads="1"/>
          </p:cNvPicPr>
          <p:nvPr/>
        </p:nvPicPr>
        <p:blipFill>
          <a:blip r:embed="rId2" cstate="print"/>
          <a:srcRect/>
          <a:stretch>
            <a:fillRect/>
          </a:stretch>
        </p:blipFill>
        <p:spPr bwMode="auto">
          <a:xfrm>
            <a:off x="785786" y="285728"/>
            <a:ext cx="7948495" cy="5940000"/>
          </a:xfrm>
          <a:prstGeom prst="rect">
            <a:avLst/>
          </a:prstGeom>
          <a:noFill/>
          <a:ln w="9525">
            <a:noFill/>
            <a:miter lim="800000"/>
            <a:headEnd/>
            <a:tailEnd/>
          </a:ln>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0F9C4384-8FD0-4EBB-A097-4DE9E5D1230A}" type="slidenum">
              <a:rPr lang="ar-SA" smtClean="0"/>
              <a:pPr>
                <a:defRPr/>
              </a:pPr>
              <a:t>48</a:t>
            </a:fld>
            <a:endParaRPr lang="ar-SA"/>
          </a:p>
        </p:txBody>
      </p:sp>
      <p:pic>
        <p:nvPicPr>
          <p:cNvPr id="44033" name="Picture 1"/>
          <p:cNvPicPr>
            <a:picLocks noChangeAspect="1" noChangeArrowheads="1"/>
          </p:cNvPicPr>
          <p:nvPr/>
        </p:nvPicPr>
        <p:blipFill>
          <a:blip r:embed="rId2" cstate="print"/>
          <a:srcRect/>
          <a:stretch>
            <a:fillRect/>
          </a:stretch>
        </p:blipFill>
        <p:spPr bwMode="auto">
          <a:xfrm>
            <a:off x="642910" y="428604"/>
            <a:ext cx="7923562" cy="5940000"/>
          </a:xfrm>
          <a:prstGeom prst="rect">
            <a:avLst/>
          </a:prstGeom>
          <a:noFill/>
          <a:ln w="9525">
            <a:noFill/>
            <a:miter lim="800000"/>
            <a:headEnd/>
            <a:tailEnd/>
          </a:ln>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0F9C4384-8FD0-4EBB-A097-4DE9E5D1230A}" type="slidenum">
              <a:rPr lang="ar-SA" smtClean="0"/>
              <a:pPr>
                <a:defRPr/>
              </a:pPr>
              <a:t>49</a:t>
            </a:fld>
            <a:endParaRPr lang="ar-SA"/>
          </a:p>
        </p:txBody>
      </p:sp>
      <p:pic>
        <p:nvPicPr>
          <p:cNvPr id="43009" name="Picture 1"/>
          <p:cNvPicPr>
            <a:picLocks noChangeAspect="1" noChangeArrowheads="1"/>
          </p:cNvPicPr>
          <p:nvPr/>
        </p:nvPicPr>
        <p:blipFill>
          <a:blip r:embed="rId2" cstate="print"/>
          <a:srcRect/>
          <a:stretch>
            <a:fillRect/>
          </a:stretch>
        </p:blipFill>
        <p:spPr bwMode="auto">
          <a:xfrm>
            <a:off x="642910" y="357166"/>
            <a:ext cx="7944889" cy="5940000"/>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solidFill>
            <a:schemeClr val="bg2"/>
          </a:solidFill>
        </p:spPr>
        <p:txBody>
          <a:bodyPr vert="horz" lIns="91440" tIns="45720" rIns="91440" bIns="45720" rtlCol="0" anchor="ctr"/>
          <a:lstStyle/>
          <a:p>
            <a:pPr algn="ctr">
              <a:defRPr/>
            </a:pPr>
            <a:fld id="{7C4F589F-0FCC-4D63-B899-8A808FBBF9D6}" type="slidenum">
              <a:rPr lang="ar-SA" b="1">
                <a:solidFill>
                  <a:schemeClr val="tx1"/>
                </a:solidFill>
              </a:rPr>
              <a:pPr algn="ctr">
                <a:defRPr/>
              </a:pPr>
              <a:t>5</a:t>
            </a:fld>
            <a:endParaRPr lang="ar-SA" b="1">
              <a:solidFill>
                <a:schemeClr val="tx1"/>
              </a:solidFill>
            </a:endParaRPr>
          </a:p>
        </p:txBody>
      </p:sp>
      <p:pic>
        <p:nvPicPr>
          <p:cNvPr id="3074" name="Picture 2"/>
          <p:cNvPicPr>
            <a:picLocks noChangeAspect="1" noChangeArrowheads="1"/>
          </p:cNvPicPr>
          <p:nvPr/>
        </p:nvPicPr>
        <p:blipFill>
          <a:blip r:embed="rId2" cstate="print"/>
          <a:srcRect/>
          <a:stretch>
            <a:fillRect/>
          </a:stretch>
        </p:blipFill>
        <p:spPr bwMode="auto">
          <a:xfrm>
            <a:off x="642910" y="357166"/>
            <a:ext cx="7980870" cy="5940000"/>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solidFill>
            <a:schemeClr val="bg2"/>
          </a:solidFill>
        </p:spPr>
        <p:txBody>
          <a:bodyPr vert="horz" lIns="91440" tIns="45720" rIns="91440" bIns="45720" rtlCol="0" anchor="ctr"/>
          <a:lstStyle/>
          <a:p>
            <a:pPr algn="ctr">
              <a:defRPr/>
            </a:pPr>
            <a:fld id="{93C46520-A3BA-4938-A216-01F8C38FD97C}" type="slidenum">
              <a:rPr lang="ar-SA" b="1">
                <a:solidFill>
                  <a:schemeClr val="tx1"/>
                </a:solidFill>
              </a:rPr>
              <a:pPr algn="ctr">
                <a:defRPr/>
              </a:pPr>
              <a:t>6</a:t>
            </a:fld>
            <a:endParaRPr lang="ar-SA" b="1">
              <a:solidFill>
                <a:schemeClr val="tx1"/>
              </a:solidFill>
            </a:endParaRPr>
          </a:p>
        </p:txBody>
      </p:sp>
      <p:pic>
        <p:nvPicPr>
          <p:cNvPr id="4098" name="Picture 2"/>
          <p:cNvPicPr>
            <a:picLocks noChangeAspect="1" noChangeArrowheads="1"/>
          </p:cNvPicPr>
          <p:nvPr/>
        </p:nvPicPr>
        <p:blipFill>
          <a:blip r:embed="rId2" cstate="print"/>
          <a:srcRect/>
          <a:stretch>
            <a:fillRect/>
          </a:stretch>
        </p:blipFill>
        <p:spPr bwMode="auto">
          <a:xfrm>
            <a:off x="642910" y="285728"/>
            <a:ext cx="7948495" cy="5940000"/>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solidFill>
            <a:schemeClr val="bg2"/>
          </a:solidFill>
        </p:spPr>
        <p:txBody>
          <a:bodyPr vert="horz" lIns="91440" tIns="45720" rIns="91440" bIns="45720" rtlCol="0" anchor="ctr"/>
          <a:lstStyle/>
          <a:p>
            <a:pPr algn="ctr">
              <a:defRPr/>
            </a:pPr>
            <a:fld id="{7F839E01-1D82-4823-92B6-61E1486F6A36}" type="slidenum">
              <a:rPr lang="ar-SA" b="1">
                <a:solidFill>
                  <a:schemeClr val="tx1"/>
                </a:solidFill>
              </a:rPr>
              <a:pPr algn="ctr">
                <a:defRPr/>
              </a:pPr>
              <a:t>7</a:t>
            </a:fld>
            <a:endParaRPr lang="ar-SA" b="1">
              <a:solidFill>
                <a:schemeClr val="tx1"/>
              </a:solidFill>
            </a:endParaRPr>
          </a:p>
        </p:txBody>
      </p:sp>
      <p:pic>
        <p:nvPicPr>
          <p:cNvPr id="5122" name="Picture 2"/>
          <p:cNvPicPr>
            <a:picLocks noChangeAspect="1" noChangeArrowheads="1"/>
          </p:cNvPicPr>
          <p:nvPr/>
        </p:nvPicPr>
        <p:blipFill>
          <a:blip r:embed="rId2" cstate="print"/>
          <a:srcRect/>
          <a:stretch>
            <a:fillRect/>
          </a:stretch>
        </p:blipFill>
        <p:spPr bwMode="auto">
          <a:xfrm>
            <a:off x="714348" y="357166"/>
            <a:ext cx="7912892" cy="5940000"/>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solidFill>
            <a:schemeClr val="bg2"/>
          </a:solidFill>
        </p:spPr>
        <p:txBody>
          <a:bodyPr vert="horz" lIns="91440" tIns="45720" rIns="91440" bIns="45720" rtlCol="0" anchor="ctr"/>
          <a:lstStyle/>
          <a:p>
            <a:pPr algn="ctr">
              <a:defRPr/>
            </a:pPr>
            <a:fld id="{C9C287E6-CE75-41DF-BA7D-DC0D7B4AF49E}" type="slidenum">
              <a:rPr lang="ar-SA" b="1">
                <a:solidFill>
                  <a:schemeClr val="tx1"/>
                </a:solidFill>
              </a:rPr>
              <a:pPr algn="ctr">
                <a:defRPr/>
              </a:pPr>
              <a:t>8</a:t>
            </a:fld>
            <a:endParaRPr lang="ar-SA" b="1">
              <a:solidFill>
                <a:schemeClr val="tx1"/>
              </a:solidFill>
            </a:endParaRPr>
          </a:p>
        </p:txBody>
      </p:sp>
      <p:pic>
        <p:nvPicPr>
          <p:cNvPr id="6146" name="Picture 2"/>
          <p:cNvPicPr>
            <a:picLocks noChangeAspect="1" noChangeArrowheads="1"/>
          </p:cNvPicPr>
          <p:nvPr/>
        </p:nvPicPr>
        <p:blipFill>
          <a:blip r:embed="rId2" cstate="print"/>
          <a:srcRect/>
          <a:stretch>
            <a:fillRect/>
          </a:stretch>
        </p:blipFill>
        <p:spPr bwMode="auto">
          <a:xfrm>
            <a:off x="714348" y="428604"/>
            <a:ext cx="7952115" cy="5940000"/>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solidFill>
            <a:schemeClr val="bg2"/>
          </a:solidFill>
        </p:spPr>
        <p:txBody>
          <a:bodyPr vert="horz" lIns="91440" tIns="45720" rIns="91440" bIns="45720" rtlCol="0" anchor="ctr"/>
          <a:lstStyle/>
          <a:p>
            <a:pPr algn="ctr">
              <a:defRPr/>
            </a:pPr>
            <a:fld id="{AC8AD4F1-2297-4D57-953C-6B212DFDCFB7}" type="slidenum">
              <a:rPr lang="ar-SA" b="1">
                <a:solidFill>
                  <a:schemeClr val="tx1"/>
                </a:solidFill>
              </a:rPr>
              <a:pPr algn="ctr">
                <a:defRPr/>
              </a:pPr>
              <a:t>9</a:t>
            </a:fld>
            <a:endParaRPr lang="ar-SA" b="1">
              <a:solidFill>
                <a:schemeClr val="tx1"/>
              </a:solidFill>
            </a:endParaRPr>
          </a:p>
        </p:txBody>
      </p:sp>
      <p:pic>
        <p:nvPicPr>
          <p:cNvPr id="7170" name="Picture 2"/>
          <p:cNvPicPr>
            <a:picLocks noChangeAspect="1" noChangeArrowheads="1"/>
          </p:cNvPicPr>
          <p:nvPr/>
        </p:nvPicPr>
        <p:blipFill>
          <a:blip r:embed="rId2" cstate="print"/>
          <a:srcRect/>
          <a:stretch>
            <a:fillRect/>
          </a:stretch>
        </p:blipFill>
        <p:spPr bwMode="auto">
          <a:xfrm>
            <a:off x="571472" y="428604"/>
            <a:ext cx="7973508" cy="5940000"/>
          </a:xfrm>
          <a:prstGeom prst="rect">
            <a:avLst/>
          </a:prstGeom>
          <a:noFill/>
          <a:ln w="9525">
            <a:noFill/>
            <a:miter lim="800000"/>
            <a:headEnd/>
            <a:tailEnd/>
          </a:ln>
        </p:spPr>
      </p:pic>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مدني">
  <a:themeElements>
    <a:clrScheme name="مدني">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مدني">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مدني">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67021CB6DE453745A96900EA7FF3BE06" ma:contentTypeVersion="0" ma:contentTypeDescription="Create a new document." ma:contentTypeScope="" ma:versionID="152fe0bb1cb5ae95785ef68888a95732">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documentManagement/>
</p:properties>
</file>

<file path=customXml/itemProps1.xml><?xml version="1.0" encoding="utf-8"?>
<ds:datastoreItem xmlns:ds="http://schemas.openxmlformats.org/officeDocument/2006/customXml" ds:itemID="{CEBE10E4-A674-4BF4-BF3D-39D757EF1E49}">
  <ds:schemaRefs>
    <ds:schemaRef ds:uri="http://schemas.microsoft.com/sharepoint/v3/contenttype/forms"/>
  </ds:schemaRefs>
</ds:datastoreItem>
</file>

<file path=customXml/itemProps2.xml><?xml version="1.0" encoding="utf-8"?>
<ds:datastoreItem xmlns:ds="http://schemas.openxmlformats.org/officeDocument/2006/customXml" ds:itemID="{72A804C4-23AA-4A7A-BB66-CFA09BF848D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EF2BF6B0-DD84-443E-9922-3D25D7F49902}">
  <ds:schemaRefs>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Civic</Template>
  <TotalTime>573</TotalTime>
  <Words>720</Words>
  <Application>Microsoft Office PowerPoint</Application>
  <PresentationFormat>عرض على الشاشة (3:4)‏</PresentationFormat>
  <Paragraphs>85</Paragraphs>
  <Slides>49</Slides>
  <Notes>1</Notes>
  <HiddenSlides>0</HiddenSlides>
  <MMClips>0</MMClips>
  <ScaleCrop>false</ScaleCrop>
  <HeadingPairs>
    <vt:vector size="4" baseType="variant">
      <vt:variant>
        <vt:lpstr>سمة</vt:lpstr>
      </vt:variant>
      <vt:variant>
        <vt:i4>1</vt:i4>
      </vt:variant>
      <vt:variant>
        <vt:lpstr>عناوين الشرائح</vt:lpstr>
      </vt:variant>
      <vt:variant>
        <vt:i4>49</vt:i4>
      </vt:variant>
    </vt:vector>
  </HeadingPairs>
  <TitlesOfParts>
    <vt:vector size="50" baseType="lpstr">
      <vt:lpstr>مدني</vt:lpstr>
      <vt:lpstr>الشريحة 1</vt:lpstr>
      <vt:lpstr>اولا: الاستعلام ألبسيط من معالج الاستعلامات:-</vt:lpstr>
      <vt:lpstr>الشريحة 3</vt:lpstr>
      <vt:lpstr>الشريحة 4</vt:lpstr>
      <vt:lpstr>الشريحة 5</vt:lpstr>
      <vt:lpstr>الشريحة 6</vt:lpstr>
      <vt:lpstr>الشريحة 7</vt:lpstr>
      <vt:lpstr>الشريحة 8</vt:lpstr>
      <vt:lpstr>الشريحة 9</vt:lpstr>
      <vt:lpstr>الشريحة 10</vt:lpstr>
      <vt:lpstr>الشريحة 11</vt:lpstr>
      <vt:lpstr>الشريحة 12</vt:lpstr>
      <vt:lpstr>الشريحة 13</vt:lpstr>
      <vt:lpstr>الشريحة 14</vt:lpstr>
      <vt:lpstr>الشريحة 15</vt:lpstr>
      <vt:lpstr>الشريحة 16</vt:lpstr>
      <vt:lpstr>الشريحة 17</vt:lpstr>
      <vt:lpstr>الشريحة 18</vt:lpstr>
      <vt:lpstr>الشريحة 19</vt:lpstr>
      <vt:lpstr>الشريحة 20</vt:lpstr>
      <vt:lpstr>الشريحة 21</vt:lpstr>
      <vt:lpstr>الشريحة 22</vt:lpstr>
      <vt:lpstr>الشريحة 23</vt:lpstr>
      <vt:lpstr>الشريحة 24</vt:lpstr>
      <vt:lpstr>ثانيا: تعديل الاستعلام في معاينة التصميم وتحسين مظهره:-</vt:lpstr>
      <vt:lpstr>الشريحة 26</vt:lpstr>
      <vt:lpstr>الشريحة 27</vt:lpstr>
      <vt:lpstr>الشريحة 28</vt:lpstr>
      <vt:lpstr>الشريحة 29</vt:lpstr>
      <vt:lpstr>الشريحة 30</vt:lpstr>
      <vt:lpstr>الشريحة 31</vt:lpstr>
      <vt:lpstr>الشريحة 32</vt:lpstr>
      <vt:lpstr>الشريحة 33</vt:lpstr>
      <vt:lpstr>الشريحة 34</vt:lpstr>
      <vt:lpstr>الشريحة 35</vt:lpstr>
      <vt:lpstr>ثالثا: طباعة صفحة البيانات للاستعلام وإضافة حقول للاستعلام:-</vt:lpstr>
      <vt:lpstr>الشريحة 37</vt:lpstr>
      <vt:lpstr>الشريحة 38</vt:lpstr>
      <vt:lpstr>الشريحة 39</vt:lpstr>
      <vt:lpstr>الشريحة 40</vt:lpstr>
      <vt:lpstr>الشريحة 41</vt:lpstr>
      <vt:lpstr>الشريحة 42</vt:lpstr>
      <vt:lpstr>الشريحة 43</vt:lpstr>
      <vt:lpstr>الشريحة 44</vt:lpstr>
      <vt:lpstr>الشريحة 45</vt:lpstr>
      <vt:lpstr>الشريحة 46</vt:lpstr>
      <vt:lpstr>الشريحة 47</vt:lpstr>
      <vt:lpstr>الشريحة 48</vt:lpstr>
      <vt:lpstr>الشريحة 49</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Marwa</dc:creator>
  <cp:lastModifiedBy>sara</cp:lastModifiedBy>
  <cp:revision>59</cp:revision>
  <dcterms:created xsi:type="dcterms:W3CDTF">2010-02-27T16:58:01Z</dcterms:created>
  <dcterms:modified xsi:type="dcterms:W3CDTF">2012-11-13T15:01:51Z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0x01010067021CB6DE453745A96900EA7FF3BE06</vt:lpwstr>
  </property>
</Properties>
</file>