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5" r:id="rId4"/>
  </p:sldMasterIdLst>
  <p:notesMasterIdLst>
    <p:notesMasterId r:id="rId54"/>
  </p:notesMasterIdLst>
  <p:handoutMasterIdLst>
    <p:handoutMasterId r:id="rId55"/>
  </p:handoutMasterIdLst>
  <p:sldIdLst>
    <p:sldId id="256" r:id="rId5"/>
    <p:sldId id="257" r:id="rId6"/>
    <p:sldId id="259" r:id="rId7"/>
    <p:sldId id="261" r:id="rId8"/>
    <p:sldId id="260" r:id="rId9"/>
    <p:sldId id="262" r:id="rId10"/>
    <p:sldId id="268" r:id="rId11"/>
    <p:sldId id="264"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362" r:id="rId25"/>
    <p:sldId id="363" r:id="rId26"/>
    <p:sldId id="364" r:id="rId27"/>
    <p:sldId id="278" r:id="rId28"/>
    <p:sldId id="365" r:id="rId29"/>
    <p:sldId id="279" r:id="rId30"/>
    <p:sldId id="280" r:id="rId31"/>
    <p:sldId id="281" r:id="rId32"/>
    <p:sldId id="283" r:id="rId33"/>
    <p:sldId id="284" r:id="rId34"/>
    <p:sldId id="285" r:id="rId35"/>
    <p:sldId id="286" r:id="rId36"/>
    <p:sldId id="366" r:id="rId37"/>
    <p:sldId id="367" r:id="rId38"/>
    <p:sldId id="368" r:id="rId39"/>
    <p:sldId id="369" r:id="rId40"/>
    <p:sldId id="370" r:id="rId41"/>
    <p:sldId id="371" r:id="rId42"/>
    <p:sldId id="372" r:id="rId43"/>
    <p:sldId id="373" r:id="rId44"/>
    <p:sldId id="374" r:id="rId45"/>
    <p:sldId id="375" r:id="rId46"/>
    <p:sldId id="376" r:id="rId47"/>
    <p:sldId id="377" r:id="rId48"/>
    <p:sldId id="378" r:id="rId49"/>
    <p:sldId id="379" r:id="rId50"/>
    <p:sldId id="380" r:id="rId51"/>
    <p:sldId id="381" r:id="rId52"/>
    <p:sldId id="382" r:id="rId53"/>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DD7DD"/>
    <a:srgbClr val="F73543"/>
    <a:srgbClr val="FCB2BE"/>
    <a:srgbClr val="B4F7F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0" d="100"/>
          <a:sy n="60" d="100"/>
        </p:scale>
        <p:origin x="-1656" y="-2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B49B0695-E18C-45F5-AC6B-D80AAE4258D7}" type="datetimeFigureOut">
              <a:rPr lang="ar-SA"/>
              <a:pPr>
                <a:defRPr/>
              </a:pPr>
              <a:t>25/03/34</a:t>
            </a:fld>
            <a:endParaRPr lang="ar-SA"/>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D9915F6D-AD46-4BE2-9191-5CAEB6B92CA3}" type="slidenum">
              <a:rPr lang="ar-SA"/>
              <a:pPr>
                <a:defRPr/>
              </a:pPr>
              <a:t>‹#›</a:t>
            </a:fld>
            <a:endParaRPr lang="ar-SA"/>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01A8C776-8DE9-4F49-BDA5-3BEEC01272E5}" type="datetimeFigureOut">
              <a:rPr lang="ar-SA"/>
              <a:pPr>
                <a:defRPr/>
              </a:pPr>
              <a:t>25/03/34</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847941E5-E56E-48C2-B87B-6BA96842DFB9}" type="slidenum">
              <a:rPr lang="ar-SA"/>
              <a:pPr>
                <a:defRPr/>
              </a:pPr>
              <a:t>‹#›</a:t>
            </a:fld>
            <a:endParaRPr lang="ar-SA"/>
          </a:p>
        </p:txBody>
      </p:sp>
    </p:spTree>
  </p:cSld>
  <p:clrMap bg1="lt1" tx1="dk1" bg2="lt2" tx2="dk2" accent1="accent1" accent2="accent2" accent3="accent3" accent4="accent4" accent5="accent5" accent6="accent6" hlink="hlink" folHlink="folHlink"/>
  <p:hf sldNum="0" hdr="0" ftr="0" dt="0"/>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a:lstStyle/>
          <a:p>
            <a:pPr>
              <a:spcBef>
                <a:spcPct val="0"/>
              </a:spcBef>
            </a:pPr>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1">
        <a:schemeClr val="bg2"/>
      </p:bgRef>
    </p:bg>
    <p:spTree>
      <p:nvGrpSpPr>
        <p:cNvPr id="1" name=""/>
        <p:cNvGrpSpPr/>
        <p:nvPr/>
      </p:nvGrpSpPr>
      <p:grpSpPr>
        <a:xfrm>
          <a:off x="0" y="0"/>
          <a:ext cx="0" cy="0"/>
          <a:chOff x="0" y="0"/>
          <a:chExt cx="0" cy="0"/>
        </a:xfrm>
      </p:grpSpPr>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عنوان فرعي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17" name="عنصر نائب للتذييل 16"/>
          <p:cNvSpPr>
            <a:spLocks noGrp="1"/>
          </p:cNvSpPr>
          <p:nvPr>
            <p:ph type="ftr" sz="quarter" idx="11"/>
          </p:nvPr>
        </p:nvSpPr>
        <p:spPr/>
        <p:txBody>
          <a:bodyPr/>
          <a:lstStyle/>
          <a:p>
            <a:pPr>
              <a:defRPr/>
            </a:pPr>
            <a:endParaRPr lang="ar-SA"/>
          </a:p>
        </p:txBody>
      </p:sp>
      <p:sp>
        <p:nvSpPr>
          <p:cNvPr id="7" name="رابط مستقيم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شكل بيضاوي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شكل بيضاوي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عنصر نائب لرقم الشريحة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8" name="عنوان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5" name="عنصر نائب للتذييل 4"/>
          <p:cNvSpPr>
            <a:spLocks noGrp="1"/>
          </p:cNvSpPr>
          <p:nvPr>
            <p:ph type="ftr" sz="quarter" idx="11"/>
          </p:nvPr>
        </p:nvSpPr>
        <p:spPr/>
        <p:txBody>
          <a:bodyPr/>
          <a:lstStyle/>
          <a:p>
            <a:pPr>
              <a:defRPr/>
            </a:pPr>
            <a:endParaRPr lang="ar-SA"/>
          </a:p>
        </p:txBody>
      </p:sp>
      <p:sp>
        <p:nvSpPr>
          <p:cNvPr id="6" name="عنصر نائب لرقم الشريحة 5"/>
          <p:cNvSpPr>
            <a:spLocks noGrp="1"/>
          </p:cNvSpPr>
          <p:nvPr>
            <p:ph type="sldNum" sz="quarter" idx="12"/>
          </p:nvPr>
        </p:nvSpPr>
        <p:spPr/>
        <p:txBody>
          <a:bodyPr/>
          <a:lstStyle/>
          <a:p>
            <a:pPr>
              <a:defRPr/>
            </a:pPr>
            <a:fld id="{E7895EBA-0E65-43F6-A96C-E4A4EFF6332B}" type="slidenum">
              <a:rPr lang="ar-SA" smtClean="0"/>
              <a:pPr>
                <a:defRPr/>
              </a:pPr>
              <a:t>‹#›</a:t>
            </a:fld>
            <a:endParaRPr lang="ar-SA"/>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bg>
      <p:bgRef idx="1001">
        <a:schemeClr val="bg2"/>
      </p:bgRef>
    </p:bg>
    <p:spTree>
      <p:nvGrpSpPr>
        <p:cNvPr id="1" name=""/>
        <p:cNvGrpSpPr/>
        <p:nvPr/>
      </p:nvGrpSpPr>
      <p:grpSpPr>
        <a:xfrm>
          <a:off x="0" y="0"/>
          <a:ext cx="0" cy="0"/>
          <a:chOff x="0" y="0"/>
          <a:chExt cx="0" cy="0"/>
        </a:xfrm>
      </p:grpSpPr>
      <p:sp>
        <p:nvSpPr>
          <p:cNvPr id="7" name="مستطيل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مستطيل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رابط مستقيم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شكل بيضاوي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شكل بيضاوي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عنصر نائب لرقم الشريحة 5"/>
          <p:cNvSpPr>
            <a:spLocks noGrp="1"/>
          </p:cNvSpPr>
          <p:nvPr>
            <p:ph type="sldNum" sz="quarter" idx="12"/>
          </p:nvPr>
        </p:nvSpPr>
        <p:spPr>
          <a:xfrm>
            <a:off x="6915912" y="3009901"/>
            <a:ext cx="457200" cy="441325"/>
          </a:xfrm>
        </p:spPr>
        <p:txBody>
          <a:bodyPr/>
          <a:lstStyle/>
          <a:p>
            <a:pPr>
              <a:defRPr/>
            </a:pPr>
            <a:fld id="{E7895EBA-0E65-43F6-A96C-E4A4EFF6332B}" type="slidenum">
              <a:rPr lang="ar-SA" smtClean="0"/>
              <a:pPr>
                <a:defRPr/>
              </a:pPr>
              <a:t>‹#›</a:t>
            </a:fld>
            <a:endParaRPr lang="ar-SA"/>
          </a:p>
        </p:txBody>
      </p:sp>
      <p:sp>
        <p:nvSpPr>
          <p:cNvPr id="3" name="عنصر نائب للعنوان العمودي 2"/>
          <p:cNvSpPr>
            <a:spLocks noGrp="1"/>
          </p:cNvSpPr>
          <p:nvPr>
            <p:ph type="body" orient="vert" idx="1"/>
          </p:nvPr>
        </p:nvSpPr>
        <p:spPr>
          <a:xfrm>
            <a:off x="304800" y="304800"/>
            <a:ext cx="6553200" cy="5821366"/>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5" name="عنصر نائب للتذييل 4"/>
          <p:cNvSpPr>
            <a:spLocks noGrp="1"/>
          </p:cNvSpPr>
          <p:nvPr>
            <p:ph type="ftr" sz="quarter" idx="11"/>
          </p:nvPr>
        </p:nvSpPr>
        <p:spPr/>
        <p:txBody>
          <a:bodyPr/>
          <a:lstStyle/>
          <a:p>
            <a:pPr>
              <a:defRPr/>
            </a:pPr>
            <a:endParaRPr lang="ar-SA"/>
          </a:p>
        </p:txBody>
      </p:sp>
      <p:sp>
        <p:nvSpPr>
          <p:cNvPr id="2" name="عنوان عمودي 1"/>
          <p:cNvSpPr>
            <a:spLocks noGrp="1"/>
          </p:cNvSpPr>
          <p:nvPr>
            <p:ph type="title" orient="vert"/>
          </p:nvPr>
        </p:nvSpPr>
        <p:spPr>
          <a:xfrm>
            <a:off x="7391400" y="304801"/>
            <a:ext cx="1447800" cy="5851525"/>
          </a:xfrm>
        </p:spPr>
        <p:txBody>
          <a:bodyPr vert="eaVert"/>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solidFill>
                  <a:schemeClr val="accent3">
                    <a:shade val="75000"/>
                  </a:schemeClr>
                </a:solidFill>
              </a:defRPr>
            </a:lvl1pPr>
          </a:lstStyle>
          <a:p>
            <a:r>
              <a:rPr kumimoji="0" lang="ar-SA" smtClean="0"/>
              <a:t>انقر لتحرير نمط العنوان الرئيسي</a:t>
            </a:r>
            <a:endParaRPr kumimoji="0" lang="en-US"/>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5" name="عنصر نائب للتذييل 4"/>
          <p:cNvSpPr>
            <a:spLocks noGrp="1"/>
          </p:cNvSpPr>
          <p:nvPr>
            <p:ph type="ftr" sz="quarter" idx="11"/>
          </p:nvPr>
        </p:nvSpPr>
        <p:spPr/>
        <p:txBody>
          <a:bodyPr/>
          <a:lstStyle/>
          <a:p>
            <a:pPr>
              <a:defRPr/>
            </a:pPr>
            <a:endParaRPr lang="ar-SA"/>
          </a:p>
        </p:txBody>
      </p:sp>
      <p:sp>
        <p:nvSpPr>
          <p:cNvPr id="6" name="عنصر نائب لرقم الشريحة 5"/>
          <p:cNvSpPr>
            <a:spLocks noGrp="1"/>
          </p:cNvSpPr>
          <p:nvPr>
            <p:ph type="sldNum" sz="quarter" idx="12"/>
          </p:nvPr>
        </p:nvSpPr>
        <p:spPr>
          <a:xfrm>
            <a:off x="4361688" y="1026372"/>
            <a:ext cx="457200" cy="441325"/>
          </a:xfrm>
        </p:spPr>
        <p:txBody>
          <a:bodyPr/>
          <a:lstStyle/>
          <a:p>
            <a:pPr>
              <a:defRPr/>
            </a:pPr>
            <a:fld id="{E7895EBA-0E65-43F6-A96C-E4A4EFF6332B}" type="slidenum">
              <a:rPr lang="ar-SA" smtClean="0"/>
              <a:pPr>
                <a:defRPr/>
              </a:pPr>
              <a:t>‹#›</a:t>
            </a:fld>
            <a:endParaRPr lang="ar-SA"/>
          </a:p>
        </p:txBody>
      </p:sp>
      <p:sp>
        <p:nvSpPr>
          <p:cNvPr id="8" name="عنصر نائب للمحتوى 7"/>
          <p:cNvSpPr>
            <a:spLocks noGrp="1"/>
          </p:cNvSpPr>
          <p:nvPr>
            <p:ph sz="quarter" idx="1"/>
          </p:nvPr>
        </p:nvSpPr>
        <p:spPr>
          <a:xfrm>
            <a:off x="301752" y="1527048"/>
            <a:ext cx="850392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1">
        <a:schemeClr val="bg1"/>
      </p:bgRef>
    </p:bg>
    <p:spTree>
      <p:nvGrpSpPr>
        <p:cNvPr id="1" name=""/>
        <p:cNvGrpSpPr/>
        <p:nvPr/>
      </p:nvGrpSpPr>
      <p:grpSpPr>
        <a:xfrm>
          <a:off x="0" y="0"/>
          <a:ext cx="0" cy="0"/>
          <a:chOff x="0" y="0"/>
          <a:chExt cx="0" cy="0"/>
        </a:xfrm>
      </p:grpSpPr>
      <p:sp>
        <p:nvSpPr>
          <p:cNvPr id="17" name="مستطيل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مستطيل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عنصر نائب للنص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13" name="مستطيل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مستطيل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عنصر نائب للتذييل 4"/>
          <p:cNvSpPr>
            <a:spLocks noGrp="1"/>
          </p:cNvSpPr>
          <p:nvPr>
            <p:ph type="ftr" sz="quarter" idx="11"/>
          </p:nvPr>
        </p:nvSpPr>
        <p:spPr/>
        <p:txBody>
          <a:bodyPr/>
          <a:lstStyle/>
          <a:p>
            <a:pPr>
              <a:defRPr/>
            </a:pPr>
            <a:endParaRPr lang="ar-SA"/>
          </a:p>
        </p:txBody>
      </p:sp>
      <p:sp>
        <p:nvSpPr>
          <p:cNvPr id="4" name="عنصر نائب للتاريخ 3"/>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8" name="رابط مستقيم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شكل بيضاوي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شكل بيضاوي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عنصر نائب لرقم الشريحة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2" name="عنوان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301752" y="228600"/>
            <a:ext cx="8534400" cy="758952"/>
          </a:xfrm>
        </p:spPr>
        <p:txBody>
          <a:bodyPr/>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a:xfrm>
            <a:off x="5791200" y="6409944"/>
            <a:ext cx="3044952" cy="365760"/>
          </a:xfrm>
        </p:spPr>
        <p:txBody>
          <a:bodyPr/>
          <a:lstStyle/>
          <a:p>
            <a:pPr>
              <a:defRPr/>
            </a:pPr>
            <a:fld id="{2E9D8C1F-9BFD-4207-A319-93B548C535CF}" type="datetime1">
              <a:rPr lang="ar-SA" smtClean="0"/>
              <a:pPr>
                <a:defRPr/>
              </a:pPr>
              <a:t>25/03/34</a:t>
            </a:fld>
            <a:endParaRPr lang="ar-SA"/>
          </a:p>
        </p:txBody>
      </p:sp>
      <p:sp>
        <p:nvSpPr>
          <p:cNvPr id="6" name="عنصر نائب للتذييل 5"/>
          <p:cNvSpPr>
            <a:spLocks noGrp="1"/>
          </p:cNvSpPr>
          <p:nvPr>
            <p:ph type="ftr" sz="quarter" idx="11"/>
          </p:nvPr>
        </p:nvSpPr>
        <p:spPr/>
        <p:txBody>
          <a:bodyPr/>
          <a:lstStyle/>
          <a:p>
            <a:pPr>
              <a:defRPr/>
            </a:pPr>
            <a:endParaRPr lang="ar-SA"/>
          </a:p>
        </p:txBody>
      </p:sp>
      <p:sp>
        <p:nvSpPr>
          <p:cNvPr id="7" name="عنصر نائب لرقم الشريحة 6"/>
          <p:cNvSpPr>
            <a:spLocks noGrp="1"/>
          </p:cNvSpPr>
          <p:nvPr>
            <p:ph type="sldNum" sz="quarter" idx="12"/>
          </p:nvPr>
        </p:nvSpPr>
        <p:spPr/>
        <p:txBody>
          <a:bodyPr/>
          <a:lstStyle/>
          <a:p>
            <a:pPr>
              <a:defRPr/>
            </a:pPr>
            <a:fld id="{E7895EBA-0E65-43F6-A96C-E4A4EFF6332B}" type="slidenum">
              <a:rPr lang="ar-SA" smtClean="0"/>
              <a:pPr>
                <a:defRPr/>
              </a:pPr>
              <a:t>‹#›</a:t>
            </a:fld>
            <a:endParaRPr lang="ar-SA"/>
          </a:p>
        </p:txBody>
      </p:sp>
      <p:sp>
        <p:nvSpPr>
          <p:cNvPr id="8" name="رابط مستقيم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عنصر نائب للمحتوى 9"/>
          <p:cNvSpPr>
            <a:spLocks noGrp="1"/>
          </p:cNvSpPr>
          <p:nvPr>
            <p:ph sz="half" idx="1"/>
          </p:nvPr>
        </p:nvSpPr>
        <p:spPr>
          <a:xfrm>
            <a:off x="301752" y="1371600"/>
            <a:ext cx="4038600" cy="4681728"/>
          </a:xfrm>
        </p:spPr>
        <p:txBody>
          <a:bodyPr/>
          <a:lstStyle>
            <a:lvl1pPr>
              <a:defRPr sz="2500"/>
            </a:lvl1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2" name="عنصر نائب للمحتوى 11"/>
          <p:cNvSpPr>
            <a:spLocks noGrp="1"/>
          </p:cNvSpPr>
          <p:nvPr>
            <p:ph sz="half" idx="2"/>
          </p:nvPr>
        </p:nvSpPr>
        <p:spPr>
          <a:xfrm>
            <a:off x="4800600" y="1371600"/>
            <a:ext cx="4038600" cy="4681728"/>
          </a:xfrm>
        </p:spPr>
        <p:txBody>
          <a:bodyPr/>
          <a:lstStyle>
            <a:lvl1pPr>
              <a:defRPr sz="2500"/>
            </a:lvl1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1">
        <a:schemeClr val="bg2"/>
      </p:bgRef>
    </p:bg>
    <p:spTree>
      <p:nvGrpSpPr>
        <p:cNvPr id="1" name=""/>
        <p:cNvGrpSpPr/>
        <p:nvPr/>
      </p:nvGrpSpPr>
      <p:grpSpPr>
        <a:xfrm>
          <a:off x="0" y="0"/>
          <a:ext cx="0" cy="0"/>
          <a:chOff x="0" y="0"/>
          <a:chExt cx="0" cy="0"/>
        </a:xfrm>
      </p:grpSpPr>
      <p:sp>
        <p:nvSpPr>
          <p:cNvPr id="10" name="رابط مستقيم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مستطيل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مستطيل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مستطيل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مستطيل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مستطيل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عنصر نائب للنص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7" name="عنصر نائب للتاريخ 6"/>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8" name="عنصر نائب للتذييل 7"/>
          <p:cNvSpPr>
            <a:spLocks noGrp="1"/>
          </p:cNvSpPr>
          <p:nvPr>
            <p:ph type="ftr" sz="quarter" idx="11"/>
          </p:nvPr>
        </p:nvSpPr>
        <p:spPr>
          <a:xfrm>
            <a:off x="304800" y="6409944"/>
            <a:ext cx="3581400" cy="365760"/>
          </a:xfrm>
        </p:spPr>
        <p:txBody>
          <a:bodyPr/>
          <a:lstStyle/>
          <a:p>
            <a:pPr>
              <a:defRPr/>
            </a:pPr>
            <a:endParaRPr lang="ar-SA"/>
          </a:p>
        </p:txBody>
      </p:sp>
      <p:sp>
        <p:nvSpPr>
          <p:cNvPr id="15" name="رابط مستقيم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عنصر نائب للمحتوى 23"/>
          <p:cNvSpPr>
            <a:spLocks noGrp="1"/>
          </p:cNvSpPr>
          <p:nvPr>
            <p:ph sz="quarter" idx="2"/>
          </p:nvPr>
        </p:nvSpPr>
        <p:spPr>
          <a:xfrm>
            <a:off x="301752" y="2471383"/>
            <a:ext cx="4041648" cy="3818404"/>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6" name="عنصر نائب للمحتوى 25"/>
          <p:cNvSpPr>
            <a:spLocks noGrp="1"/>
          </p:cNvSpPr>
          <p:nvPr>
            <p:ph sz="quarter" idx="4"/>
          </p:nvPr>
        </p:nvSpPr>
        <p:spPr>
          <a:xfrm>
            <a:off x="4800600" y="2471383"/>
            <a:ext cx="4038600" cy="3822192"/>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5" name="شكل بيضاوي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شكل بيضاوي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عنصر نائب لرقم الشريحة 8"/>
          <p:cNvSpPr>
            <a:spLocks noGrp="1"/>
          </p:cNvSpPr>
          <p:nvPr>
            <p:ph type="sldNum" sz="quarter" idx="12"/>
          </p:nvPr>
        </p:nvSpPr>
        <p:spPr>
          <a:xfrm>
            <a:off x="4343400" y="1042416"/>
            <a:ext cx="457200" cy="441325"/>
          </a:xfrm>
        </p:spPr>
        <p:txBody>
          <a:bodyPr/>
          <a:lstStyle>
            <a:lvl1pPr algn="ctr">
              <a:defRPr/>
            </a:lvl1pPr>
          </a:lstStyle>
          <a:p>
            <a:pPr>
              <a:defRPr/>
            </a:pPr>
            <a:fld id="{E7895EBA-0E65-43F6-A96C-E4A4EFF6332B}" type="slidenum">
              <a:rPr lang="ar-SA" smtClean="0"/>
              <a:pPr>
                <a:defRPr/>
              </a:pPr>
              <a:t>‹#›</a:t>
            </a:fld>
            <a:endParaRPr lang="ar-SA"/>
          </a:p>
        </p:txBody>
      </p:sp>
      <p:sp>
        <p:nvSpPr>
          <p:cNvPr id="23" name="عنوان 22"/>
          <p:cNvSpPr>
            <a:spLocks noGrp="1"/>
          </p:cNvSpPr>
          <p:nvPr>
            <p:ph type="title"/>
          </p:nvPr>
        </p:nvSpPr>
        <p:spPr/>
        <p:txBody>
          <a:bodyPr rtlCol="0" anchor="b" anchorCtr="0"/>
          <a:lstStyle/>
          <a:p>
            <a:r>
              <a:rPr kumimoji="0" lang="ar-SA" smtClean="0"/>
              <a:t>انقر لتحرير نمط العنوان الرئيسي</a:t>
            </a:r>
            <a:endParaRPr kumimoji="0" lang="en-US"/>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4" name="عنصر نائب للتذييل 3"/>
          <p:cNvSpPr>
            <a:spLocks noGrp="1"/>
          </p:cNvSpPr>
          <p:nvPr>
            <p:ph type="ftr" sz="quarter" idx="11"/>
          </p:nvPr>
        </p:nvSpPr>
        <p:spPr/>
        <p:txBody>
          <a:bodyPr/>
          <a:lstStyle/>
          <a:p>
            <a:pPr>
              <a:defRPr/>
            </a:pPr>
            <a:endParaRPr lang="ar-SA"/>
          </a:p>
        </p:txBody>
      </p:sp>
      <p:sp>
        <p:nvSpPr>
          <p:cNvPr id="5" name="عنصر نائب لرقم الشريحة 4"/>
          <p:cNvSpPr>
            <a:spLocks noGrp="1"/>
          </p:cNvSpPr>
          <p:nvPr>
            <p:ph type="sldNum" sz="quarter" idx="12"/>
          </p:nvPr>
        </p:nvSpPr>
        <p:spPr>
          <a:xfrm>
            <a:off x="4343400" y="1036020"/>
            <a:ext cx="457200" cy="441325"/>
          </a:xfrm>
        </p:spPr>
        <p:txBody>
          <a:bodyPr/>
          <a:lstStyle/>
          <a:p>
            <a:pPr>
              <a:defRPr/>
            </a:pPr>
            <a:fld id="{E7895EBA-0E65-43F6-A96C-E4A4EFF6332B}" type="slidenum">
              <a:rPr lang="ar-SA" smtClean="0"/>
              <a:pPr>
                <a:defRPr/>
              </a:pPr>
              <a:t>‹#›</a:t>
            </a:fld>
            <a:endParaRPr lang="ar-SA"/>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7" name="مستطيل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مستطيل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مستطيل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مستطيل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عنصر نائب للتاريخ 1"/>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3" name="عنصر نائب للتذييل 2"/>
          <p:cNvSpPr>
            <a:spLocks noGrp="1"/>
          </p:cNvSpPr>
          <p:nvPr>
            <p:ph type="ftr" sz="quarter" idx="11"/>
          </p:nvPr>
        </p:nvSpPr>
        <p:spPr/>
        <p:txBody>
          <a:bodyPr/>
          <a:lstStyle/>
          <a:p>
            <a:pPr>
              <a:defRPr/>
            </a:pPr>
            <a:endParaRPr lang="ar-SA"/>
          </a:p>
        </p:txBody>
      </p:sp>
      <p:sp>
        <p:nvSpPr>
          <p:cNvPr id="4" name="عنصر نائب لرقم الشريحة 3"/>
          <p:cNvSpPr>
            <a:spLocks noGrp="1"/>
          </p:cNvSpPr>
          <p:nvPr>
            <p:ph type="sldNum" sz="quarter" idx="12"/>
          </p:nvPr>
        </p:nvSpPr>
        <p:spPr>
          <a:xfrm>
            <a:off x="4267200" y="6324600"/>
            <a:ext cx="609600" cy="441324"/>
          </a:xfrm>
        </p:spPr>
        <p:txBody>
          <a:bodyPr/>
          <a:lstStyle>
            <a:lvl1pPr>
              <a:defRPr>
                <a:solidFill>
                  <a:srgbClr val="FFFFFF"/>
                </a:solidFill>
              </a:defRPr>
            </a:lvl1pPr>
          </a:lstStyle>
          <a:p>
            <a:pPr>
              <a:defRPr/>
            </a:pPr>
            <a:fld id="{E7895EBA-0E65-43F6-A96C-E4A4EFF6332B}" type="slidenum">
              <a:rPr lang="ar-SA" smtClean="0"/>
              <a:pPr>
                <a:defRPr/>
              </a:pPr>
              <a:t>‹#›</a:t>
            </a:fld>
            <a:endParaRPr lang="ar-SA"/>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1">
        <a:schemeClr val="bg1"/>
      </p:bgRef>
    </p:bg>
    <p:spTree>
      <p:nvGrpSpPr>
        <p:cNvPr id="1" name=""/>
        <p:cNvGrpSpPr/>
        <p:nvPr/>
      </p:nvGrpSpPr>
      <p:grpSpPr>
        <a:xfrm>
          <a:off x="0" y="0"/>
          <a:ext cx="0" cy="0"/>
          <a:chOff x="0" y="0"/>
          <a:chExt cx="0" cy="0"/>
        </a:xfrm>
      </p:grpSpPr>
      <p:sp>
        <p:nvSpPr>
          <p:cNvPr id="19" name="مستطيل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مستطيل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مستطيل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مستطيل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عنوان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8" name="مستطيل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رابط مستقيم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عنصر نائب للمحتوى 19"/>
          <p:cNvSpPr>
            <a:spLocks noGrp="1"/>
          </p:cNvSpPr>
          <p:nvPr>
            <p:ph sz="quarter" idx="1"/>
          </p:nvPr>
        </p:nvSpPr>
        <p:spPr>
          <a:xfrm>
            <a:off x="3124200" y="685800"/>
            <a:ext cx="5638800" cy="5410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0" name="شكل بيضاوي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شكل بيضاوي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عنصر نائب لرقم الشريحة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21" name="مستطيل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عنصر نائب للتاريخ 4"/>
          <p:cNvSpPr>
            <a:spLocks noGrp="1"/>
          </p:cNvSpPr>
          <p:nvPr>
            <p:ph type="dt" sz="half" idx="10"/>
          </p:nvPr>
        </p:nvSpPr>
        <p:spPr/>
        <p:txBody>
          <a:bodyPr/>
          <a:lstStyle/>
          <a:p>
            <a:pPr>
              <a:defRPr/>
            </a:pPr>
            <a:fld id="{2E9D8C1F-9BFD-4207-A319-93B548C535CF}" type="datetime1">
              <a:rPr lang="ar-SA" smtClean="0"/>
              <a:pPr>
                <a:defRPr/>
              </a:pPr>
              <a:t>25/03/34</a:t>
            </a:fld>
            <a:endParaRPr lang="ar-SA"/>
          </a:p>
        </p:txBody>
      </p:sp>
      <p:sp>
        <p:nvSpPr>
          <p:cNvPr id="6" name="عنصر نائب للتذييل 5"/>
          <p:cNvSpPr>
            <a:spLocks noGrp="1"/>
          </p:cNvSpPr>
          <p:nvPr>
            <p:ph type="ftr" sz="quarter" idx="11"/>
          </p:nvPr>
        </p:nvSpPr>
        <p:spPr>
          <a:xfrm>
            <a:off x="301752" y="6410848"/>
            <a:ext cx="3383280" cy="365760"/>
          </a:xfrm>
        </p:spPr>
        <p:txBody>
          <a:bodyPr/>
          <a:lstStyle/>
          <a:p>
            <a:pPr>
              <a:defRPr/>
            </a:pPr>
            <a:endParaRPr lang="ar-SA"/>
          </a:p>
        </p:txBody>
      </p:sp>
    </p:spTree>
  </p:cSld>
  <p:clrMapOvr>
    <a:overrideClrMapping bg1="lt1" tx1="dk1" bg2="lt2" tx2="dk2" accent1="accent1" accent2="accent2" accent3="accent3" accent4="accent4" accent5="accent5" accent6="accent6" hlink="hlink" folHlink="folHlink"/>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1" name="رابط مستقيم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مستطيل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مستطيل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مستطيل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مستطيل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شكل بيضاوي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شكل بيضاوي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عنصر نائب لرقم الشريحة 6"/>
          <p:cNvSpPr>
            <a:spLocks noGrp="1"/>
          </p:cNvSpPr>
          <p:nvPr>
            <p:ph type="sldNum" sz="quarter" idx="12"/>
          </p:nvPr>
        </p:nvSpPr>
        <p:spPr>
          <a:xfrm>
            <a:off x="1371600" y="312738"/>
            <a:ext cx="457200" cy="441325"/>
          </a:xfrm>
        </p:spPr>
        <p:txBody>
          <a:bodyPr/>
          <a:lstStyle/>
          <a:p>
            <a:pPr>
              <a:defRPr/>
            </a:pPr>
            <a:fld id="{E7895EBA-0E65-43F6-A96C-E4A4EFF6332B}" type="slidenum">
              <a:rPr lang="ar-SA" smtClean="0"/>
              <a:pPr>
                <a:defRPr/>
              </a:pPr>
              <a:t>‹#›</a:t>
            </a:fld>
            <a:endParaRPr lang="ar-SA"/>
          </a:p>
        </p:txBody>
      </p:sp>
      <p:sp>
        <p:nvSpPr>
          <p:cNvPr id="2" name="عنوان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3000375" y="609600"/>
            <a:ext cx="5867400" cy="4267200"/>
          </a:xfrm>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22" name="مستطيل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عنصر نائب للتاريخ 4"/>
          <p:cNvSpPr>
            <a:spLocks noGrp="1"/>
          </p:cNvSpPr>
          <p:nvPr>
            <p:ph type="dt" sz="half" idx="10"/>
          </p:nvPr>
        </p:nvSpPr>
        <p:spPr>
          <a:xfrm>
            <a:off x="5788152" y="6404984"/>
            <a:ext cx="3044952" cy="365760"/>
          </a:xfrm>
        </p:spPr>
        <p:txBody>
          <a:bodyPr/>
          <a:lstStyle/>
          <a:p>
            <a:pPr>
              <a:defRPr/>
            </a:pPr>
            <a:fld id="{2E9D8C1F-9BFD-4207-A319-93B548C535CF}" type="datetime1">
              <a:rPr lang="ar-SA" smtClean="0"/>
              <a:pPr>
                <a:defRPr/>
              </a:pPr>
              <a:t>25/03/34</a:t>
            </a:fld>
            <a:endParaRPr lang="ar-SA"/>
          </a:p>
        </p:txBody>
      </p:sp>
      <p:sp>
        <p:nvSpPr>
          <p:cNvPr id="6" name="عنصر نائب للتذييل 5"/>
          <p:cNvSpPr>
            <a:spLocks noGrp="1"/>
          </p:cNvSpPr>
          <p:nvPr>
            <p:ph type="ftr" sz="quarter" idx="11"/>
          </p:nvPr>
        </p:nvSpPr>
        <p:spPr>
          <a:xfrm>
            <a:off x="301752" y="6410848"/>
            <a:ext cx="3584448" cy="365760"/>
          </a:xfrm>
        </p:spPr>
        <p:txBody>
          <a:bodyPr/>
          <a:lstStyle/>
          <a:p>
            <a:pPr>
              <a:defRPr/>
            </a:pPr>
            <a:endParaRPr lang="ar-SA"/>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مستطيل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مستطيل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مستطيل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مستطيل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مستطيل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عنصر نائب للتاريخ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pPr>
              <a:defRPr/>
            </a:pPr>
            <a:fld id="{2E9D8C1F-9BFD-4207-A319-93B548C535CF}" type="datetime1">
              <a:rPr lang="ar-SA" smtClean="0"/>
              <a:pPr>
                <a:defRPr/>
              </a:pPr>
              <a:t>25/03/34</a:t>
            </a:fld>
            <a:endParaRPr lang="ar-SA"/>
          </a:p>
        </p:txBody>
      </p:sp>
      <p:sp>
        <p:nvSpPr>
          <p:cNvPr id="3" name="عنصر نائب للتذييل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pPr>
              <a:defRPr/>
            </a:pPr>
            <a:endParaRPr lang="ar-SA"/>
          </a:p>
        </p:txBody>
      </p:sp>
      <p:sp>
        <p:nvSpPr>
          <p:cNvPr id="8" name="مستطيل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رابط مستقيم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شكل بيضاوي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شكل بيضاوي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عنصر نائب لرقم الشريحة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pPr>
              <a:defRPr/>
            </a:pPr>
            <a:fld id="{E7895EBA-0E65-43F6-A96C-E4A4EFF6332B}" type="slidenum">
              <a:rPr lang="ar-SA" smtClean="0"/>
              <a:pPr>
                <a:defRPr/>
              </a:pPr>
              <a:t>‹#›</a:t>
            </a:fld>
            <a:endParaRPr lang="ar-SA"/>
          </a:p>
        </p:txBody>
      </p:sp>
      <p:sp>
        <p:nvSpPr>
          <p:cNvPr id="22" name="عنصر نائب للعنوان 21"/>
          <p:cNvSpPr>
            <a:spLocks noGrp="1"/>
          </p:cNvSpPr>
          <p:nvPr>
            <p:ph type="title"/>
          </p:nvPr>
        </p:nvSpPr>
        <p:spPr>
          <a:xfrm>
            <a:off x="301752" y="228600"/>
            <a:ext cx="8534400" cy="758952"/>
          </a:xfrm>
          <a:prstGeom prst="rect">
            <a:avLst/>
          </a:prstGeom>
        </p:spPr>
        <p:txBody>
          <a:bodyPr vert="horz" anchor="b">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hf hdr="0" ftr="0" dt="0"/>
  <p:txStyles>
    <p:titleStyle>
      <a:lvl1pPr algn="ctr" rtl="1"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r" rtl="1"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r" rtl="1"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r" rtl="1"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r" rtl="1"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r" rtl="1"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r" rtl="1"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r" rtl="1"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71472" y="1071546"/>
            <a:ext cx="7086600" cy="1470025"/>
          </a:xfrm>
          <a:prstGeom prst="rect">
            <a:avLst/>
          </a:prstGeom>
        </p:spPr>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Aft>
                <a:spcPts val="0"/>
              </a:spcAft>
              <a:defRPr/>
            </a:pPr>
            <a:r>
              <a:rPr lang="ar-SA" sz="4800" b="1"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قـواعــــد الـبـيــانــات</a:t>
            </a:r>
            <a: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t/>
            </a:r>
            <a:br>
              <a:rPr lang="ar-SA" sz="4800" b="1" spc="5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rPr>
            </a:br>
            <a:endParaRPr lang="ar-SA" sz="4800" b="1" u="sng" spc="50" dirty="0">
              <a:ln w="11430"/>
              <a:effectLst>
                <a:outerShdw blurRad="76200" dist="50800" dir="5400000" algn="tl" rotWithShape="0">
                  <a:srgbClr val="000000">
                    <a:alpha val="65000"/>
                  </a:srgbClr>
                </a:outerShdw>
              </a:effectLst>
              <a:latin typeface="+mn-lt"/>
              <a:ea typeface="Arial Unicode MS" pitchFamily="34" charset="-128"/>
              <a:cs typeface="Arial Unicode MS" pitchFamily="34" charset="-128"/>
            </a:endParaRPr>
          </a:p>
        </p:txBody>
      </p:sp>
      <p:sp>
        <p:nvSpPr>
          <p:cNvPr id="5" name="Subtitle 2"/>
          <p:cNvSpPr txBox="1">
            <a:spLocks/>
          </p:cNvSpPr>
          <p:nvPr/>
        </p:nvSpPr>
        <p:spPr>
          <a:xfrm>
            <a:off x="571472" y="2714620"/>
            <a:ext cx="8286808" cy="2214578"/>
          </a:xfrm>
          <a:prstGeom prst="ellipse">
            <a:avLst/>
          </a:prstGeom>
          <a:solidFill>
            <a:schemeClr val="tx2">
              <a:alpha val="20000"/>
            </a:schemeClr>
          </a:solidFill>
          <a:ln w="44450" cap="flat" cmpd="sng" algn="ctr">
            <a:noFill/>
            <a:prstDash val="solid"/>
          </a:ln>
          <a:effectLst/>
        </p:spPr>
        <p:txBody>
          <a:bodyPr lIns="45720" rIns="45720" anchor="ctr">
            <a:scene3d>
              <a:camera prst="orthographicFront"/>
              <a:lightRig rig="threePt" dir="t"/>
            </a:scene3d>
            <a:sp3d extrusionH="25400"/>
          </a:bodyPr>
          <a:lstStyle/>
          <a:p>
            <a:pPr algn="ctr" fontAlgn="auto">
              <a:spcBef>
                <a:spcPts val="1800"/>
              </a:spcBef>
              <a:spcAft>
                <a:spcPts val="0"/>
              </a:spcAft>
              <a:buFont typeface="Wingdings" pitchFamily="2" charset="2"/>
              <a:buNone/>
              <a:defRPr/>
            </a:pPr>
            <a:r>
              <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المحاضرة </a:t>
            </a:r>
            <a:r>
              <a:rPr lang="ar-SA" sz="3200" b="1" u="sng" dirty="0" err="1"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السا</a:t>
            </a:r>
            <a:r>
              <a:rPr lang="ar-JO" sz="3200" b="1" u="sng" dirty="0" err="1"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بعة</a:t>
            </a:r>
            <a:endParaRPr lang="ar-SA" sz="32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endParaRPr>
          </a:p>
          <a:p>
            <a:pPr algn="ctr" fontAlgn="auto">
              <a:spcBef>
                <a:spcPts val="1800"/>
              </a:spcBef>
              <a:spcAft>
                <a:spcPts val="0"/>
              </a:spcAft>
              <a:buFont typeface="Wingdings" pitchFamily="2" charset="2"/>
              <a:buNone/>
              <a:defRPr/>
            </a:pPr>
            <a:r>
              <a:rPr lang="ar-SA" sz="25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الاستعلام </a:t>
            </a:r>
            <a:r>
              <a:rPr lang="ar-SA" sz="25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في </a:t>
            </a:r>
            <a:r>
              <a:rPr lang="ar-SA" sz="2500" b="1" u="sng" dirty="0" smtClean="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rPr>
              <a:t>أكسس</a:t>
            </a:r>
            <a:endParaRPr lang="ar-SA" sz="2500" b="1" u="sng" dirty="0">
              <a:ln w="31550" cmpd="sng">
                <a:solidFill>
                  <a:srgbClr val="002060"/>
                </a:solidFill>
                <a:prstDash val="solid"/>
              </a:ln>
              <a:solidFill>
                <a:srgbClr val="002060"/>
              </a:solidFill>
              <a:effectLst>
                <a:outerShdw blurRad="41275" dist="12700" dir="12000000" algn="tl" rotWithShape="0">
                  <a:srgbClr val="000000">
                    <a:alpha val="40000"/>
                  </a:srgbClr>
                </a:outerShdw>
              </a:effectLst>
              <a:latin typeface="+mn-lt"/>
              <a:cs typeface="+mn-cs"/>
            </a:endParaRPr>
          </a:p>
        </p:txBody>
      </p:sp>
      <p:sp>
        <p:nvSpPr>
          <p:cNvPr id="7" name="Slide Number Placeholder 6"/>
          <p:cNvSpPr>
            <a:spLocks noGrp="1"/>
          </p:cNvSpPr>
          <p:nvPr>
            <p:ph type="sldNum" sz="quarter" idx="12"/>
          </p:nvPr>
        </p:nvSpPr>
        <p:spPr>
          <a:xfrm>
            <a:off x="8143875" y="6286500"/>
            <a:ext cx="609600" cy="260350"/>
          </a:xfrm>
          <a:solidFill>
            <a:schemeClr val="bg2"/>
          </a:solidFill>
        </p:spPr>
        <p:txBody>
          <a:bodyPr>
            <a:normAutofit fontScale="77500" lnSpcReduction="20000"/>
          </a:bodyPr>
          <a:lstStyle/>
          <a:p>
            <a:pPr>
              <a:defRPr/>
            </a:pPr>
            <a:fld id="{5535E5DF-54A4-4AFD-B41D-CF558C0385DF}" type="slidenum">
              <a:rPr lang="ar-SA" b="1">
                <a:solidFill>
                  <a:schemeClr val="tx1"/>
                </a:solidFill>
              </a:rPr>
              <a:pPr>
                <a:defRPr/>
              </a:pPr>
              <a:t>1</a:t>
            </a:fld>
            <a:endParaRPr lang="ar-SA" b="1"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9C5EAB7-173B-4EA4-AA1C-C5C14A68248C}" type="slidenum">
              <a:rPr lang="ar-SA" b="1">
                <a:solidFill>
                  <a:schemeClr val="tx1"/>
                </a:solidFill>
              </a:rPr>
              <a:pPr algn="ctr">
                <a:defRPr/>
              </a:pPr>
              <a:t>10</a:t>
            </a:fld>
            <a:endParaRPr lang="ar-SA" b="1">
              <a:solidFill>
                <a:schemeClr val="tx1"/>
              </a:solidFill>
            </a:endParaRPr>
          </a:p>
        </p:txBody>
      </p:sp>
      <p:pic>
        <p:nvPicPr>
          <p:cNvPr id="8194" name="Picture 2"/>
          <p:cNvPicPr>
            <a:picLocks noChangeAspect="1" noChangeArrowheads="1"/>
          </p:cNvPicPr>
          <p:nvPr/>
        </p:nvPicPr>
        <p:blipFill>
          <a:blip r:embed="rId2" cstate="print"/>
          <a:srcRect/>
          <a:stretch>
            <a:fillRect/>
          </a:stretch>
        </p:blipFill>
        <p:spPr bwMode="auto">
          <a:xfrm>
            <a:off x="642910" y="428604"/>
            <a:ext cx="7888057" cy="5940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DCDA7750-EE1E-4A38-97E7-7534EC9E4841}" type="slidenum">
              <a:rPr lang="ar-SA" b="1">
                <a:solidFill>
                  <a:schemeClr val="tx1"/>
                </a:solidFill>
              </a:rPr>
              <a:pPr algn="ctr">
                <a:defRPr/>
              </a:pPr>
              <a:t>11</a:t>
            </a:fld>
            <a:endParaRPr lang="ar-SA" b="1">
              <a:solidFill>
                <a:schemeClr val="tx1"/>
              </a:solidFill>
            </a:endParaRPr>
          </a:p>
        </p:txBody>
      </p:sp>
      <p:pic>
        <p:nvPicPr>
          <p:cNvPr id="9218" name="Picture 2"/>
          <p:cNvPicPr>
            <a:picLocks noChangeAspect="1" noChangeArrowheads="1"/>
          </p:cNvPicPr>
          <p:nvPr/>
        </p:nvPicPr>
        <p:blipFill>
          <a:blip r:embed="rId2" cstate="print"/>
          <a:srcRect/>
          <a:stretch>
            <a:fillRect/>
          </a:stretch>
        </p:blipFill>
        <p:spPr bwMode="auto">
          <a:xfrm>
            <a:off x="428596" y="428604"/>
            <a:ext cx="7962803" cy="5940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7B542F1-364F-47DA-8284-D172AB361205}" type="slidenum">
              <a:rPr lang="ar-SA" b="1">
                <a:solidFill>
                  <a:schemeClr val="tx1"/>
                </a:solidFill>
              </a:rPr>
              <a:pPr algn="ctr">
                <a:defRPr/>
              </a:pPr>
              <a:t>12</a:t>
            </a:fld>
            <a:endParaRPr lang="ar-SA" b="1">
              <a:solidFill>
                <a:schemeClr val="tx1"/>
              </a:solidFill>
            </a:endParaRPr>
          </a:p>
        </p:txBody>
      </p:sp>
      <p:pic>
        <p:nvPicPr>
          <p:cNvPr id="10242" name="Picture 2"/>
          <p:cNvPicPr>
            <a:picLocks noChangeAspect="1" noChangeArrowheads="1"/>
          </p:cNvPicPr>
          <p:nvPr/>
        </p:nvPicPr>
        <p:blipFill>
          <a:blip r:embed="rId2" cstate="print"/>
          <a:srcRect/>
          <a:stretch>
            <a:fillRect/>
          </a:stretch>
        </p:blipFill>
        <p:spPr bwMode="auto">
          <a:xfrm>
            <a:off x="571472" y="357166"/>
            <a:ext cx="7895210" cy="59400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8D736E2-F9FF-4CBD-9FD2-B8AA51E10014}" type="slidenum">
              <a:rPr lang="ar-SA" b="1">
                <a:solidFill>
                  <a:schemeClr val="tx1"/>
                </a:solidFill>
              </a:rPr>
              <a:pPr algn="ctr">
                <a:defRPr/>
              </a:pPr>
              <a:t>13</a:t>
            </a:fld>
            <a:endParaRPr lang="ar-SA" b="1">
              <a:solidFill>
                <a:schemeClr val="tx1"/>
              </a:solidFill>
            </a:endParaRPr>
          </a:p>
        </p:txBody>
      </p:sp>
      <p:pic>
        <p:nvPicPr>
          <p:cNvPr id="11266" name="Picture 2"/>
          <p:cNvPicPr>
            <a:picLocks noChangeAspect="1" noChangeArrowheads="1"/>
          </p:cNvPicPr>
          <p:nvPr/>
        </p:nvPicPr>
        <p:blipFill>
          <a:blip r:embed="rId2" cstate="print"/>
          <a:srcRect/>
          <a:stretch>
            <a:fillRect/>
          </a:stretch>
        </p:blipFill>
        <p:spPr bwMode="auto">
          <a:xfrm>
            <a:off x="785785" y="357166"/>
            <a:ext cx="7987914" cy="5940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31E6A03-11E5-4CE3-82D7-F048DCB7DBF3}" type="slidenum">
              <a:rPr lang="ar-SA" b="1">
                <a:solidFill>
                  <a:schemeClr val="tx1"/>
                </a:solidFill>
              </a:rPr>
              <a:pPr algn="ctr">
                <a:defRPr/>
              </a:pPr>
              <a:t>14</a:t>
            </a:fld>
            <a:endParaRPr lang="ar-SA" b="1">
              <a:solidFill>
                <a:schemeClr val="tx1"/>
              </a:solidFill>
            </a:endParaRPr>
          </a:p>
        </p:txBody>
      </p:sp>
      <p:pic>
        <p:nvPicPr>
          <p:cNvPr id="12290" name="Picture 2"/>
          <p:cNvPicPr>
            <a:picLocks noChangeAspect="1" noChangeArrowheads="1"/>
          </p:cNvPicPr>
          <p:nvPr/>
        </p:nvPicPr>
        <p:blipFill>
          <a:blip r:embed="rId2" cstate="print"/>
          <a:srcRect/>
          <a:stretch>
            <a:fillRect/>
          </a:stretch>
        </p:blipFill>
        <p:spPr bwMode="auto">
          <a:xfrm>
            <a:off x="642910" y="357166"/>
            <a:ext cx="7930653" cy="5940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D8DC5760-C0E8-4AC1-BBB9-620360D47E04}" type="slidenum">
              <a:rPr lang="ar-SA" b="1">
                <a:solidFill>
                  <a:schemeClr val="tx1"/>
                </a:solidFill>
              </a:rPr>
              <a:pPr algn="ctr">
                <a:defRPr/>
              </a:pPr>
              <a:t>15</a:t>
            </a:fld>
            <a:endParaRPr lang="ar-SA" b="1">
              <a:solidFill>
                <a:schemeClr val="tx1"/>
              </a:solidFill>
            </a:endParaRPr>
          </a:p>
        </p:txBody>
      </p:sp>
      <p:pic>
        <p:nvPicPr>
          <p:cNvPr id="14338" name="Picture 2"/>
          <p:cNvPicPr>
            <a:picLocks noChangeAspect="1" noChangeArrowheads="1"/>
          </p:cNvPicPr>
          <p:nvPr/>
        </p:nvPicPr>
        <p:blipFill>
          <a:blip r:embed="rId2" cstate="print"/>
          <a:srcRect/>
          <a:stretch>
            <a:fillRect/>
          </a:stretch>
        </p:blipFill>
        <p:spPr bwMode="auto">
          <a:xfrm>
            <a:off x="642910" y="357166"/>
            <a:ext cx="7944887" cy="5940000"/>
          </a:xfrm>
          <a:prstGeom prst="rect">
            <a:avLst/>
          </a:prstGeom>
          <a:noFill/>
          <a:ln w="9525">
            <a:noFill/>
            <a:miter lim="800000"/>
            <a:headEnd/>
            <a:tailEnd/>
          </a:ln>
        </p:spPr>
      </p:pic>
      <p:sp>
        <p:nvSpPr>
          <p:cNvPr id="4" name="Rectangular Callout 3"/>
          <p:cNvSpPr/>
          <p:nvPr/>
        </p:nvSpPr>
        <p:spPr>
          <a:xfrm>
            <a:off x="5286380" y="4214818"/>
            <a:ext cx="2500330" cy="500066"/>
          </a:xfrm>
          <a:prstGeom prst="wedgeRectCallout">
            <a:avLst>
              <a:gd name="adj1" fmla="val -69251"/>
              <a:gd name="adj2" fmla="val -35365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كرر العملية اختار جدول اخر لاختيار حقول اخري</a:t>
            </a:r>
            <a:endParaRPr lang="ar-SA" dirty="0">
              <a:solidFill>
                <a:srgbClr val="800000"/>
              </a:solidFill>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85473404-9FAE-466B-9DF5-2F901CE8FF1C}" type="slidenum">
              <a:rPr lang="ar-SA" b="1">
                <a:solidFill>
                  <a:schemeClr val="tx1"/>
                </a:solidFill>
              </a:rPr>
              <a:pPr algn="ctr">
                <a:defRPr/>
              </a:pPr>
              <a:t>16</a:t>
            </a:fld>
            <a:endParaRPr lang="ar-SA" b="1">
              <a:solidFill>
                <a:schemeClr val="tx1"/>
              </a:solidFill>
            </a:endParaRPr>
          </a:p>
        </p:txBody>
      </p:sp>
      <p:pic>
        <p:nvPicPr>
          <p:cNvPr id="13314" name="Picture 2"/>
          <p:cNvPicPr>
            <a:picLocks noChangeAspect="1" noChangeArrowheads="1"/>
          </p:cNvPicPr>
          <p:nvPr/>
        </p:nvPicPr>
        <p:blipFill>
          <a:blip r:embed="rId2" cstate="print"/>
          <a:srcRect/>
          <a:stretch>
            <a:fillRect/>
          </a:stretch>
        </p:blipFill>
        <p:spPr bwMode="auto">
          <a:xfrm>
            <a:off x="642910" y="428604"/>
            <a:ext cx="7881103" cy="5940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D9016961-88F4-425E-99D6-D352A1A39BF7}" type="slidenum">
              <a:rPr lang="ar-SA" b="1">
                <a:solidFill>
                  <a:schemeClr val="tx1"/>
                </a:solidFill>
              </a:rPr>
              <a:pPr algn="ctr">
                <a:defRPr/>
              </a:pPr>
              <a:t>17</a:t>
            </a:fld>
            <a:endParaRPr lang="ar-SA" b="1">
              <a:solidFill>
                <a:schemeClr val="tx1"/>
              </a:solidFill>
            </a:endParaRPr>
          </a:p>
        </p:txBody>
      </p:sp>
      <p:pic>
        <p:nvPicPr>
          <p:cNvPr id="15362" name="Picture 2"/>
          <p:cNvPicPr>
            <a:picLocks noChangeAspect="1" noChangeArrowheads="1"/>
          </p:cNvPicPr>
          <p:nvPr/>
        </p:nvPicPr>
        <p:blipFill>
          <a:blip r:embed="rId2" cstate="print"/>
          <a:srcRect/>
          <a:stretch>
            <a:fillRect/>
          </a:stretch>
        </p:blipFill>
        <p:spPr bwMode="auto">
          <a:xfrm>
            <a:off x="500034" y="428604"/>
            <a:ext cx="7930653" cy="5940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EE6916BC-8D25-467D-8E26-E242BCAD3C44}" type="slidenum">
              <a:rPr lang="ar-SA" b="1">
                <a:solidFill>
                  <a:schemeClr val="tx1"/>
                </a:solidFill>
              </a:rPr>
              <a:pPr algn="ctr">
                <a:defRPr/>
              </a:pPr>
              <a:t>18</a:t>
            </a:fld>
            <a:endParaRPr lang="ar-SA" b="1">
              <a:solidFill>
                <a:schemeClr val="tx1"/>
              </a:solidFill>
            </a:endParaRPr>
          </a:p>
        </p:txBody>
      </p:sp>
      <p:pic>
        <p:nvPicPr>
          <p:cNvPr id="16386" name="Picture 2"/>
          <p:cNvPicPr>
            <a:picLocks noChangeAspect="1" noChangeArrowheads="1"/>
          </p:cNvPicPr>
          <p:nvPr/>
        </p:nvPicPr>
        <p:blipFill>
          <a:blip r:embed="rId2" cstate="print"/>
          <a:srcRect/>
          <a:stretch>
            <a:fillRect/>
          </a:stretch>
        </p:blipFill>
        <p:spPr bwMode="auto">
          <a:xfrm>
            <a:off x="571472" y="428604"/>
            <a:ext cx="7937807" cy="59400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1AD824AD-B304-4740-BBDE-C68B2012CD9A}" type="slidenum">
              <a:rPr lang="ar-SA" b="1">
                <a:solidFill>
                  <a:schemeClr val="tx1"/>
                </a:solidFill>
              </a:rPr>
              <a:pPr algn="ctr">
                <a:defRPr/>
              </a:pPr>
              <a:t>19</a:t>
            </a:fld>
            <a:endParaRPr lang="ar-SA" b="1">
              <a:solidFill>
                <a:schemeClr val="tx1"/>
              </a:solidFill>
            </a:endParaRPr>
          </a:p>
        </p:txBody>
      </p:sp>
      <p:pic>
        <p:nvPicPr>
          <p:cNvPr id="17410" name="Picture 2"/>
          <p:cNvPicPr>
            <a:picLocks noChangeAspect="1" noChangeArrowheads="1"/>
          </p:cNvPicPr>
          <p:nvPr/>
        </p:nvPicPr>
        <p:blipFill>
          <a:blip r:embed="rId2" cstate="print"/>
          <a:srcRect/>
          <a:stretch>
            <a:fillRect/>
          </a:stretch>
        </p:blipFill>
        <p:spPr bwMode="auto">
          <a:xfrm>
            <a:off x="642910" y="428604"/>
            <a:ext cx="7923563" cy="5940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290" y="357166"/>
            <a:ext cx="7429552" cy="500066"/>
          </a:xfrm>
        </p:spPr>
        <p:txBody>
          <a:bodyPr/>
          <a:lstStyle/>
          <a:p>
            <a:pPr algn="r" fontAlgn="auto">
              <a:spcAft>
                <a:spcPts val="0"/>
              </a:spcAft>
              <a:defRPr/>
            </a:pPr>
            <a:r>
              <a:rPr lang="ar-SA" sz="2000" b="1" u="sng" dirty="0" smtClean="0"/>
              <a:t>اولا: الاستعلام ألبسيط من معالج الاستعلامات:-</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a:t>
            </a:fld>
            <a:endParaRPr lang="ar-SA" b="1" dirty="0">
              <a:solidFill>
                <a:schemeClr val="tx1"/>
              </a:solidFill>
            </a:endParaRPr>
          </a:p>
        </p:txBody>
      </p:sp>
      <p:sp>
        <p:nvSpPr>
          <p:cNvPr id="9226" name="Rectangle 10"/>
          <p:cNvSpPr>
            <a:spLocks noChangeArrowheads="1"/>
          </p:cNvSpPr>
          <p:nvPr/>
        </p:nvSpPr>
        <p:spPr bwMode="auto">
          <a:xfrm>
            <a:off x="714348" y="1542271"/>
            <a:ext cx="807246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2000" dirty="0" smtClean="0">
                <a:latin typeface="Comic Sans MS" pitchFamily="66" charset="0"/>
                <a:cs typeface="Tahoma" pitchFamily="34" charset="0"/>
              </a:rPr>
              <a:t>استعلام التحديد هو أحد أنواع كائنات قاعدة البيانات التي تعرض معلومات في طريقة عرض ورقة البيانات (طريقة العرض ورقة البيانات: إطار يعرض البيانات من جدول أو نموذج أو استعلام أو طريقة عرض أو إجراء مخزن بالتنسيق صف- و-عمود. يمكنك، في طريقة العرض ورقة البيانات إضافة البيانات حذفها والبحث عنها.). يمكن أن يحصل الاستعلام على البيانات من جدول واحد أو أكثر أو من استعلامات موجودة أو من الاثنين معًا. يتم الرجوع إلى الجداول أو الاستعلامات التي يحصل منها الاستعلام على البيانات كمصدر للسجلات.</a:t>
            </a:r>
            <a:endParaRPr lang="ar-SA" sz="2000" dirty="0">
              <a:latin typeface="Comic Sans MS" pitchFamily="66" charset="0"/>
              <a:cs typeface="Tahoma" pitchFamily="34" charset="0"/>
            </a:endParaRPr>
          </a:p>
        </p:txBody>
      </p:sp>
      <p:pic>
        <p:nvPicPr>
          <p:cNvPr id="9227" name="Picture 11" descr="شكل الزر"/>
          <p:cNvPicPr>
            <a:picLocks noChangeAspect="1" noChangeArrowheads="1"/>
          </p:cNvPicPr>
          <p:nvPr/>
        </p:nvPicPr>
        <p:blipFill>
          <a:blip r:embed="rId2" cstate="print"/>
          <a:srcRect/>
          <a:stretch>
            <a:fillRect/>
          </a:stretch>
        </p:blipFill>
        <p:spPr bwMode="auto">
          <a:xfrm>
            <a:off x="1050925" y="38100"/>
            <a:ext cx="257175" cy="257175"/>
          </a:xfrm>
          <a:prstGeom prst="rect">
            <a:avLst/>
          </a:prstGeom>
          <a:noFill/>
        </p:spPr>
      </p:pic>
      <p:sp>
        <p:nvSpPr>
          <p:cNvPr id="14" name="Rectangle 13"/>
          <p:cNvSpPr/>
          <p:nvPr/>
        </p:nvSpPr>
        <p:spPr>
          <a:xfrm>
            <a:off x="714380" y="3861048"/>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سواء قمت بإنشاء استعلامات تحديد بسيطة باستخدام المعالج أو بالعمل في طريقة عرض "التصميم"، سوف تتبع نفس الخطوات عن طريق اختيار مصدر السجلات الذي تريد استخدامه والحقول التي تريد تضمينها في الاستعلام - وبشكل اختياري يمكنك تحديد معايير لتنقية البحث.</a:t>
            </a:r>
            <a:endParaRPr lang="ar-SA" sz="2000" dirty="0">
              <a:latin typeface="Comic Sans MS" pitchFamily="66" charset="0"/>
              <a:cs typeface="Tahoma" pitchFamily="34" charset="0"/>
            </a:endParaRPr>
          </a:p>
        </p:txBody>
      </p:sp>
      <p:sp>
        <p:nvSpPr>
          <p:cNvPr id="11" name="Rectangle 10"/>
          <p:cNvSpPr/>
          <p:nvPr/>
        </p:nvSpPr>
        <p:spPr>
          <a:xfrm>
            <a:off x="714348" y="5201905"/>
            <a:ext cx="8072462" cy="1323439"/>
          </a:xfrm>
          <a:prstGeom prst="rect">
            <a:avLst/>
          </a:prstGeom>
        </p:spPr>
        <p:txBody>
          <a:bodyPr wrap="square">
            <a:spAutoFit/>
          </a:bodyPr>
          <a:lstStyle/>
          <a:p>
            <a:pPr algn="just"/>
            <a:r>
              <a:rPr lang="ar-SA" sz="2000" dirty="0" smtClean="0">
                <a:latin typeface="Comic Sans MS" pitchFamily="66" charset="0"/>
                <a:cs typeface="Tahoma" pitchFamily="34" charset="0"/>
              </a:rPr>
              <a:t>بعد إنشاء استعلام التحديد، يتم تشغيله لمشاهدة النتائج. يمكنك تشغيل استعلام التحديد ببساطة - افتح الاستعلام في طريقة عرض "ورقة البيانات". عندئذ يمكنك استخدامه وقتما تشاء كمصدر سجلات لنموذج أو تقرير أو استعلام.</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DD57738-C062-4C61-B872-A584A8529D2F}" type="slidenum">
              <a:rPr lang="ar-SA" b="1">
                <a:solidFill>
                  <a:schemeClr val="tx1"/>
                </a:solidFill>
              </a:rPr>
              <a:pPr algn="ctr">
                <a:defRPr/>
              </a:pPr>
              <a:t>20</a:t>
            </a:fld>
            <a:endParaRPr lang="ar-SA" b="1">
              <a:solidFill>
                <a:schemeClr val="tx1"/>
              </a:solidFill>
            </a:endParaRPr>
          </a:p>
        </p:txBody>
      </p:sp>
      <p:pic>
        <p:nvPicPr>
          <p:cNvPr id="18434" name="Picture 2"/>
          <p:cNvPicPr>
            <a:picLocks noChangeAspect="1" noChangeArrowheads="1"/>
          </p:cNvPicPr>
          <p:nvPr/>
        </p:nvPicPr>
        <p:blipFill>
          <a:blip r:embed="rId2" cstate="print"/>
          <a:srcRect/>
          <a:stretch>
            <a:fillRect/>
          </a:stretch>
        </p:blipFill>
        <p:spPr bwMode="auto">
          <a:xfrm>
            <a:off x="642910" y="428604"/>
            <a:ext cx="7930653" cy="59400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21</a:t>
            </a:fld>
            <a:endParaRPr lang="ar-SA" b="1" dirty="0">
              <a:solidFill>
                <a:schemeClr val="tx1"/>
              </a:solidFill>
            </a:endParaRPr>
          </a:p>
        </p:txBody>
      </p:sp>
      <p:pic>
        <p:nvPicPr>
          <p:cNvPr id="19458" name="Picture 2"/>
          <p:cNvPicPr>
            <a:picLocks noChangeAspect="1" noChangeArrowheads="1"/>
          </p:cNvPicPr>
          <p:nvPr/>
        </p:nvPicPr>
        <p:blipFill>
          <a:blip r:embed="rId2" cstate="print"/>
          <a:srcRect/>
          <a:stretch>
            <a:fillRect/>
          </a:stretch>
        </p:blipFill>
        <p:spPr bwMode="auto">
          <a:xfrm>
            <a:off x="428596" y="357166"/>
            <a:ext cx="7934216" cy="59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22</a:t>
            </a:fld>
            <a:endParaRPr lang="ar-SA" b="1">
              <a:solidFill>
                <a:schemeClr val="tx1"/>
              </a:solidFill>
            </a:endParaRPr>
          </a:p>
        </p:txBody>
      </p:sp>
      <p:pic>
        <p:nvPicPr>
          <p:cNvPr id="20482" name="Picture 2"/>
          <p:cNvPicPr>
            <a:picLocks noChangeAspect="1" noChangeArrowheads="1"/>
          </p:cNvPicPr>
          <p:nvPr/>
        </p:nvPicPr>
        <p:blipFill>
          <a:blip r:embed="rId2" cstate="print"/>
          <a:srcRect/>
          <a:stretch>
            <a:fillRect/>
          </a:stretch>
        </p:blipFill>
        <p:spPr bwMode="auto">
          <a:xfrm>
            <a:off x="714348" y="357166"/>
            <a:ext cx="7870500" cy="59400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23</a:t>
            </a:fld>
            <a:endParaRPr lang="ar-SA" b="1">
              <a:solidFill>
                <a:schemeClr val="tx1"/>
              </a:solidFill>
            </a:endParaRPr>
          </a:p>
        </p:txBody>
      </p:sp>
      <p:pic>
        <p:nvPicPr>
          <p:cNvPr id="21506" name="Picture 2"/>
          <p:cNvPicPr>
            <a:picLocks noChangeAspect="1" noChangeArrowheads="1"/>
          </p:cNvPicPr>
          <p:nvPr/>
        </p:nvPicPr>
        <p:blipFill>
          <a:blip r:embed="rId2" cstate="print"/>
          <a:srcRect/>
          <a:stretch>
            <a:fillRect/>
          </a:stretch>
        </p:blipFill>
        <p:spPr bwMode="auto">
          <a:xfrm>
            <a:off x="642910" y="357166"/>
            <a:ext cx="7948495" cy="5940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72072E55-DADC-41AE-BB3F-496F8C002CEF}" type="slidenum">
              <a:rPr lang="ar-SA" b="1">
                <a:solidFill>
                  <a:schemeClr val="tx1"/>
                </a:solidFill>
              </a:rPr>
              <a:pPr algn="ctr">
                <a:defRPr/>
              </a:pPr>
              <a:t>24</a:t>
            </a:fld>
            <a:endParaRPr lang="ar-SA" b="1">
              <a:solidFill>
                <a:schemeClr val="tx1"/>
              </a:solidFill>
            </a:endParaRPr>
          </a:p>
        </p:txBody>
      </p:sp>
      <p:pic>
        <p:nvPicPr>
          <p:cNvPr id="22530" name="Picture 2"/>
          <p:cNvPicPr>
            <a:picLocks noChangeAspect="1" noChangeArrowheads="1"/>
          </p:cNvPicPr>
          <p:nvPr/>
        </p:nvPicPr>
        <p:blipFill>
          <a:blip r:embed="rId2" cstate="print"/>
          <a:srcRect/>
          <a:stretch>
            <a:fillRect/>
          </a:stretch>
        </p:blipFill>
        <p:spPr bwMode="auto">
          <a:xfrm>
            <a:off x="714339" y="285727"/>
            <a:ext cx="7944887" cy="5940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14290"/>
            <a:ext cx="8001056" cy="500066"/>
          </a:xfrm>
        </p:spPr>
        <p:txBody>
          <a:bodyPr>
            <a:normAutofit/>
          </a:bodyPr>
          <a:lstStyle/>
          <a:p>
            <a:pPr algn="r" fontAlgn="auto">
              <a:spcAft>
                <a:spcPts val="0"/>
              </a:spcAft>
              <a:defRPr/>
            </a:pPr>
            <a:r>
              <a:rPr lang="ar-SA" sz="2000" b="1" u="sng" dirty="0" smtClean="0"/>
              <a:t>ثانيا: تعديل الاستعلام في معاينة التصميم وتحسين مظهره:-</a:t>
            </a:r>
            <a:endParaRPr lang="ar-SA" sz="2000" u="sng" dirty="0"/>
          </a:p>
        </p:txBody>
      </p:sp>
      <p:sp>
        <p:nvSpPr>
          <p:cNvPr id="10" name="Slide Number Placeholder 9"/>
          <p:cNvSpPr>
            <a:spLocks noGrp="1"/>
          </p:cNvSpPr>
          <p:nvPr>
            <p:ph type="sldNum" sz="quarter" idx="12"/>
          </p:nvPr>
        </p:nvSpPr>
        <p:spPr>
          <a:solidFill>
            <a:schemeClr val="bg2"/>
          </a:solidFill>
        </p:spPr>
        <p:txBody>
          <a:bodyPr vert="horz" lIns="91440" tIns="45720" rIns="91440" bIns="45720" rtlCol="0" anchor="ctr"/>
          <a:lstStyle/>
          <a:p>
            <a:pPr algn="ctr">
              <a:defRPr/>
            </a:pPr>
            <a:fld id="{FDC2D9D1-CFC4-4774-AC31-1882EABD3E32}" type="slidenum">
              <a:rPr lang="ar-SA" b="1">
                <a:solidFill>
                  <a:schemeClr val="tx1"/>
                </a:solidFill>
              </a:rPr>
              <a:pPr algn="ctr">
                <a:defRPr/>
              </a:pPr>
              <a:t>25</a:t>
            </a:fld>
            <a:endParaRPr lang="ar-SA" b="1" dirty="0">
              <a:solidFill>
                <a:schemeClr val="tx1"/>
              </a:solidFill>
            </a:endParaRPr>
          </a:p>
        </p:txBody>
      </p:sp>
      <p:sp>
        <p:nvSpPr>
          <p:cNvPr id="9226" name="Rectangle 10"/>
          <p:cNvSpPr>
            <a:spLocks noChangeArrowheads="1"/>
          </p:cNvSpPr>
          <p:nvPr/>
        </p:nvSpPr>
        <p:spPr bwMode="auto">
          <a:xfrm>
            <a:off x="500034" y="1231007"/>
            <a:ext cx="821537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dirty="0" smtClean="0">
                <a:latin typeface="Comic Sans MS" pitchFamily="66" charset="0"/>
                <a:cs typeface="Tahoma" pitchFamily="34" charset="0"/>
              </a:rPr>
              <a:t>بناء الاستعلام</a:t>
            </a:r>
          </a:p>
          <a:p>
            <a:pPr algn="just"/>
            <a:r>
              <a:rPr lang="ar-SA" dirty="0" smtClean="0">
                <a:latin typeface="Comic Sans MS" pitchFamily="66" charset="0"/>
                <a:cs typeface="Tahoma" pitchFamily="34" charset="0"/>
              </a:rPr>
              <a:t>أولاً، استخدم المعالج لإنشاء استعلام يستند إلى نموذج الجدول الذي أنشأته للتو. ثم قم بتحسين الاستعلام في طريقة عرض "التصميم". في كل خطوة، يمكنك مراجعة جملة </a:t>
            </a:r>
            <a:r>
              <a:rPr lang="en-US" dirty="0" smtClean="0">
                <a:latin typeface="Comic Sans MS" pitchFamily="66" charset="0"/>
                <a:cs typeface="Tahoma" pitchFamily="34" charset="0"/>
              </a:rPr>
              <a:t>SQL </a:t>
            </a:r>
            <a:r>
              <a:rPr lang="ar-SA" dirty="0" smtClean="0">
                <a:latin typeface="Comic Sans MS" pitchFamily="66" charset="0"/>
                <a:cs typeface="Tahoma" pitchFamily="34" charset="0"/>
              </a:rPr>
              <a:t>التي يتم إنشاؤها تلقائيًا باستخدام الخطوات التي تتخذها.</a:t>
            </a:r>
          </a:p>
          <a:p>
            <a:pPr algn="just"/>
            <a:r>
              <a:rPr lang="ar-SA" dirty="0" smtClean="0">
                <a:latin typeface="Comic Sans MS" pitchFamily="66" charset="0"/>
                <a:cs typeface="Tahoma" pitchFamily="34" charset="0"/>
              </a:rPr>
              <a:t>في علامة التبويب إدراج، في المجموعة غير ذلك، انقر فوق معالج الاستعلامات. </a:t>
            </a:r>
          </a:p>
          <a:p>
            <a:pPr algn="just"/>
            <a:r>
              <a:rPr lang="ar-SA" dirty="0" smtClean="0">
                <a:latin typeface="Comic Sans MS" pitchFamily="66" charset="0"/>
                <a:cs typeface="Tahoma" pitchFamily="34" charset="0"/>
              </a:rPr>
              <a:t>في مربع الحوار استعلام جديد، انقر فوق معالج الاستعلامات البسيطة، ثم انقر فوق موافق. </a:t>
            </a:r>
          </a:p>
          <a:p>
            <a:pPr algn="just"/>
            <a:r>
              <a:rPr lang="ar-SA" dirty="0" smtClean="0">
                <a:latin typeface="Comic Sans MS" pitchFamily="66" charset="0"/>
                <a:cs typeface="Tahoma" pitchFamily="34" charset="0"/>
              </a:rPr>
              <a:t>أسفل جداول/استعلامات، انقر فوق الجدول الذي يحتوي على البيانات التي تريد استخدامها. في هذه الحالة، انقر فوق جدول: العملاء. لاحظ أن الاستعلام يمكنه استخدام استعلام آخر كمصدر سجلات. </a:t>
            </a:r>
          </a:p>
          <a:p>
            <a:pPr algn="just"/>
            <a:r>
              <a:rPr lang="ar-SA" dirty="0" smtClean="0">
                <a:latin typeface="Comic Sans MS" pitchFamily="66" charset="0"/>
                <a:cs typeface="Tahoma" pitchFamily="34" charset="0"/>
              </a:rPr>
              <a:t>أسفل الحقول المتوفرة، انقر نقرًا مزدوجًا فوق اسم جهة الاتصال والعنوان والهاتف والمدينة. يؤدي ذلك إلى إضافتها إلى قائمة الحقول المحددة. عندما تضيف الأربعة حقول بأكملها، انقر فوق التالي.</a:t>
            </a:r>
          </a:p>
          <a:p>
            <a:pPr algn="just"/>
            <a:r>
              <a:rPr lang="ar-SA" dirty="0" smtClean="0">
                <a:latin typeface="Comic Sans MS" pitchFamily="66" charset="0"/>
                <a:cs typeface="Tahoma" pitchFamily="34" charset="0"/>
              </a:rPr>
              <a:t>قم بتسمية الاستعلام جهات الاتصال في الدوحة، ثم انقر فوق إنهاء. </a:t>
            </a:r>
          </a:p>
          <a:p>
            <a:pPr algn="just"/>
            <a:r>
              <a:rPr lang="ar-SA" dirty="0" smtClean="0">
                <a:latin typeface="Comic Sans MS" pitchFamily="66" charset="0"/>
                <a:cs typeface="Tahoma" pitchFamily="34" charset="0"/>
              </a:rPr>
              <a:t>يعرض </a:t>
            </a:r>
            <a:r>
              <a:rPr lang="en-US" dirty="0" smtClean="0">
                <a:latin typeface="Comic Sans MS" pitchFamily="66" charset="0"/>
                <a:cs typeface="Tahoma" pitchFamily="34" charset="0"/>
              </a:rPr>
              <a:t>Access </a:t>
            </a:r>
            <a:r>
              <a:rPr lang="ar-SA" dirty="0" smtClean="0">
                <a:latin typeface="Comic Sans MS" pitchFamily="66" charset="0"/>
                <a:cs typeface="Tahoma" pitchFamily="34" charset="0"/>
              </a:rPr>
              <a:t>كافة سجلات جهات الاتصال في طريقة عرض "ورقة البيانات". تعرض النتائج كافة السجلات، ولكنها تعرض فقط الأربعة حقول التي قمت بتحديدها في معالج الاستعلام.</a:t>
            </a:r>
          </a:p>
          <a:p>
            <a:pPr algn="just"/>
            <a:r>
              <a:rPr lang="ar-SA" dirty="0" smtClean="0">
                <a:latin typeface="Comic Sans MS" pitchFamily="66" charset="0"/>
                <a:cs typeface="Tahoma" pitchFamily="34" charset="0"/>
              </a:rPr>
              <a:t>اغلق الاستعلام، ولاحظ أنه يتم حفظ الاستعلام تلقائيًا.</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F3F6AD18-2457-488A-90FC-71FB149B07BF}" type="slidenum">
              <a:rPr lang="ar-SA" b="1">
                <a:solidFill>
                  <a:schemeClr val="tx1"/>
                </a:solidFill>
              </a:rPr>
              <a:pPr algn="ctr">
                <a:defRPr/>
              </a:pPr>
              <a:t>26</a:t>
            </a:fld>
            <a:endParaRPr lang="ar-SA" b="1">
              <a:solidFill>
                <a:schemeClr val="tx1"/>
              </a:solidFill>
            </a:endParaRPr>
          </a:p>
        </p:txBody>
      </p:sp>
      <p:pic>
        <p:nvPicPr>
          <p:cNvPr id="23554" name="Picture 2"/>
          <p:cNvPicPr>
            <a:picLocks noChangeAspect="1" noChangeArrowheads="1"/>
          </p:cNvPicPr>
          <p:nvPr/>
        </p:nvPicPr>
        <p:blipFill>
          <a:blip r:embed="rId2" cstate="print"/>
          <a:srcRect/>
          <a:stretch>
            <a:fillRect/>
          </a:stretch>
        </p:blipFill>
        <p:spPr bwMode="auto">
          <a:xfrm>
            <a:off x="785786" y="428604"/>
            <a:ext cx="7955540" cy="59400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69178FA8-BAFB-4771-AD9B-0679C06863B9}" type="slidenum">
              <a:rPr lang="ar-SA" b="1">
                <a:solidFill>
                  <a:schemeClr val="tx1"/>
                </a:solidFill>
              </a:rPr>
              <a:pPr algn="ctr">
                <a:defRPr/>
              </a:pPr>
              <a:t>27</a:t>
            </a:fld>
            <a:endParaRPr lang="ar-SA" b="1">
              <a:solidFill>
                <a:schemeClr val="tx1"/>
              </a:solidFill>
            </a:endParaRPr>
          </a:p>
        </p:txBody>
      </p:sp>
      <p:pic>
        <p:nvPicPr>
          <p:cNvPr id="24578" name="Picture 2"/>
          <p:cNvPicPr>
            <a:picLocks noChangeAspect="1" noChangeArrowheads="1"/>
          </p:cNvPicPr>
          <p:nvPr/>
        </p:nvPicPr>
        <p:blipFill>
          <a:blip r:embed="rId2" cstate="print"/>
          <a:srcRect/>
          <a:stretch>
            <a:fillRect/>
          </a:stretch>
        </p:blipFill>
        <p:spPr bwMode="auto">
          <a:xfrm>
            <a:off x="785786" y="357166"/>
            <a:ext cx="7923563" cy="59400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4744D686-9C3C-4DF2-A22E-AE89664AB85D}" type="slidenum">
              <a:rPr lang="ar-SA" b="1">
                <a:solidFill>
                  <a:schemeClr val="tx1"/>
                </a:solidFill>
              </a:rPr>
              <a:pPr algn="ctr">
                <a:defRPr/>
              </a:pPr>
              <a:t>28</a:t>
            </a:fld>
            <a:endParaRPr lang="ar-SA" b="1">
              <a:solidFill>
                <a:schemeClr val="tx1"/>
              </a:solidFill>
            </a:endParaRPr>
          </a:p>
        </p:txBody>
      </p:sp>
      <p:pic>
        <p:nvPicPr>
          <p:cNvPr id="25602" name="Picture 2"/>
          <p:cNvPicPr>
            <a:picLocks noChangeAspect="1" noChangeArrowheads="1"/>
          </p:cNvPicPr>
          <p:nvPr/>
        </p:nvPicPr>
        <p:blipFill>
          <a:blip r:embed="rId2" cstate="print"/>
          <a:srcRect/>
          <a:stretch>
            <a:fillRect/>
          </a:stretch>
        </p:blipFill>
        <p:spPr bwMode="auto">
          <a:xfrm>
            <a:off x="642910" y="357166"/>
            <a:ext cx="7937807" cy="59400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0F4AD62E-F7DE-4748-936D-1E322DD0C547}" type="slidenum">
              <a:rPr lang="ar-SA" b="1">
                <a:solidFill>
                  <a:schemeClr val="tx1"/>
                </a:solidFill>
              </a:rPr>
              <a:pPr algn="ctr">
                <a:defRPr/>
              </a:pPr>
              <a:t>29</a:t>
            </a:fld>
            <a:endParaRPr lang="ar-SA" b="1">
              <a:solidFill>
                <a:schemeClr val="tx1"/>
              </a:solidFill>
            </a:endParaRPr>
          </a:p>
        </p:txBody>
      </p:sp>
      <p:pic>
        <p:nvPicPr>
          <p:cNvPr id="26626" name="Picture 2"/>
          <p:cNvPicPr>
            <a:picLocks noChangeAspect="1" noChangeArrowheads="1"/>
          </p:cNvPicPr>
          <p:nvPr/>
        </p:nvPicPr>
        <p:blipFill>
          <a:blip r:embed="rId2" cstate="print"/>
          <a:srcRect/>
          <a:stretch>
            <a:fillRect/>
          </a:stretch>
        </p:blipFill>
        <p:spPr bwMode="auto">
          <a:xfrm>
            <a:off x="642910" y="357166"/>
            <a:ext cx="7962803" cy="5940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solidFill>
            <a:schemeClr val="bg2"/>
          </a:solidFill>
        </p:spPr>
        <p:txBody>
          <a:bodyPr vert="horz" lIns="91440" tIns="45720" rIns="91440" bIns="45720" rtlCol="0" anchor="ctr"/>
          <a:lstStyle/>
          <a:p>
            <a:pPr algn="ctr">
              <a:defRPr/>
            </a:pPr>
            <a:fld id="{131B99BA-F77D-4673-8DF3-ADCD3172BE72}" type="slidenum">
              <a:rPr lang="ar-SA" b="1">
                <a:solidFill>
                  <a:schemeClr val="tx1"/>
                </a:solidFill>
              </a:rPr>
              <a:pPr algn="ctr">
                <a:defRPr/>
              </a:pPr>
              <a:t>3</a:t>
            </a:fld>
            <a:endParaRPr lang="ar-SA" b="1">
              <a:solidFill>
                <a:schemeClr val="tx1"/>
              </a:solidFill>
            </a:endParaRPr>
          </a:p>
        </p:txBody>
      </p:sp>
      <p:pic>
        <p:nvPicPr>
          <p:cNvPr id="1026" name="Picture 2"/>
          <p:cNvPicPr>
            <a:picLocks noChangeAspect="1" noChangeArrowheads="1"/>
          </p:cNvPicPr>
          <p:nvPr/>
        </p:nvPicPr>
        <p:blipFill>
          <a:blip r:embed="rId2" cstate="print"/>
          <a:srcRect/>
          <a:stretch>
            <a:fillRect/>
          </a:stretch>
        </p:blipFill>
        <p:spPr bwMode="auto">
          <a:xfrm>
            <a:off x="642910" y="285728"/>
            <a:ext cx="7920000" cy="59400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solidFill>
            <a:schemeClr val="bg2"/>
          </a:solidFill>
        </p:spPr>
        <p:txBody>
          <a:bodyPr vert="horz" lIns="91440" tIns="45720" rIns="91440" bIns="45720" rtlCol="0" anchor="ctr"/>
          <a:lstStyle/>
          <a:p>
            <a:pPr algn="ctr">
              <a:defRPr/>
            </a:pPr>
            <a:fld id="{5DC3017F-F70C-4B98-BF8C-FCAD42BA6F33}" type="slidenum">
              <a:rPr lang="ar-SA" b="1">
                <a:solidFill>
                  <a:schemeClr val="tx1"/>
                </a:solidFill>
              </a:rPr>
              <a:pPr algn="ctr">
                <a:defRPr/>
              </a:pPr>
              <a:t>30</a:t>
            </a:fld>
            <a:endParaRPr lang="ar-SA" b="1">
              <a:solidFill>
                <a:schemeClr val="tx1"/>
              </a:solidFill>
            </a:endParaRPr>
          </a:p>
        </p:txBody>
      </p:sp>
      <p:pic>
        <p:nvPicPr>
          <p:cNvPr id="27650" name="Picture 2"/>
          <p:cNvPicPr>
            <a:picLocks noChangeAspect="1" noChangeArrowheads="1"/>
          </p:cNvPicPr>
          <p:nvPr/>
        </p:nvPicPr>
        <p:blipFill>
          <a:blip r:embed="rId2" cstate="print"/>
          <a:srcRect/>
          <a:stretch>
            <a:fillRect/>
          </a:stretch>
        </p:blipFill>
        <p:spPr bwMode="auto">
          <a:xfrm>
            <a:off x="714348" y="357166"/>
            <a:ext cx="7980870" cy="59400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BFD89FEB-04E6-4937-82A6-2ECCA7D29568}" type="slidenum">
              <a:rPr lang="ar-SA" b="1">
                <a:solidFill>
                  <a:schemeClr val="tx1"/>
                </a:solidFill>
              </a:rPr>
              <a:pPr algn="ctr">
                <a:defRPr/>
              </a:pPr>
              <a:t>31</a:t>
            </a:fld>
            <a:endParaRPr lang="ar-SA" b="1">
              <a:solidFill>
                <a:schemeClr val="tx1"/>
              </a:solidFill>
            </a:endParaRPr>
          </a:p>
        </p:txBody>
      </p:sp>
      <p:pic>
        <p:nvPicPr>
          <p:cNvPr id="28674" name="Picture 2"/>
          <p:cNvPicPr>
            <a:picLocks noChangeAspect="1" noChangeArrowheads="1"/>
          </p:cNvPicPr>
          <p:nvPr/>
        </p:nvPicPr>
        <p:blipFill>
          <a:blip r:embed="rId2" cstate="print"/>
          <a:srcRect/>
          <a:stretch>
            <a:fillRect/>
          </a:stretch>
        </p:blipFill>
        <p:spPr bwMode="auto">
          <a:xfrm>
            <a:off x="857215" y="357166"/>
            <a:ext cx="7959166" cy="59400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396DE1FA-AC91-43DF-98B5-CE33696E7070}" type="slidenum">
              <a:rPr lang="ar-SA" b="1">
                <a:solidFill>
                  <a:schemeClr val="tx1"/>
                </a:solidFill>
              </a:rPr>
              <a:pPr algn="ctr">
                <a:defRPr/>
              </a:pPr>
              <a:t>32</a:t>
            </a:fld>
            <a:endParaRPr lang="ar-SA" b="1">
              <a:solidFill>
                <a:schemeClr val="tx1"/>
              </a:solidFill>
            </a:endParaRPr>
          </a:p>
        </p:txBody>
      </p:sp>
      <p:pic>
        <p:nvPicPr>
          <p:cNvPr id="29698" name="Picture 2"/>
          <p:cNvPicPr>
            <a:picLocks noChangeAspect="1" noChangeArrowheads="1"/>
          </p:cNvPicPr>
          <p:nvPr/>
        </p:nvPicPr>
        <p:blipFill>
          <a:blip r:embed="rId2" cstate="print"/>
          <a:srcRect/>
          <a:stretch>
            <a:fillRect/>
          </a:stretch>
        </p:blipFill>
        <p:spPr bwMode="auto">
          <a:xfrm>
            <a:off x="500034" y="357166"/>
            <a:ext cx="7934216" cy="59400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33</a:t>
            </a:fld>
            <a:endParaRPr lang="ar-SA"/>
          </a:p>
        </p:txBody>
      </p:sp>
      <p:pic>
        <p:nvPicPr>
          <p:cNvPr id="31746" name="Picture 2"/>
          <p:cNvPicPr>
            <a:picLocks noChangeAspect="1" noChangeArrowheads="1"/>
          </p:cNvPicPr>
          <p:nvPr/>
        </p:nvPicPr>
        <p:blipFill>
          <a:blip r:embed="rId2" cstate="print"/>
          <a:srcRect/>
          <a:stretch>
            <a:fillRect/>
          </a:stretch>
        </p:blipFill>
        <p:spPr bwMode="auto">
          <a:xfrm>
            <a:off x="785777" y="357165"/>
            <a:ext cx="7952115" cy="59400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34</a:t>
            </a:fld>
            <a:endParaRPr lang="ar-SA"/>
          </a:p>
        </p:txBody>
      </p:sp>
      <p:pic>
        <p:nvPicPr>
          <p:cNvPr id="30722" name="Picture 2"/>
          <p:cNvPicPr>
            <a:picLocks noChangeAspect="1" noChangeArrowheads="1"/>
          </p:cNvPicPr>
          <p:nvPr/>
        </p:nvPicPr>
        <p:blipFill>
          <a:blip r:embed="rId2" cstate="print"/>
          <a:srcRect/>
          <a:stretch>
            <a:fillRect/>
          </a:stretch>
        </p:blipFill>
        <p:spPr bwMode="auto">
          <a:xfrm>
            <a:off x="857224" y="357166"/>
            <a:ext cx="7881103" cy="5940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35</a:t>
            </a:fld>
            <a:endParaRPr lang="ar-SA"/>
          </a:p>
        </p:txBody>
      </p:sp>
      <p:pic>
        <p:nvPicPr>
          <p:cNvPr id="32770" name="Picture 2"/>
          <p:cNvPicPr>
            <a:picLocks noChangeAspect="1" noChangeArrowheads="1"/>
          </p:cNvPicPr>
          <p:nvPr/>
        </p:nvPicPr>
        <p:blipFill>
          <a:blip r:embed="rId2" cstate="print"/>
          <a:srcRect/>
          <a:stretch>
            <a:fillRect/>
          </a:stretch>
        </p:blipFill>
        <p:spPr bwMode="auto">
          <a:xfrm>
            <a:off x="500034" y="357166"/>
            <a:ext cx="7955747" cy="59400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42910" y="71414"/>
            <a:ext cx="8286808" cy="500066"/>
          </a:xfrm>
        </p:spPr>
        <p:txBody>
          <a:bodyPr>
            <a:normAutofit fontScale="90000"/>
          </a:bodyPr>
          <a:lstStyle/>
          <a:p>
            <a:pPr algn="r" fontAlgn="auto">
              <a:spcAft>
                <a:spcPts val="0"/>
              </a:spcAft>
              <a:defRPr/>
            </a:pPr>
            <a:r>
              <a:rPr lang="ar-SA" sz="2000" b="1" u="sng" dirty="0" smtClean="0"/>
              <a:t>ثالثا: طباعة صفحة البيانات للاستعلام وإضافة حقول للاستعلام:-</a:t>
            </a:r>
            <a:endParaRPr lang="ar-SA" sz="2000" u="sng" dirty="0"/>
          </a:p>
        </p:txBody>
      </p:sp>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36</a:t>
            </a:fld>
            <a:endParaRPr lang="ar-SA"/>
          </a:p>
        </p:txBody>
      </p:sp>
      <p:pic>
        <p:nvPicPr>
          <p:cNvPr id="33794" name="Picture 2"/>
          <p:cNvPicPr>
            <a:picLocks noChangeAspect="1" noChangeArrowheads="1"/>
          </p:cNvPicPr>
          <p:nvPr/>
        </p:nvPicPr>
        <p:blipFill>
          <a:blip r:embed="rId2" cstate="print"/>
          <a:srcRect/>
          <a:stretch>
            <a:fillRect/>
          </a:stretch>
        </p:blipFill>
        <p:spPr bwMode="auto">
          <a:xfrm>
            <a:off x="642910" y="500042"/>
            <a:ext cx="7944887" cy="59400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37</a:t>
            </a:fld>
            <a:endParaRPr lang="ar-SA"/>
          </a:p>
        </p:txBody>
      </p:sp>
      <p:pic>
        <p:nvPicPr>
          <p:cNvPr id="34819" name="Picture 3"/>
          <p:cNvPicPr>
            <a:picLocks noChangeAspect="1" noChangeArrowheads="1"/>
          </p:cNvPicPr>
          <p:nvPr/>
        </p:nvPicPr>
        <p:blipFill>
          <a:blip r:embed="rId2" cstate="print"/>
          <a:srcRect/>
          <a:stretch>
            <a:fillRect/>
          </a:stretch>
        </p:blipFill>
        <p:spPr bwMode="auto">
          <a:xfrm>
            <a:off x="785786" y="285728"/>
            <a:ext cx="7927119" cy="59400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38</a:t>
            </a:fld>
            <a:endParaRPr lang="ar-SA"/>
          </a:p>
        </p:txBody>
      </p:sp>
      <p:pic>
        <p:nvPicPr>
          <p:cNvPr id="35842" name="Picture 2"/>
          <p:cNvPicPr>
            <a:picLocks noChangeAspect="1" noChangeArrowheads="1"/>
          </p:cNvPicPr>
          <p:nvPr/>
        </p:nvPicPr>
        <p:blipFill>
          <a:blip r:embed="rId2" cstate="print"/>
          <a:srcRect/>
          <a:stretch>
            <a:fillRect/>
          </a:stretch>
        </p:blipFill>
        <p:spPr bwMode="auto">
          <a:xfrm>
            <a:off x="857224" y="214290"/>
            <a:ext cx="7905761" cy="5940000"/>
          </a:xfrm>
          <a:prstGeom prst="rect">
            <a:avLst/>
          </a:prstGeom>
          <a:noFill/>
          <a:ln w="9525">
            <a:noFill/>
            <a:miter lim="800000"/>
            <a:headEnd/>
            <a:tailEnd/>
          </a:ln>
        </p:spPr>
      </p:pic>
      <p:sp>
        <p:nvSpPr>
          <p:cNvPr id="6" name="Rectangular Callout 5"/>
          <p:cNvSpPr/>
          <p:nvPr/>
        </p:nvSpPr>
        <p:spPr>
          <a:xfrm>
            <a:off x="357158" y="4143380"/>
            <a:ext cx="1571636" cy="500066"/>
          </a:xfrm>
          <a:prstGeom prst="wedgeRectCallout">
            <a:avLst>
              <a:gd name="adj1" fmla="val 73250"/>
              <a:gd name="adj2" fmla="val -186562"/>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عدد النسخ</a:t>
            </a:r>
            <a:endParaRPr lang="ar-SA" dirty="0">
              <a:solidFill>
                <a:srgbClr val="800000"/>
              </a:solidFill>
              <a:latin typeface="Arial" pitchFamily="34" charset="0"/>
              <a:cs typeface="Arial" pitchFamily="34" charset="0"/>
            </a:endParaRPr>
          </a:p>
        </p:txBody>
      </p:sp>
      <p:sp>
        <p:nvSpPr>
          <p:cNvPr id="7" name="Rectangular Callout 6"/>
          <p:cNvSpPr/>
          <p:nvPr/>
        </p:nvSpPr>
        <p:spPr>
          <a:xfrm>
            <a:off x="7215206" y="4643446"/>
            <a:ext cx="1643074" cy="857256"/>
          </a:xfrm>
          <a:prstGeom prst="wedgeRectCallout">
            <a:avLst>
              <a:gd name="adj1" fmla="val -59914"/>
              <a:gd name="adj2" fmla="val -156875"/>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حدد من هنا نطاق الصفحات</a:t>
            </a:r>
            <a:endParaRPr lang="ar-SA" dirty="0">
              <a:solidFill>
                <a:srgbClr val="800000"/>
              </a:solidFill>
              <a:latin typeface="Arial" pitchFamily="34" charset="0"/>
              <a:cs typeface="Arial" pitchFamily="34" charset="0"/>
            </a:endParaRPr>
          </a:p>
        </p:txBody>
      </p:sp>
      <p:sp>
        <p:nvSpPr>
          <p:cNvPr id="8" name="Rectangular Callout 7"/>
          <p:cNvSpPr/>
          <p:nvPr/>
        </p:nvSpPr>
        <p:spPr>
          <a:xfrm>
            <a:off x="3857620" y="6072206"/>
            <a:ext cx="1214446" cy="500066"/>
          </a:xfrm>
          <a:prstGeom prst="wedgeRectCallout">
            <a:avLst>
              <a:gd name="adj1" fmla="val -69251"/>
              <a:gd name="adj2" fmla="val -322128"/>
            </a:avLst>
          </a:prstGeom>
          <a:solidFill>
            <a:srgbClr val="FDD7DD"/>
          </a:solidFill>
          <a:ln w="9525">
            <a:solidFill>
              <a:srgbClr val="F73543">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smtClean="0">
                <a:solidFill>
                  <a:srgbClr val="800000"/>
                </a:solidFill>
                <a:latin typeface="Arial" pitchFamily="34" charset="0"/>
                <a:cs typeface="Arial" pitchFamily="34" charset="0"/>
              </a:rPr>
              <a:t>اختر موافق</a:t>
            </a:r>
            <a:endParaRPr lang="ar-SA" dirty="0">
              <a:solidFill>
                <a:srgbClr val="800000"/>
              </a:solidFill>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39</a:t>
            </a:fld>
            <a:endParaRPr lang="ar-SA"/>
          </a:p>
        </p:txBody>
      </p:sp>
      <p:pic>
        <p:nvPicPr>
          <p:cNvPr id="36866" name="Picture 2"/>
          <p:cNvPicPr>
            <a:picLocks noChangeAspect="1" noChangeArrowheads="1"/>
          </p:cNvPicPr>
          <p:nvPr/>
        </p:nvPicPr>
        <p:blipFill>
          <a:blip r:embed="rId2" cstate="print"/>
          <a:srcRect/>
          <a:stretch>
            <a:fillRect/>
          </a:stretch>
        </p:blipFill>
        <p:spPr bwMode="auto">
          <a:xfrm>
            <a:off x="500034" y="428604"/>
            <a:ext cx="7952115" cy="5940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FB2038E-A092-464B-ACED-0E76A9E8EFE2}" type="slidenum">
              <a:rPr lang="ar-SA" b="1">
                <a:solidFill>
                  <a:schemeClr val="tx1"/>
                </a:solidFill>
              </a:rPr>
              <a:pPr algn="ctr">
                <a:defRPr/>
              </a:pPr>
              <a:t>4</a:t>
            </a:fld>
            <a:endParaRPr lang="ar-SA" b="1">
              <a:solidFill>
                <a:schemeClr val="tx1"/>
              </a:solidFill>
            </a:endParaRPr>
          </a:p>
        </p:txBody>
      </p:sp>
      <p:pic>
        <p:nvPicPr>
          <p:cNvPr id="2050" name="Picture 2"/>
          <p:cNvPicPr>
            <a:picLocks noChangeAspect="1" noChangeArrowheads="1"/>
          </p:cNvPicPr>
          <p:nvPr/>
        </p:nvPicPr>
        <p:blipFill>
          <a:blip r:embed="rId2" cstate="print"/>
          <a:srcRect/>
          <a:stretch>
            <a:fillRect/>
          </a:stretch>
        </p:blipFill>
        <p:spPr bwMode="auto">
          <a:xfrm>
            <a:off x="571472" y="357166"/>
            <a:ext cx="7912892" cy="59400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40</a:t>
            </a:fld>
            <a:endParaRPr lang="ar-SA"/>
          </a:p>
        </p:txBody>
      </p:sp>
      <p:pic>
        <p:nvPicPr>
          <p:cNvPr id="37890"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41</a:t>
            </a:fld>
            <a:endParaRPr lang="ar-SA"/>
          </a:p>
        </p:txBody>
      </p:sp>
      <p:pic>
        <p:nvPicPr>
          <p:cNvPr id="38914" name="Picture 2"/>
          <p:cNvPicPr>
            <a:picLocks noChangeAspect="1" noChangeArrowheads="1"/>
          </p:cNvPicPr>
          <p:nvPr/>
        </p:nvPicPr>
        <p:blipFill>
          <a:blip r:embed="rId2" cstate="print"/>
          <a:srcRect/>
          <a:stretch>
            <a:fillRect/>
          </a:stretch>
        </p:blipFill>
        <p:spPr bwMode="auto">
          <a:xfrm>
            <a:off x="500034" y="285728"/>
            <a:ext cx="7945025" cy="59400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42</a:t>
            </a:fld>
            <a:endParaRPr lang="ar-SA"/>
          </a:p>
        </p:txBody>
      </p:sp>
      <p:pic>
        <p:nvPicPr>
          <p:cNvPr id="39938" name="Picture 2"/>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43</a:t>
            </a:fld>
            <a:endParaRPr lang="ar-SA"/>
          </a:p>
        </p:txBody>
      </p:sp>
      <p:sp>
        <p:nvSpPr>
          <p:cNvPr id="5" name="Rectangle 4"/>
          <p:cNvSpPr/>
          <p:nvPr/>
        </p:nvSpPr>
        <p:spPr>
          <a:xfrm>
            <a:off x="1785918" y="285728"/>
            <a:ext cx="6962162" cy="369332"/>
          </a:xfrm>
          <a:prstGeom prst="rect">
            <a:avLst/>
          </a:prstGeom>
        </p:spPr>
        <p:txBody>
          <a:bodyPr wrap="none">
            <a:spAutoFit/>
          </a:bodyPr>
          <a:lstStyle/>
          <a:p>
            <a:pPr fontAlgn="auto">
              <a:spcAft>
                <a:spcPts val="0"/>
              </a:spcAft>
              <a:defRPr/>
            </a:pPr>
            <a:r>
              <a:rPr lang="ar-SA" b="1" u="sng" spc="200" dirty="0" smtClean="0">
                <a:latin typeface="+mj-lt"/>
                <a:ea typeface="+mj-ea"/>
                <a:cs typeface="+mj-cs"/>
              </a:rPr>
              <a:t>رابعا: تنفيذ عملية حسابية وتجميع نتائج الاستعلام :-</a:t>
            </a:r>
          </a:p>
        </p:txBody>
      </p:sp>
      <p:sp>
        <p:nvSpPr>
          <p:cNvPr id="6" name="Rectangle 10"/>
          <p:cNvSpPr>
            <a:spLocks noChangeArrowheads="1"/>
          </p:cNvSpPr>
          <p:nvPr/>
        </p:nvSpPr>
        <p:spPr bwMode="auto">
          <a:xfrm>
            <a:off x="500066" y="642918"/>
            <a:ext cx="842965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ar-SA" sz="1200" b="1" dirty="0" smtClean="0">
                <a:latin typeface="Comic Sans MS" pitchFamily="66" charset="0"/>
                <a:cs typeface="Tahoma" pitchFamily="34" charset="0"/>
              </a:rPr>
              <a:t>يتم حساب عدد البيانات باستخدام استعلام الإجماليات بدلاً من صف "الإجمالي" عند الرغبة في حساب عدد بعض السجلات التي أرجعها الاستعلام أو كافتها. على سبيل المثال، يمكنك حساب عدد معاملات المبيعات، أو عدد المعاملات في مدينة واحدة. </a:t>
            </a:r>
          </a:p>
          <a:p>
            <a:pPr algn="just"/>
            <a:r>
              <a:rPr lang="ar-SA" sz="1200" b="1" dirty="0" smtClean="0">
                <a:latin typeface="Comic Sans MS" pitchFamily="66" charset="0"/>
                <a:cs typeface="Tahoma" pitchFamily="34" charset="0"/>
              </a:rPr>
              <a:t>بشكل عام، استخدم استعلام الإجماليات بدلاً من صف "الإجمالي" عند الرغبة في استخدام قيمة النتائج في جزء آخر من قاعدة البيانات، مثل تقرير.</a:t>
            </a:r>
          </a:p>
          <a:p>
            <a:pPr algn="just"/>
            <a:r>
              <a:rPr lang="ar-SA" sz="1200" b="1" dirty="0" smtClean="0">
                <a:latin typeface="Comic Sans MS" pitchFamily="66" charset="0"/>
                <a:cs typeface="Tahoma" pitchFamily="34" charset="0"/>
              </a:rPr>
              <a:t>حساب عدد كافة السجلات في استعلام</a:t>
            </a:r>
          </a:p>
          <a:p>
            <a:pPr algn="just"/>
            <a:r>
              <a:rPr lang="ar-SA" sz="1200" b="1" dirty="0" smtClean="0">
                <a:latin typeface="Comic Sans MS" pitchFamily="66" charset="0"/>
                <a:cs typeface="Tahoma" pitchFamily="34" charset="0"/>
              </a:rPr>
              <a:t>في علامة التبويب إنشاء، في المجموعة أخرى، انقر فوق تصميم الاستعلام.</a:t>
            </a:r>
          </a:p>
        </p:txBody>
      </p:sp>
      <p:pic>
        <p:nvPicPr>
          <p:cNvPr id="49154" name="Picture 2" descr="Access شكل شريط"/>
          <p:cNvPicPr>
            <a:picLocks noChangeAspect="1" noChangeArrowheads="1"/>
          </p:cNvPicPr>
          <p:nvPr/>
        </p:nvPicPr>
        <p:blipFill>
          <a:blip r:embed="rId2" cstate="print"/>
          <a:srcRect/>
          <a:stretch>
            <a:fillRect/>
          </a:stretch>
        </p:blipFill>
        <p:spPr bwMode="auto">
          <a:xfrm>
            <a:off x="4857752" y="2071678"/>
            <a:ext cx="2714644" cy="1071570"/>
          </a:xfrm>
          <a:prstGeom prst="rect">
            <a:avLst/>
          </a:prstGeom>
          <a:noFill/>
        </p:spPr>
      </p:pic>
      <p:sp>
        <p:nvSpPr>
          <p:cNvPr id="8" name="Rectangle 7"/>
          <p:cNvSpPr/>
          <p:nvPr/>
        </p:nvSpPr>
        <p:spPr>
          <a:xfrm>
            <a:off x="357158" y="3214686"/>
            <a:ext cx="8501122" cy="2677656"/>
          </a:xfrm>
          <a:prstGeom prst="rect">
            <a:avLst/>
          </a:prstGeom>
        </p:spPr>
        <p:txBody>
          <a:bodyPr wrap="square">
            <a:spAutoFit/>
          </a:bodyPr>
          <a:lstStyle/>
          <a:p>
            <a:pPr algn="just"/>
            <a:r>
              <a:rPr lang="ar-SA" sz="1400" b="1" dirty="0" smtClean="0">
                <a:latin typeface="Comic Sans MS" pitchFamily="66" charset="0"/>
                <a:cs typeface="Tahoma" pitchFamily="34" charset="0"/>
              </a:rPr>
              <a:t>في مربع الحوار إظهار الجدول، انقر نقراً مزدوجاً فوق الجدول الذي تريد استخدامه في الاستعلام ثم انقر فوق إغلاق. </a:t>
            </a:r>
          </a:p>
          <a:p>
            <a:pPr algn="just"/>
            <a:r>
              <a:rPr lang="ar-SA" sz="1400" b="1" dirty="0" smtClean="0">
                <a:latin typeface="Comic Sans MS" pitchFamily="66" charset="0"/>
                <a:cs typeface="Tahoma" pitchFamily="34" charset="0"/>
              </a:rPr>
              <a:t>يظهر كل جدول كإطار في المقطع العلوي من مصمم الاستعلام.</a:t>
            </a:r>
          </a:p>
          <a:p>
            <a:pPr algn="just"/>
            <a:r>
              <a:rPr lang="ar-SA" sz="1400" b="1" dirty="0" smtClean="0">
                <a:latin typeface="Comic Sans MS" pitchFamily="66" charset="0"/>
                <a:cs typeface="Tahoma" pitchFamily="34" charset="0"/>
              </a:rPr>
              <a:t>انقر نقراً مزدوجا فوق الحقول التي تريد استخدامها في الاستعلام، وتأكد من تضمين حقول من معظم أنواع البيانات، باستثناء الحقول التي تحتوي على بيانات معقدة أو رقمية مكررة، مثل حقل موجود في قوائم قيم متعددة. </a:t>
            </a:r>
          </a:p>
          <a:p>
            <a:pPr algn="just"/>
            <a:r>
              <a:rPr lang="ar-SA" sz="1400" b="1" dirty="0" smtClean="0">
                <a:latin typeface="Comic Sans MS" pitchFamily="66" charset="0"/>
                <a:cs typeface="Tahoma" pitchFamily="34" charset="0"/>
              </a:rPr>
              <a:t>في علامة التبويب تصميم، في المجموعة إظهار/إخفاء، انقر فوق إجماليات. </a:t>
            </a:r>
          </a:p>
          <a:p>
            <a:pPr algn="just"/>
            <a:r>
              <a:rPr lang="ar-SA" sz="1400" b="1" dirty="0" smtClean="0">
                <a:latin typeface="Comic Sans MS" pitchFamily="66" charset="0"/>
                <a:cs typeface="Tahoma" pitchFamily="34" charset="0"/>
              </a:rPr>
              <a:t>يظهر صف الإجمالي في شبكة التصميم ويظهر تجميع حسب في الصف لكل حقل في الاستعلام.</a:t>
            </a:r>
          </a:p>
          <a:p>
            <a:pPr algn="just"/>
            <a:r>
              <a:rPr lang="ar-SA" sz="1400" b="1" dirty="0" smtClean="0">
                <a:latin typeface="Comic Sans MS" pitchFamily="66" charset="0"/>
                <a:cs typeface="Tahoma" pitchFamily="34" charset="0"/>
              </a:rPr>
              <a:t>في صف الإجمالي، انقر فوق الحقل الذي تريد حساب عدده، ثم قم بتحديد </a:t>
            </a:r>
            <a:r>
              <a:rPr lang="en-US" sz="1400" b="1" dirty="0" smtClean="0">
                <a:latin typeface="Comic Sans MS" pitchFamily="66" charset="0"/>
                <a:cs typeface="Tahoma" pitchFamily="34" charset="0"/>
              </a:rPr>
              <a:t>Count </a:t>
            </a:r>
            <a:r>
              <a:rPr lang="ar-SA" sz="1400" b="1" dirty="0" smtClean="0">
                <a:latin typeface="Comic Sans MS" pitchFamily="66" charset="0"/>
                <a:cs typeface="Tahoma" pitchFamily="34" charset="0"/>
              </a:rPr>
              <a:t>من قائمة النتائج. </a:t>
            </a:r>
          </a:p>
          <a:p>
            <a:pPr algn="just"/>
            <a:r>
              <a:rPr lang="ar-SA" sz="1400" b="1" dirty="0" smtClean="0">
                <a:latin typeface="Comic Sans MS" pitchFamily="66" charset="0"/>
                <a:cs typeface="Tahoma" pitchFamily="34" charset="0"/>
              </a:rPr>
              <a:t>في علامة التبويب تصميم، في المجموعة أدوات، انقر فوق تشغيل. </a:t>
            </a:r>
          </a:p>
          <a:p>
            <a:pPr algn="just"/>
            <a:r>
              <a:rPr lang="ar-SA" sz="1400" b="1" dirty="0" smtClean="0">
                <a:latin typeface="Comic Sans MS" pitchFamily="66" charset="0"/>
                <a:cs typeface="Tahoma" pitchFamily="34" charset="0"/>
              </a:rPr>
              <a:t>يتم عرض نتائج الاستعلام في طريقة عرض "ورقة البيانات".</a:t>
            </a:r>
          </a:p>
          <a:p>
            <a:pPr algn="just"/>
            <a:r>
              <a:rPr lang="ar-SA" sz="1400" b="1" dirty="0" smtClean="0">
                <a:latin typeface="Comic Sans MS" pitchFamily="66" charset="0"/>
                <a:cs typeface="Tahoma" pitchFamily="34" charset="0"/>
              </a:rPr>
              <a:t>اختيارياً، احفظ الاستعلام.</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44</a:t>
            </a:fld>
            <a:endParaRPr lang="ar-SA"/>
          </a:p>
        </p:txBody>
      </p:sp>
      <p:pic>
        <p:nvPicPr>
          <p:cNvPr id="48129" name="Picture 1"/>
          <p:cNvPicPr>
            <a:picLocks noChangeAspect="1" noChangeArrowheads="1"/>
          </p:cNvPicPr>
          <p:nvPr/>
        </p:nvPicPr>
        <p:blipFill>
          <a:blip r:embed="rId2" cstate="print"/>
          <a:srcRect/>
          <a:stretch>
            <a:fillRect/>
          </a:stretch>
        </p:blipFill>
        <p:spPr bwMode="auto">
          <a:xfrm>
            <a:off x="785786" y="285728"/>
            <a:ext cx="7909347" cy="59400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45</a:t>
            </a:fld>
            <a:endParaRPr lang="ar-SA"/>
          </a:p>
        </p:txBody>
      </p:sp>
      <p:pic>
        <p:nvPicPr>
          <p:cNvPr id="47105" name="Picture 1"/>
          <p:cNvPicPr>
            <a:picLocks noChangeAspect="1" noChangeArrowheads="1"/>
          </p:cNvPicPr>
          <p:nvPr/>
        </p:nvPicPr>
        <p:blipFill>
          <a:blip r:embed="rId2" cstate="print"/>
          <a:srcRect/>
          <a:stretch>
            <a:fillRect/>
          </a:stretch>
        </p:blipFill>
        <p:spPr bwMode="auto">
          <a:xfrm>
            <a:off x="714348" y="285728"/>
            <a:ext cx="7934216" cy="59400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46</a:t>
            </a:fld>
            <a:endParaRPr lang="ar-SA"/>
          </a:p>
        </p:txBody>
      </p:sp>
      <p:pic>
        <p:nvPicPr>
          <p:cNvPr id="46081" name="Picture 1"/>
          <p:cNvPicPr>
            <a:picLocks noChangeAspect="1" noChangeArrowheads="1"/>
          </p:cNvPicPr>
          <p:nvPr/>
        </p:nvPicPr>
        <p:blipFill>
          <a:blip r:embed="rId2" cstate="print"/>
          <a:srcRect/>
          <a:stretch>
            <a:fillRect/>
          </a:stretch>
        </p:blipFill>
        <p:spPr bwMode="auto">
          <a:xfrm>
            <a:off x="785786" y="285728"/>
            <a:ext cx="7923563" cy="59400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47</a:t>
            </a:fld>
            <a:endParaRPr lang="ar-SA"/>
          </a:p>
        </p:txBody>
      </p:sp>
      <p:pic>
        <p:nvPicPr>
          <p:cNvPr id="45057" name="Picture 1"/>
          <p:cNvPicPr>
            <a:picLocks noChangeAspect="1" noChangeArrowheads="1"/>
          </p:cNvPicPr>
          <p:nvPr/>
        </p:nvPicPr>
        <p:blipFill>
          <a:blip r:embed="rId2" cstate="print"/>
          <a:srcRect/>
          <a:stretch>
            <a:fillRect/>
          </a:stretch>
        </p:blipFill>
        <p:spPr bwMode="auto">
          <a:xfrm>
            <a:off x="785786" y="285728"/>
            <a:ext cx="7948495" cy="594000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48</a:t>
            </a:fld>
            <a:endParaRPr lang="ar-SA"/>
          </a:p>
        </p:txBody>
      </p:sp>
      <p:pic>
        <p:nvPicPr>
          <p:cNvPr id="44033" name="Picture 1"/>
          <p:cNvPicPr>
            <a:picLocks noChangeAspect="1" noChangeArrowheads="1"/>
          </p:cNvPicPr>
          <p:nvPr/>
        </p:nvPicPr>
        <p:blipFill>
          <a:blip r:embed="rId2" cstate="print"/>
          <a:srcRect/>
          <a:stretch>
            <a:fillRect/>
          </a:stretch>
        </p:blipFill>
        <p:spPr bwMode="auto">
          <a:xfrm>
            <a:off x="642910" y="428604"/>
            <a:ext cx="7923562" cy="59400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0F9C4384-8FD0-4EBB-A097-4DE9E5D1230A}" type="slidenum">
              <a:rPr lang="ar-SA" smtClean="0"/>
              <a:pPr>
                <a:defRPr/>
              </a:pPr>
              <a:t>49</a:t>
            </a:fld>
            <a:endParaRPr lang="ar-SA"/>
          </a:p>
        </p:txBody>
      </p:sp>
      <p:pic>
        <p:nvPicPr>
          <p:cNvPr id="43009" name="Picture 1"/>
          <p:cNvPicPr>
            <a:picLocks noChangeAspect="1" noChangeArrowheads="1"/>
          </p:cNvPicPr>
          <p:nvPr/>
        </p:nvPicPr>
        <p:blipFill>
          <a:blip r:embed="rId2" cstate="print"/>
          <a:srcRect/>
          <a:stretch>
            <a:fillRect/>
          </a:stretch>
        </p:blipFill>
        <p:spPr bwMode="auto">
          <a:xfrm>
            <a:off x="642910" y="357166"/>
            <a:ext cx="7944889" cy="5940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7C4F589F-0FCC-4D63-B899-8A808FBBF9D6}" type="slidenum">
              <a:rPr lang="ar-SA" b="1">
                <a:solidFill>
                  <a:schemeClr val="tx1"/>
                </a:solidFill>
              </a:rPr>
              <a:pPr algn="ctr">
                <a:defRPr/>
              </a:pPr>
              <a:t>5</a:t>
            </a:fld>
            <a:endParaRPr lang="ar-SA" b="1">
              <a:solidFill>
                <a:schemeClr val="tx1"/>
              </a:solidFill>
            </a:endParaRPr>
          </a:p>
        </p:txBody>
      </p:sp>
      <p:pic>
        <p:nvPicPr>
          <p:cNvPr id="3074" name="Picture 2"/>
          <p:cNvPicPr>
            <a:picLocks noChangeAspect="1" noChangeArrowheads="1"/>
          </p:cNvPicPr>
          <p:nvPr/>
        </p:nvPicPr>
        <p:blipFill>
          <a:blip r:embed="rId2" cstate="print"/>
          <a:srcRect/>
          <a:stretch>
            <a:fillRect/>
          </a:stretch>
        </p:blipFill>
        <p:spPr bwMode="auto">
          <a:xfrm>
            <a:off x="642910" y="357166"/>
            <a:ext cx="7980870" cy="5940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bg2"/>
          </a:solidFill>
        </p:spPr>
        <p:txBody>
          <a:bodyPr vert="horz" lIns="91440" tIns="45720" rIns="91440" bIns="45720" rtlCol="0" anchor="ctr"/>
          <a:lstStyle/>
          <a:p>
            <a:pPr algn="ctr">
              <a:defRPr/>
            </a:pPr>
            <a:fld id="{93C46520-A3BA-4938-A216-01F8C38FD97C}" type="slidenum">
              <a:rPr lang="ar-SA" b="1">
                <a:solidFill>
                  <a:schemeClr val="tx1"/>
                </a:solidFill>
              </a:rPr>
              <a:pPr algn="ctr">
                <a:defRPr/>
              </a:pPr>
              <a:t>6</a:t>
            </a:fld>
            <a:endParaRPr lang="ar-SA" b="1">
              <a:solidFill>
                <a:schemeClr val="tx1"/>
              </a:solidFill>
            </a:endParaRPr>
          </a:p>
        </p:txBody>
      </p:sp>
      <p:pic>
        <p:nvPicPr>
          <p:cNvPr id="4098" name="Picture 2"/>
          <p:cNvPicPr>
            <a:picLocks noChangeAspect="1" noChangeArrowheads="1"/>
          </p:cNvPicPr>
          <p:nvPr/>
        </p:nvPicPr>
        <p:blipFill>
          <a:blip r:embed="rId2" cstate="print"/>
          <a:srcRect/>
          <a:stretch>
            <a:fillRect/>
          </a:stretch>
        </p:blipFill>
        <p:spPr bwMode="auto">
          <a:xfrm>
            <a:off x="642910" y="285728"/>
            <a:ext cx="7948495" cy="5940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solidFill>
            <a:schemeClr val="bg2"/>
          </a:solidFill>
        </p:spPr>
        <p:txBody>
          <a:bodyPr vert="horz" lIns="91440" tIns="45720" rIns="91440" bIns="45720" rtlCol="0" anchor="ctr"/>
          <a:lstStyle/>
          <a:p>
            <a:pPr algn="ctr">
              <a:defRPr/>
            </a:pPr>
            <a:fld id="{7F839E01-1D82-4823-92B6-61E1486F6A36}" type="slidenum">
              <a:rPr lang="ar-SA" b="1">
                <a:solidFill>
                  <a:schemeClr val="tx1"/>
                </a:solidFill>
              </a:rPr>
              <a:pPr algn="ctr">
                <a:defRPr/>
              </a:pPr>
              <a:t>7</a:t>
            </a:fld>
            <a:endParaRPr lang="ar-SA" b="1">
              <a:solidFill>
                <a:schemeClr val="tx1"/>
              </a:solidFill>
            </a:endParaRPr>
          </a:p>
        </p:txBody>
      </p:sp>
      <p:pic>
        <p:nvPicPr>
          <p:cNvPr id="5122" name="Picture 2"/>
          <p:cNvPicPr>
            <a:picLocks noChangeAspect="1" noChangeArrowheads="1"/>
          </p:cNvPicPr>
          <p:nvPr/>
        </p:nvPicPr>
        <p:blipFill>
          <a:blip r:embed="rId2" cstate="print"/>
          <a:srcRect/>
          <a:stretch>
            <a:fillRect/>
          </a:stretch>
        </p:blipFill>
        <p:spPr bwMode="auto">
          <a:xfrm>
            <a:off x="714348" y="357166"/>
            <a:ext cx="7912892" cy="5940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C9C287E6-CE75-41DF-BA7D-DC0D7B4AF49E}" type="slidenum">
              <a:rPr lang="ar-SA" b="1">
                <a:solidFill>
                  <a:schemeClr val="tx1"/>
                </a:solidFill>
              </a:rPr>
              <a:pPr algn="ctr">
                <a:defRPr/>
              </a:pPr>
              <a:t>8</a:t>
            </a:fld>
            <a:endParaRPr lang="ar-SA" b="1">
              <a:solidFill>
                <a:schemeClr val="tx1"/>
              </a:solidFill>
            </a:endParaRPr>
          </a:p>
        </p:txBody>
      </p:sp>
      <p:pic>
        <p:nvPicPr>
          <p:cNvPr id="6146" name="Picture 2"/>
          <p:cNvPicPr>
            <a:picLocks noChangeAspect="1" noChangeArrowheads="1"/>
          </p:cNvPicPr>
          <p:nvPr/>
        </p:nvPicPr>
        <p:blipFill>
          <a:blip r:embed="rId2" cstate="print"/>
          <a:srcRect/>
          <a:stretch>
            <a:fillRect/>
          </a:stretch>
        </p:blipFill>
        <p:spPr bwMode="auto">
          <a:xfrm>
            <a:off x="714348" y="428604"/>
            <a:ext cx="7952115" cy="59400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solidFill>
            <a:schemeClr val="bg2"/>
          </a:solidFill>
        </p:spPr>
        <p:txBody>
          <a:bodyPr vert="horz" lIns="91440" tIns="45720" rIns="91440" bIns="45720" rtlCol="0" anchor="ctr"/>
          <a:lstStyle/>
          <a:p>
            <a:pPr algn="ctr">
              <a:defRPr/>
            </a:pPr>
            <a:fld id="{AC8AD4F1-2297-4D57-953C-6B212DFDCFB7}" type="slidenum">
              <a:rPr lang="ar-SA" b="1">
                <a:solidFill>
                  <a:schemeClr val="tx1"/>
                </a:solidFill>
              </a:rPr>
              <a:pPr algn="ctr">
                <a:defRPr/>
              </a:pPr>
              <a:t>9</a:t>
            </a:fld>
            <a:endParaRPr lang="ar-SA" b="1">
              <a:solidFill>
                <a:schemeClr val="tx1"/>
              </a:solidFill>
            </a:endParaRPr>
          </a:p>
        </p:txBody>
      </p:sp>
      <p:pic>
        <p:nvPicPr>
          <p:cNvPr id="7170" name="Picture 2"/>
          <p:cNvPicPr>
            <a:picLocks noChangeAspect="1" noChangeArrowheads="1"/>
          </p:cNvPicPr>
          <p:nvPr/>
        </p:nvPicPr>
        <p:blipFill>
          <a:blip r:embed="rId2" cstate="print"/>
          <a:srcRect/>
          <a:stretch>
            <a:fillRect/>
          </a:stretch>
        </p:blipFill>
        <p:spPr bwMode="auto">
          <a:xfrm>
            <a:off x="571472" y="428604"/>
            <a:ext cx="7973508" cy="59400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مدني">
  <a:themeElements>
    <a:clrScheme name="مدني">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مدني">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مدني">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Form" ma:contentTypeID="0x01010100562EEE7E11DD0242BF471EB755CCB598" ma:contentTypeVersion="0" ma:contentTypeDescription="Fill out this form." ma:contentTypeScope="" ma:versionID="9632bbbc750669ca7aaefe41c9537002">
  <xsd:schema xmlns:xsd="http://www.w3.org/2001/XMLSchema" xmlns:xs="http://www.w3.org/2001/XMLSchema" xmlns:p="http://schemas.microsoft.com/office/2006/metadata/properties" xmlns:ns1="http://schemas.microsoft.com/sharepoint/v3" targetNamespace="http://schemas.microsoft.com/office/2006/metadata/properties" ma:root="true" ma:fieldsID="77b8cfcb884412bbba6d692195423fb6" ns1:_="">
    <xsd:import namespace="http://schemas.microsoft.com/sharepoint/v3"/>
    <xsd:element name="properties">
      <xsd:complexType>
        <xsd:sequence>
          <xsd:element name="documentManagement">
            <xsd:complexType>
              <xsd:all>
                <xsd:element ref="ns1:ShowCombineView" minOccurs="0"/>
                <xsd:element ref="ns1:ShowRepairView" minOccurs="0"/>
                <xsd:element ref="ns1:TemplateUrl" minOccurs="0"/>
                <xsd:element ref="ns1:xd_Prog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ShowCombineView" ma:index="8" nillable="true" ma:displayName="Show Combine View" ma:hidden="true" ma:internalName="ShowCombineView">
      <xsd:simpleType>
        <xsd:restriction base="dms:Text"/>
      </xsd:simpleType>
    </xsd:element>
    <xsd:element name="ShowRepairView" ma:index="10" nillable="true" ma:displayName="Show Repair View" ma:hidden="true" ma:internalName="ShowRepairView">
      <xsd:simpleType>
        <xsd:restriction base="dms:Text"/>
      </xsd:simpleType>
    </xsd:element>
    <xsd:element name="TemplateUrl" ma:index="11" nillable="true" ma:displayName="Template Link" ma:hidden="true" ma:internalName="TemplateUrl">
      <xsd:simpleType>
        <xsd:restriction base="dms:Text"/>
      </xsd:simpleType>
    </xsd:element>
    <xsd:element name="xd_ProgID" ma:index="12" nillable="true" ma:displayName="HTML File Link" ma:hidden="true" ma:internalName="xd_ProgID">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TemplateUrl xmlns="http://schemas.microsoft.com/sharepoint/v3" xsi:nil="true"/>
    <ShowRepairView xmlns="http://schemas.microsoft.com/sharepoint/v3" xsi:nil="true"/>
    <ShowCombineView xmlns="http://schemas.microsoft.com/sharepoint/v3" xsi:nil="true"/>
    <xd_ProgID xmlns="http://schemas.microsoft.com/sharepoint/v3" xsi:nil="true"/>
  </documentManagement>
</p:properties>
</file>

<file path=customXml/itemProps1.xml><?xml version="1.0" encoding="utf-8"?>
<ds:datastoreItem xmlns:ds="http://schemas.openxmlformats.org/officeDocument/2006/customXml" ds:itemID="{AC14AC3C-6F5B-4400-9F36-771258BDD481}"/>
</file>

<file path=customXml/itemProps2.xml><?xml version="1.0" encoding="utf-8"?>
<ds:datastoreItem xmlns:ds="http://schemas.openxmlformats.org/officeDocument/2006/customXml" ds:itemID="{CEBE10E4-A674-4BF4-BF3D-39D757EF1E49}"/>
</file>

<file path=customXml/itemProps3.xml><?xml version="1.0" encoding="utf-8"?>
<ds:datastoreItem xmlns:ds="http://schemas.openxmlformats.org/officeDocument/2006/customXml" ds:itemID="{EF2BF6B0-DD84-443E-9922-3D25D7F49902}"/>
</file>

<file path=docProps/app.xml><?xml version="1.0" encoding="utf-8"?>
<Properties xmlns="http://schemas.openxmlformats.org/officeDocument/2006/extended-properties" xmlns:vt="http://schemas.openxmlformats.org/officeDocument/2006/docPropsVTypes">
  <Template>Civic</Template>
  <TotalTime>573</TotalTime>
  <Words>720</Words>
  <Application>Microsoft Office PowerPoint</Application>
  <PresentationFormat>On-screen Show (4:3)</PresentationFormat>
  <Paragraphs>85</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مدني</vt:lpstr>
      <vt:lpstr>Slide 1</vt:lpstr>
      <vt:lpstr>اولا: الاستعلام ألبسيط من معالج الاستعلامات:-</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ثانيا: تعديل الاستعلام في معاينة التصميم وتحسين مظهره:-</vt:lpstr>
      <vt:lpstr>Slide 26</vt:lpstr>
      <vt:lpstr>Slide 27</vt:lpstr>
      <vt:lpstr>Slide 28</vt:lpstr>
      <vt:lpstr>Slide 29</vt:lpstr>
      <vt:lpstr>Slide 30</vt:lpstr>
      <vt:lpstr>Slide 31</vt:lpstr>
      <vt:lpstr>Slide 32</vt:lpstr>
      <vt:lpstr>Slide 33</vt:lpstr>
      <vt:lpstr>Slide 34</vt:lpstr>
      <vt:lpstr>Slide 35</vt:lpstr>
      <vt:lpstr>ثالثا: طباعة صفحة البيانات للاستعلام وإضافة حقول للاستعلام:-</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Marwa</dc:creator>
  <cp:lastModifiedBy>acer</cp:lastModifiedBy>
  <cp:revision>59</cp:revision>
  <dcterms:created xsi:type="dcterms:W3CDTF">2010-02-27T16:58:01Z</dcterms:created>
  <dcterms:modified xsi:type="dcterms:W3CDTF">2013-02-05T18:04:25Z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0x01010100562EEE7E11DD0242BF471EB755CCB598</vt:lpwstr>
  </property>
</Properties>
</file>